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800" y="1122680"/>
            <a:ext cx="11031855" cy="2387600"/>
          </a:xfrm>
        </p:spPr>
        <p:txBody>
          <a:bodyPr/>
          <a:p>
            <a:r>
              <a:rPr lang="zh-CN" altLang="en-US"/>
              <a:t>第17章 系统可靠性分析与设计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2" name="图片 17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3" name="图片 17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4" name="图片 17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5" name="图片 17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5" y="349250"/>
            <a:ext cx="10515600" cy="4351338"/>
          </a:xfrm>
        </p:spPr>
        <p:txBody>
          <a:bodyPr/>
          <a:p>
            <a:r>
              <a:rPr lang="zh-CN" altLang="en-US"/>
              <a:t>17.1 可靠性相关基本概念</a:t>
            </a:r>
            <a:endParaRPr lang="zh-CN" altLang="en-US"/>
          </a:p>
          <a:p>
            <a:r>
              <a:rPr lang="zh-CN" altLang="en-US"/>
              <a:t>17.2 系统可靠性分析</a:t>
            </a:r>
            <a:endParaRPr lang="zh-CN" altLang="en-US"/>
          </a:p>
          <a:p>
            <a:r>
              <a:rPr lang="zh-CN" altLang="en-US"/>
              <a:t>17.3 可靠性设计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17.1 可靠性相关基本概念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5" name="图片 16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19860"/>
            <a:ext cx="11655425" cy="543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6" name="图片 16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17.2 系统可靠性分析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7" name="图片 16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61440"/>
            <a:ext cx="11627485" cy="5496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8" name="图片 16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9" name="图片 16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17.3 可靠性设计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0" name="图片 16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70965"/>
            <a:ext cx="12192000" cy="5487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71" name="图片 17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17</cp:revision>
  <dcterms:created xsi:type="dcterms:W3CDTF">2023-04-19T13:15:47Z</dcterms:created>
  <dcterms:modified xsi:type="dcterms:W3CDTF">2023-04-19T13:26:26Z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988EDE17F5244F019DAF391E29699D4E_12</vt:lpwstr>
  </property>
  <property fmtid="{D5CDD505-2E9C-101B-9397-08002B2CF9AE}" pid="3" name="KSOProductBuildVer">
    <vt:lpwstr>2052-11.1.0.14036</vt:lpwstr>
  </property>
</Properties>
</file>