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59" r:id="rId7"/>
    <p:sldId id="265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1" r:id="rId21"/>
    <p:sldId id="277" r:id="rId22"/>
    <p:sldId id="278" r:id="rId23"/>
    <p:sldId id="262" r:id="rId24"/>
    <p:sldId id="279" r:id="rId25"/>
    <p:sldId id="280" r:id="rId26"/>
    <p:sldId id="263" r:id="rId27"/>
    <p:sldId id="281" r:id="rId28"/>
    <p:sldId id="282" r:id="rId29"/>
    <p:sldId id="283" r:id="rId30"/>
    <p:sldId id="284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28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第18章 项目管理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83" name="图片 18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84" name="图片 18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85" name="图片 18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86" name="图片 18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87" name="图片 18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88" name="图片 18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89" name="图片 18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90" name="图片 18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91" name="图片 19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18.4 成本管理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92" name="图片 19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262380"/>
            <a:ext cx="11483340" cy="5596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3365" y="311150"/>
            <a:ext cx="10515600" cy="4351338"/>
          </a:xfrm>
        </p:spPr>
        <p:txBody>
          <a:bodyPr/>
          <a:p>
            <a:r>
              <a:rPr lang="zh-CN" altLang="en-US"/>
              <a:t>18.1 立项管理</a:t>
            </a:r>
            <a:endParaRPr lang="zh-CN" altLang="en-US"/>
          </a:p>
          <a:p>
            <a:r>
              <a:rPr lang="zh-CN" altLang="en-US"/>
              <a:t>18.2 范围管理</a:t>
            </a:r>
            <a:endParaRPr lang="zh-CN" altLang="en-US"/>
          </a:p>
          <a:p>
            <a:r>
              <a:rPr lang="zh-CN" altLang="en-US"/>
              <a:t>18.3 时间管理</a:t>
            </a:r>
            <a:endParaRPr lang="zh-CN" altLang="en-US"/>
          </a:p>
          <a:p>
            <a:r>
              <a:rPr lang="zh-CN" altLang="en-US"/>
              <a:t>18.4 成本管理</a:t>
            </a:r>
            <a:endParaRPr lang="zh-CN" altLang="en-US"/>
          </a:p>
          <a:p>
            <a:r>
              <a:rPr lang="zh-CN" altLang="en-US"/>
              <a:t>18.5 软件质量管理</a:t>
            </a:r>
            <a:endParaRPr lang="zh-CN" altLang="en-US"/>
          </a:p>
          <a:p>
            <a:r>
              <a:rPr lang="zh-CN" altLang="en-US"/>
              <a:t>18.6 软件配置管理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93" name="图片 19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94" name="图片 19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18.5 软件质量管理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95" name="图片 19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67155"/>
            <a:ext cx="11714480" cy="54902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96" name="图片 19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97" name="图片 19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18.6 软件配置管理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98" name="图片 19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419225"/>
            <a:ext cx="11569700" cy="543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99" name="图片 19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00" name="图片 1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01" name="图片 2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02" name="图片 2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18.1 立项管理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76" name="图片 17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86205"/>
            <a:ext cx="11614150" cy="54711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77" name="图片 17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18.2 范围管理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78" name="图片 17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20165"/>
            <a:ext cx="11685270" cy="5537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79" name="图片 17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18.3 时间管理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80" name="图片 17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90" y="1273810"/>
            <a:ext cx="11810365" cy="5584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81" name="图片 18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82" name="图片 18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COMMONDATA" val="eyJoZGlkIjoiM2Y5Zjk1MTU5MTI4N2EyNzAxMGI0YzBiNjI0YTc0Mzk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演示</Application>
  <PresentationFormat>宽屏</PresentationFormat>
  <Paragraphs>21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吕鑫</cp:lastModifiedBy>
  <cp:revision>33</cp:revision>
  <dcterms:created xsi:type="dcterms:W3CDTF">2023-04-19T13:27:43Z</dcterms:created>
  <dcterms:modified xsi:type="dcterms:W3CDTF">2023-04-19T13:37:29Z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F76F6407A90C4E4496C7D6E776E23DC2_12</vt:lpwstr>
  </property>
  <property fmtid="{D5CDD505-2E9C-101B-9397-08002B2CF9AE}" pid="3" name="KSOProductBuildVer">
    <vt:lpwstr>2052-11.1.0.14036</vt:lpwstr>
  </property>
</Properties>
</file>