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8995" y="1122680"/>
            <a:ext cx="10370820" cy="2387600"/>
          </a:xfrm>
        </p:spPr>
        <p:txBody>
          <a:bodyPr/>
          <a:p>
            <a:r>
              <a:rPr lang="zh-CN" altLang="en-US"/>
              <a:t>第19章 案例特训专题【其它】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0" name="图片 2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1" name="图片 2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2" name="图片 2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3" name="图片 2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4" name="图片 2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5" name="图片 2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6" name="图片 2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7" name="图片 21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8" name="图片 21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9" name="图片 2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010" y="503555"/>
            <a:ext cx="10515600" cy="4351338"/>
          </a:xfrm>
        </p:spPr>
        <p:txBody>
          <a:bodyPr/>
          <a:p>
            <a:r>
              <a:rPr lang="zh-CN" altLang="en-US"/>
              <a:t>19.1 案例分析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0" name="图片 21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1" name="图片 22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2" name="图片 22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3" name="图片 22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4" name="图片 22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5" name="图片 22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6" name="图片 22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19.1 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3" name="图片 2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88415"/>
            <a:ext cx="11837670" cy="5569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4" name="图片 2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" name="图片 2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6" name="图片 2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7" name="图片 2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8" name="图片 2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9" name="图片 2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31</cp:revision>
  <dcterms:created xsi:type="dcterms:W3CDTF">2023-04-19T13:37:35Z</dcterms:created>
  <dcterms:modified xsi:type="dcterms:W3CDTF">2023-04-19T14:02:37Z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9CBED3FE670F48A7BE440191DAA7E1FF_12</vt:lpwstr>
  </property>
  <property fmtid="{D5CDD505-2E9C-101B-9397-08002B2CF9AE}" pid="3" name="KSOProductBuildVer">
    <vt:lpwstr>2052-11.1.0.14036</vt:lpwstr>
  </property>
</Properties>
</file>