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9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515" y="1104265"/>
            <a:ext cx="11881485" cy="2406015"/>
          </a:xfrm>
        </p:spPr>
        <p:txBody>
          <a:bodyPr/>
          <a:p>
            <a:r>
              <a:rPr lang="zh-CN" altLang="en-US"/>
              <a:t>第20章 架构设计论文写作【技巧篇】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4" name="图片 23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5" name="图片 23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6" name="图片 23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20.3 论文写作四部曲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7" name="图片 23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30960"/>
            <a:ext cx="11598910" cy="5527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8" name="图片 23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9" name="图片 23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0" name="图片 23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1" name="图片 2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2" name="图片 24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3" name="图片 24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985" y="398780"/>
            <a:ext cx="10515600" cy="4351338"/>
          </a:xfrm>
        </p:spPr>
        <p:txBody>
          <a:bodyPr/>
          <a:p>
            <a:r>
              <a:rPr lang="zh-CN" altLang="en-US"/>
              <a:t>20.1 考情分析</a:t>
            </a:r>
            <a:endParaRPr lang="zh-CN" altLang="en-US"/>
          </a:p>
          <a:p>
            <a:r>
              <a:rPr lang="zh-CN" altLang="en-US"/>
              <a:t>20.2 注意事项</a:t>
            </a:r>
            <a:endParaRPr lang="zh-CN" altLang="en-US"/>
          </a:p>
          <a:p>
            <a:r>
              <a:rPr lang="zh-CN" altLang="en-US"/>
              <a:t>20.3 论文写作四部曲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4" name="图片 24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5" name="图片 24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6" name="图片 24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20.1 考情分析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7" name="图片 22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5080" y="1439545"/>
            <a:ext cx="11550015" cy="541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8" name="图片 22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9" name="图片 22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0" name="图片 22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1" name="图片 23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2" name="图片 23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20.2 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3" name="图片 23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23670"/>
            <a:ext cx="11645265" cy="5434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27</cp:revision>
  <dcterms:created xsi:type="dcterms:W3CDTF">2023-04-19T14:02:40Z</dcterms:created>
  <dcterms:modified xsi:type="dcterms:W3CDTF">2023-04-19T14:08:24Z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C51877B72FAE429199F12AF95CCA9646_12</vt:lpwstr>
  </property>
  <property fmtid="{D5CDD505-2E9C-101B-9397-08002B2CF9AE}" pid="3" name="KSOProductBuildVer">
    <vt:lpwstr>2052-11.1.0.14036</vt:lpwstr>
  </property>
</Properties>
</file>