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第7章 系统配置与性能评价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5" name="图片 24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6" name="图片 24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7.3 性能评价方法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7" name="图片 24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55395"/>
            <a:ext cx="11541125" cy="566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8" name="图片 24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9" name="图片 24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0" name="图片 24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1" name="图片 25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7.1 性能指标</a:t>
            </a:r>
            <a:endParaRPr lang="zh-CN" altLang="en-US"/>
          </a:p>
          <a:p>
            <a:r>
              <a:rPr lang="zh-CN" altLang="en-US"/>
              <a:t>7.2 阿姆达尔解决方案</a:t>
            </a:r>
            <a:endParaRPr lang="zh-CN" altLang="en-US"/>
          </a:p>
          <a:p>
            <a:r>
              <a:rPr lang="zh-CN" altLang="en-US"/>
              <a:t>7.3 性能评价方法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7.1 性能指标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238" name="图片 23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48105"/>
            <a:ext cx="11637010" cy="561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9" name="图片 23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0" name="图片 23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1" name="图片 2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2" name="图片 24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7.2 阿姆达尔解决方案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3" name="图片 24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09065"/>
            <a:ext cx="11819255" cy="544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4" name="图片 24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17</cp:revision>
  <dcterms:created xsi:type="dcterms:W3CDTF">2023-04-16T14:00:53Z</dcterms:created>
  <dcterms:modified xsi:type="dcterms:W3CDTF">2023-04-16T14:06:40Z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D578EB3A318A4FA3BF279B2D8B5A34C5_12</vt:lpwstr>
  </property>
  <property fmtid="{D5CDD505-2E9C-101B-9397-08002B2CF9AE}" pid="3" name="KSOProductBuildVer">
    <vt:lpwstr>2052-11.1.0.14036</vt:lpwstr>
  </property>
</Properties>
</file>