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65" r:id="rId7"/>
    <p:sldId id="266" r:id="rId8"/>
    <p:sldId id="267" r:id="rId9"/>
    <p:sldId id="268" r:id="rId10"/>
    <p:sldId id="259" r:id="rId11"/>
    <p:sldId id="269" r:id="rId12"/>
    <p:sldId id="270" r:id="rId13"/>
    <p:sldId id="260" r:id="rId14"/>
    <p:sldId id="271" r:id="rId15"/>
    <p:sldId id="272" r:id="rId16"/>
    <p:sldId id="273" r:id="rId17"/>
    <p:sldId id="274" r:id="rId18"/>
    <p:sldId id="261" r:id="rId19"/>
    <p:sldId id="275" r:id="rId20"/>
    <p:sldId id="276" r:id="rId21"/>
    <p:sldId id="277" r:id="rId22"/>
    <p:sldId id="278" r:id="rId23"/>
    <p:sldId id="279" r:id="rId24"/>
    <p:sldId id="280" r:id="rId25"/>
    <p:sldId id="262" r:id="rId26"/>
    <p:sldId id="263" r:id="rId27"/>
    <p:sldId id="281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25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第8章 知识产权与标准化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9" name="图片 25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0" name="图片 25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8.3 知识产权人确定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1" name="图片 26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72870"/>
            <a:ext cx="11579860" cy="54844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2" name="图片 26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3" name="图片 26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4" name="图片 26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5" name="图片 26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8.4 侵权判定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6" name="图片 26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254760"/>
            <a:ext cx="11722735" cy="5603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7" name="图片 26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8509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8" name="图片 26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8.1 保护范围与对象</a:t>
            </a:r>
            <a:endParaRPr lang="zh-CN" altLang="en-US"/>
          </a:p>
          <a:p>
            <a:r>
              <a:rPr lang="zh-CN" altLang="en-US"/>
              <a:t>8.2 保护期限</a:t>
            </a:r>
            <a:endParaRPr lang="zh-CN" altLang="en-US"/>
          </a:p>
          <a:p>
            <a:r>
              <a:rPr lang="zh-CN" altLang="en-US"/>
              <a:t>8.3 知识产权人确定</a:t>
            </a:r>
            <a:endParaRPr lang="zh-CN" altLang="en-US"/>
          </a:p>
          <a:p>
            <a:r>
              <a:rPr lang="zh-CN" altLang="en-US"/>
              <a:t>8.4 侵权判定</a:t>
            </a:r>
            <a:endParaRPr lang="zh-CN" altLang="en-US"/>
          </a:p>
          <a:p>
            <a:r>
              <a:rPr lang="zh-CN" altLang="en-US"/>
              <a:t>8.5 标准的分类</a:t>
            </a:r>
            <a:endParaRPr lang="zh-CN" altLang="en-US"/>
          </a:p>
          <a:p>
            <a:r>
              <a:rPr lang="zh-CN" altLang="en-US"/>
              <a:t>8.6 标准的编号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9" name="图片 26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0" name="图片 26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1" name="图片 27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2" name="图片 27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76835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8.5 标准的分类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3" name="图片 27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12545"/>
            <a:ext cx="11857355" cy="5545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8.6 标准的编号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4" name="图片 27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08100"/>
            <a:ext cx="11693525" cy="554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75" name="图片 27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8.1 保护范围与对象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2" name="图片 25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22070"/>
            <a:ext cx="11492865" cy="5535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3" name="图片 25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4" name="图片 25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5" name="图片 25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6" name="图片 25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7" name="图片 25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8.2 保护期限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8" name="图片 25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39215"/>
            <a:ext cx="11527155" cy="5518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COMMONDATA" val="eyJoZGlkIjoiM2Y5Zjk1MTU5MTI4N2EyNzAxMGI0YzBiNjI0YTc0Mzk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演示</Application>
  <PresentationFormat>宽屏</PresentationFormat>
  <Paragraphs>21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吕鑫</cp:lastModifiedBy>
  <cp:revision>29</cp:revision>
  <dcterms:created xsi:type="dcterms:W3CDTF">2023-04-16T14:07:18Z</dcterms:created>
  <dcterms:modified xsi:type="dcterms:W3CDTF">2023-04-16T14:16:19Z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39D61E293AFA444B9347819F554F0C32_12</vt:lpwstr>
  </property>
  <property fmtid="{D5CDD505-2E9C-101B-9397-08002B2CF9AE}" pid="3" name="KSOProductBuildVer">
    <vt:lpwstr>2052-11.1.0.14036</vt:lpwstr>
  </property>
</Properties>
</file>