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第1章 前言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1" name="图片 1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" name="图片 11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4" name="图片 11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5" name="图片 11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6" name="图片 11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635" y="360680"/>
            <a:ext cx="10515600" cy="4351338"/>
          </a:xfrm>
        </p:spPr>
        <p:txBody>
          <a:bodyPr/>
          <a:p>
            <a:r>
              <a:rPr lang="zh-CN" altLang="en-US"/>
              <a:t>1.1 考试介绍及备考攻略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22</cp:revision>
  <dcterms:created xsi:type="dcterms:W3CDTF">2023-04-23T02:41:32Z</dcterms:created>
  <dcterms:modified xsi:type="dcterms:W3CDTF">2023-04-23T02:46:16Z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972B4CAE165A45B69C2BEDD813AA4160_12</vt:lpwstr>
  </property>
  <property fmtid="{D5CDD505-2E9C-101B-9397-08002B2CF9AE}" pid="3" name="KSOProductBuildVer">
    <vt:lpwstr>2052-11.1.0.14036</vt:lpwstr>
  </property>
</Properties>
</file>