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9" r:id="rId13"/>
    <p:sldId id="273" r:id="rId14"/>
    <p:sldId id="274" r:id="rId15"/>
    <p:sldId id="260" r:id="rId16"/>
    <p:sldId id="275" r:id="rId17"/>
    <p:sldId id="277" r:id="rId18"/>
    <p:sldId id="276" r:id="rId19"/>
    <p:sldId id="278" r:id="rId20"/>
    <p:sldId id="279" r:id="rId21"/>
    <p:sldId id="261" r:id="rId22"/>
    <p:sldId id="280" r:id="rId23"/>
    <p:sldId id="281" r:id="rId24"/>
    <p:sldId id="282" r:id="rId25"/>
    <p:sldId id="283" r:id="rId26"/>
    <p:sldId id="284" r:id="rId27"/>
    <p:sldId id="285" r:id="rId28"/>
    <p:sldId id="262" r:id="rId29"/>
    <p:sldId id="286" r:id="rId30"/>
    <p:sldId id="263" r:id="rId31"/>
    <p:sldId id="287" r:id="rId32"/>
    <p:sldId id="288" r:id="rId33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30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第7章 知识产权与标准化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6" name="图片 26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7.2 保护期限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7" name="图片 26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10" y="1365885"/>
            <a:ext cx="11337290" cy="54921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8" name="图片 26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9" name="图片 26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7.3 知识产权人确定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0" name="图片 26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452880"/>
            <a:ext cx="11730990" cy="5405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1" name="图片 27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3" name="图片 27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2" name="图片 27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4" name="图片 27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5" name="图片 27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7.1 保护范围与对象</a:t>
            </a:r>
            <a:endParaRPr lang="zh-CN" altLang="en-US"/>
          </a:p>
          <a:p>
            <a:r>
              <a:rPr lang="zh-CN" altLang="en-US"/>
              <a:t>7.2 保护期限</a:t>
            </a:r>
            <a:endParaRPr lang="zh-CN" altLang="en-US"/>
          </a:p>
          <a:p>
            <a:r>
              <a:rPr lang="zh-CN" altLang="en-US"/>
              <a:t>7.3 知识产权人确定</a:t>
            </a:r>
            <a:endParaRPr lang="zh-CN" altLang="en-US"/>
          </a:p>
          <a:p>
            <a:r>
              <a:rPr lang="zh-CN" altLang="en-US"/>
              <a:t>7.4 侵权判定</a:t>
            </a:r>
            <a:endParaRPr lang="zh-CN" altLang="en-US"/>
          </a:p>
          <a:p>
            <a:r>
              <a:rPr lang="zh-CN" altLang="en-US"/>
              <a:t>7.5 标准化的分类</a:t>
            </a:r>
            <a:endParaRPr lang="zh-CN" altLang="en-US"/>
          </a:p>
          <a:p>
            <a:r>
              <a:rPr lang="zh-CN" altLang="en-US"/>
              <a:t>7.6 标准代号的识别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7.4 侵权判定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6" name="图片 27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72235"/>
            <a:ext cx="11563985" cy="5295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7" name="图片 27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8" name="图片 27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9" name="图片 27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7239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80" name="图片 27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81" name="图片 28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82" name="图片 28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6223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7.5 标准化的分类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83" name="图片 28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660" y="1403985"/>
            <a:ext cx="11759565" cy="5454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84" name="图片 28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7.6 标准代号的识别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85" name="图片 28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402715"/>
            <a:ext cx="11955780" cy="5455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7.1 保护范围与对象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9" name="图片 25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248410"/>
            <a:ext cx="11563985" cy="56095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86" name="图片 28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87" name="图片 28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0" name="图片 25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1" name="图片 26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2" name="图片 26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3" name="图片 26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4" name="图片 26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5" name="图片 26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COMMONDATA" val="eyJoZGlkIjoiM2Y5Zjk1MTU5MTI4N2EyNzAxMGI0YzBiNjI0YTc0Mzk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WPS 演示</Application>
  <PresentationFormat>宽屏</PresentationFormat>
  <Paragraphs>22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吕鑫</cp:lastModifiedBy>
  <cp:revision>34</cp:revision>
  <dcterms:created xsi:type="dcterms:W3CDTF">2023-04-25T05:19:30Z</dcterms:created>
  <dcterms:modified xsi:type="dcterms:W3CDTF">2023-04-25T14:50:54Z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C3D19906E4964483961A90A4B918D9CF_12</vt:lpwstr>
  </property>
  <property fmtid="{D5CDD505-2E9C-101B-9397-08002B2CF9AE}" pid="3" name="KSOProductBuildVer">
    <vt:lpwstr>2052-11.1.0.14036</vt:lpwstr>
  </property>
</Properties>
</file>