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9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第6章 基础扩展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1" name="图片 24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2128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2" name="图片 24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9207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3" name="图片 24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286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4" name="图片 24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239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5" name="图片 24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6" name="图片 24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207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6.2 运筹方法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8" name="图片 24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36675"/>
            <a:ext cx="11583035" cy="552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9" name="图片 24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2128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0" name="图片 24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7874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1" name="图片 25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6.1 图论应用</a:t>
            </a:r>
            <a:endParaRPr lang="zh-CN" altLang="en-US"/>
          </a:p>
          <a:p>
            <a:r>
              <a:rPr lang="zh-CN" altLang="en-US"/>
              <a:t>6.2 运筹方法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2" name="图片 25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3" name="图片 25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4" name="图片 25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5" name="图片 25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6" name="图片 25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7" name="图片 25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8" name="图片 25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7239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6.1 图论应用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5" name="图片 23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6" name="图片 23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7" name="图片 23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8" name="图片 23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9" name="图片 23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0" name="图片 23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M2Y5Zjk1MTU5MTI4N2EyNzAxMGI0YzBiNjI0YTc0Mz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27</cp:revision>
  <dcterms:created xsi:type="dcterms:W3CDTF">2023-04-25T05:19:25Z</dcterms:created>
  <dcterms:modified xsi:type="dcterms:W3CDTF">2023-04-25T14:24:29Z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F41AE6731E964E96A7BDE91B39B4DB7A_12</vt:lpwstr>
  </property>
  <property fmtid="{D5CDD505-2E9C-101B-9397-08002B2CF9AE}" pid="3" name="KSOProductBuildVer">
    <vt:lpwstr>2052-11.1.0.14036</vt:lpwstr>
  </property>
</Properties>
</file>