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8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第1章 前言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8" name="图片 107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9" name="图片 108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0" name="图片 10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1" name="图片 11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2" name="图片 11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3" name="图片 11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4" name="图片 11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5" name="图片 11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16" name="图片 11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2" name="图片 101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3" name="图片 102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4" name="图片 103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5" name="图片 104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6" name="图片 105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7" name="图片 106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M2Y5Zjk1MTU5MTI4N2EyNzAxMGI0YzBiNjI0YTc0Mzk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第1章 前言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23</cp:revision>
  <dcterms:created xsi:type="dcterms:W3CDTF">2023-04-23T02:41:00Z</dcterms:created>
  <dcterms:modified xsi:type="dcterms:W3CDTF">2023-07-24T13:28:23Z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972B4CAE165A45B69C2BEDD813AA4160_12</vt:lpwstr>
  </property>
  <property fmtid="{D5CDD505-2E9C-101B-9397-08002B2CF9AE}" pid="3" name="KSOProductBuildVer">
    <vt:lpwstr>2052-12.1.0.15120</vt:lpwstr>
  </property>
</Properties>
</file>