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gs" Target="tags/tag30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jpeg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jpeg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jpeg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jpeg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jpeg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jpeg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jpeg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69" name="图片 268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78" name="图片 277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79" name="图片 278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80" name="图片 27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81" name="图片 28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82" name="图片 28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83" name="图片 28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84" name="图片 283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85" name="图片 284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86" name="图片 285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89535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87" name="图片 286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70" name="图片 26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88" name="图片 287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89" name="图片 288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90" name="图片 28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9271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91" name="图片 29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92075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92" name="图片 29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93" name="图片 29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94" name="图片 293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95" name="图片 294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31445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96" name="图片 295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97" name="图片 296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71" name="图片 27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72" name="图片 27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73" name="图片 27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92710" y="-9271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74" name="图片 273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75" name="图片 274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76" name="图片 275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77" name="图片 276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COMMONDATA" val="eyJoZGlkIjoiM2Y5Zjk1MTU5MTI4N2EyNzAxMGI0YzBiNjI0YTc0Mzk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31</cp:revision>
  <dcterms:created xsi:type="dcterms:W3CDTF">2023-07-26T13:22:08Z</dcterms:created>
  <dcterms:modified xsi:type="dcterms:W3CDTF">2023-07-26T13:45:24Z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5700DC7874184575AD2AD336022EB3A1_12</vt:lpwstr>
  </property>
  <property fmtid="{D5CDD505-2E9C-101B-9397-08002B2CF9AE}" pid="3" name="KSOProductBuildVer">
    <vt:lpwstr>2052-12.1.0.15120</vt:lpwstr>
  </property>
</Properties>
</file>