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38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8" name="图片 29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7" name="图片 3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0668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8" name="图片 3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0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9" name="图片 3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0" name="图片 3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1" name="图片 3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2" name="图片 3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3" name="图片 3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414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4" name="图片 3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71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5" name="图片 3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6" name="图片 3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9" name="图片 29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414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7" name="图片 31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8" name="图片 31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19" name="图片 31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0" name="图片 31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0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1" name="图片 32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92075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2" name="图片 32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3" name="图片 32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4" name="图片 32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5" name="图片 32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0604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6" name="图片 32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0" name="图片 2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7" name="图片 32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8" name="图片 32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0668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29" name="图片 32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0" name="图片 32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1" name="图片 33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2" name="图片 33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3" name="图片 33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953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4" name="图片 33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07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1" name="图片 3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0668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2" name="图片 3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71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3" name="图片 3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4" name="图片 3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5" name="图片 3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06" name="图片 3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M2Y5Zjk1MTU5MTI4N2EyNzAxMGI0YzBiNjI0YTc0Mz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38</cp:revision>
  <dcterms:created xsi:type="dcterms:W3CDTF">2023-07-26T13:45:28Z</dcterms:created>
  <dcterms:modified xsi:type="dcterms:W3CDTF">2023-07-26T13:54:01Z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99F309835F364E6D9416ED6F4C265591_12</vt:lpwstr>
  </property>
  <property fmtid="{D5CDD505-2E9C-101B-9397-08002B2CF9AE}" pid="3" name="KSOProductBuildVer">
    <vt:lpwstr>2052-12.1.0.15120</vt:lpwstr>
  </property>
</Properties>
</file>