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gs" Target="tags/tag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Y5Zjk1MTU5MTI4N2EyNzAxMGI0YzBiNjI0YTc0Mzk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2023-07-27T13:52:29Z</dcterms:created>
  <dcterms:modified xsi:type="dcterms:W3CDTF">2023-07-27T13:52:41Z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F6A7E31446B64D528BEDBF2ED2D148D5_12</vt:lpwstr>
  </property>
  <property fmtid="{D5CDD505-2E9C-101B-9397-08002B2CF9AE}" pid="3" name="KSOProductBuildVer">
    <vt:lpwstr>2052-12.1.0.15120</vt:lpwstr>
  </property>
</Properties>
</file>