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1" name="图片 1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" name="图片 11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4" name="图片 11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413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5" name="图片 11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128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6" name="图片 11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</cp:revision>
  <dcterms:created xsi:type="dcterms:W3CDTF">2023-07-24T14:28:00Z</dcterms:created>
  <dcterms:modified xsi:type="dcterms:W3CDTF">2023-07-25T00:42:20Z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27110295EED546C8A7698C230ABE3706_12</vt:lpwstr>
  </property>
  <property fmtid="{D5CDD505-2E9C-101B-9397-08002B2CF9AE}" pid="3" name="KSOProductBuildVer">
    <vt:lpwstr>2052-12.1.0.15120</vt:lpwstr>
  </property>
</Properties>
</file>