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7" name="图片 11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6" name="图片 12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3398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7" name="图片 12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8" name="图片 12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9" name="图片 12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8" name="图片 11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9" name="图片 1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0" name="图片 11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1" name="图片 12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2" name="图片 12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3" name="图片 12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4" name="图片 12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5" name="图片 12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</cp:revision>
  <dcterms:created xsi:type="dcterms:W3CDTF">2023-07-25T00:42:24Z</dcterms:created>
  <dcterms:modified xsi:type="dcterms:W3CDTF">2023-07-25T00:55:59Z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7906F674B09B4A38922A6EB2D1841F97_12</vt:lpwstr>
  </property>
  <property fmtid="{D5CDD505-2E9C-101B-9397-08002B2CF9AE}" pid="3" name="KSOProductBuildVer">
    <vt:lpwstr>2052-12.1.0.15120</vt:lpwstr>
  </property>
</Properties>
</file>