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88" r:id="rId12"/>
    <p:sldId id="289" r:id="rId13"/>
    <p:sldId id="290" r:id="rId14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gs" Target="tags/tag13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jpeg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jpeg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jpeg"/><Relationship Id="rId1" Type="http://schemas.openxmlformats.org/officeDocument/2006/relationships/tags" Target="../tags/tag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jpeg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jpeg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jpeg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254" name="图片 253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266" name="图片 265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267" name="图片 266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112395" y="84455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268" name="图片 267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255" name="图片 254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256" name="图片 255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257" name="图片 256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258" name="图片 257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259" name="图片 258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260" name="图片 259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261" name="图片 260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262" name="图片 261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-92075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COMMONDATA" val="eyJoZGlkIjoiM2Y5Zjk1MTU5MTI4N2EyNzAxMGI0YzBiNjI0YTc0MzkifQ==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4874CB"/>
      </a:accent1>
      <a:accent2>
        <a:srgbClr val="E6724B"/>
      </a:accent2>
      <a:accent3>
        <a:srgbClr val="EFBB1F"/>
      </a:accent3>
      <a:accent4>
        <a:srgbClr val="75BD42"/>
      </a:accent4>
      <a:accent5>
        <a:srgbClr val="30C0B4"/>
      </a:accent5>
      <a:accent6>
        <a:srgbClr val="E05269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Arial</vt:lpstr>
      <vt:lpstr>宋体</vt:lpstr>
      <vt:lpstr>Wingdings</vt:lpstr>
      <vt:lpstr>Arial Unicode MS</vt:lpstr>
      <vt:lpstr>Calibri</vt:lpstr>
      <vt:lpstr>微软雅黑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16</cp:revision>
  <dcterms:created xsi:type="dcterms:W3CDTF">2023-07-26T13:14:44Z</dcterms:created>
  <dcterms:modified xsi:type="dcterms:W3CDTF">2023-07-26T13:22:04Z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31D14859F9EA4938ACA9C00017F8B35D_12</vt:lpwstr>
  </property>
  <property fmtid="{D5CDD505-2E9C-101B-9397-08002B2CF9AE}" pid="3" name="KSOProductBuildVer">
    <vt:lpwstr>2052-12.1.0.15120</vt:lpwstr>
  </property>
</Properties>
</file>