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7BE50FE-8899-4281-AAA1-5F46B697F62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F4F58B1-4D8C-4EA3-95EC-B27F84F6D16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 Campus Wildlife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58" y="1648157"/>
            <a:ext cx="6030884" cy="4522124"/>
          </a:xfrm>
        </p:spPr>
      </p:pic>
    </p:spTree>
    <p:extLst>
      <p:ext uri="{BB962C8B-B14F-4D97-AF65-F5344CB8AC3E}">
        <p14:creationId xmlns:p14="http://schemas.microsoft.com/office/powerpoint/2010/main" val="203504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Campus Wildlife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58" y="1648157"/>
            <a:ext cx="6030884" cy="4522124"/>
          </a:xfrm>
        </p:spPr>
      </p:pic>
    </p:spTree>
    <p:extLst>
      <p:ext uri="{BB962C8B-B14F-4D97-AF65-F5344CB8AC3E}">
        <p14:creationId xmlns:p14="http://schemas.microsoft.com/office/powerpoint/2010/main" val="269119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108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Foundry</vt:lpstr>
      <vt:lpstr>South Campus Wildlife</vt:lpstr>
      <vt:lpstr>South Campus Wildlife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Campus Wildlife</dc:title>
  <dc:creator>a0164617</dc:creator>
  <cp:lastModifiedBy>Williams, Lanie</cp:lastModifiedBy>
  <cp:revision>2</cp:revision>
  <dcterms:created xsi:type="dcterms:W3CDTF">2014-04-15T19:01:21Z</dcterms:created>
  <dcterms:modified xsi:type="dcterms:W3CDTF">2014-04-15T20:56:59Z</dcterms:modified>
</cp:coreProperties>
</file>