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3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55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74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92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111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29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47" algn="l" defTabSz="4570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08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38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157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282116" y="384175"/>
            <a:ext cx="2879725" cy="8193088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70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585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1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069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9765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6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7" indent="0">
              <a:buNone/>
              <a:defRPr sz="1800" b="1"/>
            </a:lvl3pPr>
            <a:lvl4pPr marL="1371055" indent="0">
              <a:buNone/>
              <a:defRPr sz="1600" b="1"/>
            </a:lvl4pPr>
            <a:lvl5pPr marL="1828074" indent="0">
              <a:buNone/>
              <a:defRPr sz="1600" b="1"/>
            </a:lvl5pPr>
            <a:lvl6pPr marL="2285092" indent="0">
              <a:buNone/>
              <a:defRPr sz="1600" b="1"/>
            </a:lvl6pPr>
            <a:lvl7pPr marL="2742111" indent="0">
              <a:buNone/>
              <a:defRPr sz="1600" b="1"/>
            </a:lvl7pPr>
            <a:lvl8pPr marL="3199129" indent="0">
              <a:buNone/>
              <a:defRPr sz="1600" b="1"/>
            </a:lvl8pPr>
            <a:lvl9pPr marL="3656147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50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76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201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91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800"/>
            </a:lvl2pPr>
            <a:lvl3pPr marL="914037" indent="0">
              <a:buNone/>
              <a:defRPr sz="2400"/>
            </a:lvl3pPr>
            <a:lvl4pPr marL="1371055" indent="0">
              <a:buNone/>
              <a:defRPr sz="2000"/>
            </a:lvl4pPr>
            <a:lvl5pPr marL="1828074" indent="0">
              <a:buNone/>
              <a:defRPr sz="2000"/>
            </a:lvl5pPr>
            <a:lvl6pPr marL="2285092" indent="0">
              <a:buNone/>
              <a:defRPr sz="2000"/>
            </a:lvl6pPr>
            <a:lvl7pPr marL="2742111" indent="0">
              <a:buNone/>
              <a:defRPr sz="2000"/>
            </a:lvl7pPr>
            <a:lvl8pPr marL="3199129" indent="0">
              <a:buNone/>
              <a:defRPr sz="2000"/>
            </a:lvl8pPr>
            <a:lvl9pPr marL="3656147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7" indent="0">
              <a:buNone/>
              <a:defRPr sz="1000"/>
            </a:lvl3pPr>
            <a:lvl4pPr marL="1371055" indent="0">
              <a:buNone/>
              <a:defRPr sz="900"/>
            </a:lvl4pPr>
            <a:lvl5pPr marL="1828074" indent="0">
              <a:buNone/>
              <a:defRPr sz="900"/>
            </a:lvl5pPr>
            <a:lvl6pPr marL="2285092" indent="0">
              <a:buNone/>
              <a:defRPr sz="900"/>
            </a:lvl6pPr>
            <a:lvl7pPr marL="2742111" indent="0">
              <a:buNone/>
              <a:defRPr sz="900"/>
            </a:lvl7pPr>
            <a:lvl8pPr marL="3199129" indent="0">
              <a:buNone/>
              <a:defRPr sz="900"/>
            </a:lvl8pPr>
            <a:lvl9pPr marL="3656147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020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4" tIns="45703" rIns="91404" bIns="45703" rtlCol="0" anchor="ctr">
            <a:normAutofit/>
          </a:bodyPr>
          <a:lstStyle/>
          <a:p>
            <a:r>
              <a:rPr lang="fr-CH" smtClean="0"/>
              <a:t>Cliquez et modifiez le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04" tIns="45703" rIns="91404" bIns="45703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726-DF86-3149-AD87-F380BA124C7C}" type="datetimeFigureOut">
              <a:rPr lang="fr-FR" smtClean="0"/>
              <a:t>26.03.18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04" tIns="45703" rIns="91404" bIns="4570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50F0-0B5A-044C-AAA0-4F109D648E0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00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4" indent="-342764" algn="l" defTabSz="4570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5" indent="-285636" algn="l" defTabSz="4570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6" indent="-228509" algn="l" defTabSz="4570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509" algn="l" defTabSz="4570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83" indent="-228509" algn="l" defTabSz="4570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01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9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40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58" indent="-228509" algn="l" defTabSz="4570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5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4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92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11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9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7" algn="l" defTabSz="4570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èze 3"/>
          <p:cNvSpPr/>
          <p:nvPr/>
        </p:nvSpPr>
        <p:spPr>
          <a:xfrm rot="5400000">
            <a:off x="1042967" y="2476946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sp>
        <p:nvSpPr>
          <p:cNvPr id="5" name="Trapèze 4"/>
          <p:cNvSpPr/>
          <p:nvPr/>
        </p:nvSpPr>
        <p:spPr>
          <a:xfrm rot="5400000">
            <a:off x="1042967" y="1481537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17" name="Grouper 16"/>
          <p:cNvGrpSpPr/>
          <p:nvPr/>
        </p:nvGrpSpPr>
        <p:grpSpPr>
          <a:xfrm>
            <a:off x="3578303" y="1432982"/>
            <a:ext cx="374129" cy="367609"/>
            <a:chOff x="3860800" y="1930400"/>
            <a:chExt cx="487680" cy="477520"/>
          </a:xfrm>
        </p:grpSpPr>
        <p:sp>
          <p:nvSpPr>
            <p:cNvPr id="6" name="Ellipse 5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r 17"/>
          <p:cNvGrpSpPr/>
          <p:nvPr/>
        </p:nvGrpSpPr>
        <p:grpSpPr>
          <a:xfrm>
            <a:off x="5313664" y="5477013"/>
            <a:ext cx="374129" cy="367609"/>
            <a:chOff x="3860800" y="1930400"/>
            <a:chExt cx="487680" cy="477520"/>
          </a:xfrm>
        </p:grpSpPr>
        <p:sp>
          <p:nvSpPr>
            <p:cNvPr id="19" name="Ellipse 18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r 29"/>
          <p:cNvGrpSpPr/>
          <p:nvPr/>
        </p:nvGrpSpPr>
        <p:grpSpPr>
          <a:xfrm>
            <a:off x="2384276" y="2421894"/>
            <a:ext cx="366335" cy="375430"/>
            <a:chOff x="3733800" y="2834640"/>
            <a:chExt cx="477520" cy="487680"/>
          </a:xfrm>
        </p:grpSpPr>
        <p:sp>
          <p:nvSpPr>
            <p:cNvPr id="23" name="Ellipse 22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4" name="Connecteur droit 23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r 30"/>
          <p:cNvGrpSpPr/>
          <p:nvPr/>
        </p:nvGrpSpPr>
        <p:grpSpPr>
          <a:xfrm>
            <a:off x="2384276" y="1425162"/>
            <a:ext cx="366335" cy="375430"/>
            <a:chOff x="3733800" y="2834640"/>
            <a:chExt cx="477520" cy="487680"/>
          </a:xfrm>
        </p:grpSpPr>
        <p:sp>
          <p:nvSpPr>
            <p:cNvPr id="32" name="Ellipse 31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3" name="Connecteur droit 32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r 34"/>
          <p:cNvGrpSpPr/>
          <p:nvPr/>
        </p:nvGrpSpPr>
        <p:grpSpPr>
          <a:xfrm>
            <a:off x="2384276" y="3333657"/>
            <a:ext cx="366335" cy="375430"/>
            <a:chOff x="3733800" y="2834640"/>
            <a:chExt cx="477520" cy="487680"/>
          </a:xfrm>
        </p:grpSpPr>
        <p:sp>
          <p:nvSpPr>
            <p:cNvPr id="36" name="Ellipse 35"/>
            <p:cNvSpPr/>
            <p:nvPr/>
          </p:nvSpPr>
          <p:spPr>
            <a:xfrm rot="2711438">
              <a:off x="3728720" y="283972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7" name="Connecteur droit 36"/>
            <p:cNvCxnSpPr/>
            <p:nvPr/>
          </p:nvCxnSpPr>
          <p:spPr>
            <a:xfrm rot="27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rot="8111438">
              <a:off x="3972560" y="295910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er 42"/>
          <p:cNvGrpSpPr/>
          <p:nvPr/>
        </p:nvGrpSpPr>
        <p:grpSpPr>
          <a:xfrm>
            <a:off x="3578303" y="2414295"/>
            <a:ext cx="374129" cy="367609"/>
            <a:chOff x="4724400" y="2448560"/>
            <a:chExt cx="487680" cy="477520"/>
          </a:xfrm>
        </p:grpSpPr>
        <p:sp>
          <p:nvSpPr>
            <p:cNvPr id="40" name="Ellipse 39"/>
            <p:cNvSpPr/>
            <p:nvPr/>
          </p:nvSpPr>
          <p:spPr>
            <a:xfrm>
              <a:off x="4724400" y="244856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2" name="Connecteur droit 41"/>
            <p:cNvCxnSpPr/>
            <p:nvPr/>
          </p:nvCxnSpPr>
          <p:spPr>
            <a:xfrm rot="5400000">
              <a:off x="4968240" y="256794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er 45"/>
          <p:cNvGrpSpPr/>
          <p:nvPr/>
        </p:nvGrpSpPr>
        <p:grpSpPr>
          <a:xfrm>
            <a:off x="6012851" y="5117017"/>
            <a:ext cx="483250" cy="764744"/>
            <a:chOff x="2540000" y="955040"/>
            <a:chExt cx="629920" cy="993394"/>
          </a:xfrm>
        </p:grpSpPr>
        <p:sp>
          <p:nvSpPr>
            <p:cNvPr id="44" name="Rectangle 43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Triangle isocèle 44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7" name="Grouper 46"/>
          <p:cNvGrpSpPr/>
          <p:nvPr/>
        </p:nvGrpSpPr>
        <p:grpSpPr>
          <a:xfrm>
            <a:off x="6011757" y="3067272"/>
            <a:ext cx="483250" cy="764744"/>
            <a:chOff x="2540000" y="955040"/>
            <a:chExt cx="629920" cy="993394"/>
          </a:xfrm>
        </p:grpSpPr>
        <p:sp>
          <p:nvSpPr>
            <p:cNvPr id="48" name="Rectangle 47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Triangle isocèle 48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0" name="Grouper 49"/>
          <p:cNvGrpSpPr/>
          <p:nvPr/>
        </p:nvGrpSpPr>
        <p:grpSpPr>
          <a:xfrm>
            <a:off x="6011757" y="2126660"/>
            <a:ext cx="483250" cy="764744"/>
            <a:chOff x="2540000" y="955040"/>
            <a:chExt cx="629920" cy="993394"/>
          </a:xfrm>
        </p:grpSpPr>
        <p:sp>
          <p:nvSpPr>
            <p:cNvPr id="51" name="Rectangle 50"/>
            <p:cNvSpPr/>
            <p:nvPr/>
          </p:nvSpPr>
          <p:spPr>
            <a:xfrm>
              <a:off x="2540000" y="955040"/>
              <a:ext cx="629920" cy="99339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Triangle isocèle 51"/>
            <p:cNvSpPr/>
            <p:nvPr/>
          </p:nvSpPr>
          <p:spPr>
            <a:xfrm rot="5400000">
              <a:off x="2540000" y="1150620"/>
              <a:ext cx="152400" cy="152400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53" name="Trapèze 52"/>
          <p:cNvSpPr/>
          <p:nvPr/>
        </p:nvSpPr>
        <p:spPr>
          <a:xfrm rot="5400000">
            <a:off x="7954651" y="5199836"/>
            <a:ext cx="653177" cy="268787"/>
          </a:xfrm>
          <a:prstGeom prst="trapezoid">
            <a:avLst>
              <a:gd name="adj" fmla="val 46875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4" tIns="45703" rIns="91404" bIns="45703" spcCol="0" rtlCol="0" anchor="ctr"/>
          <a:lstStyle/>
          <a:p>
            <a:pPr algn="ctr"/>
            <a:endParaRPr lang="fr-CH"/>
          </a:p>
        </p:txBody>
      </p:sp>
      <p:grpSp>
        <p:nvGrpSpPr>
          <p:cNvPr id="57" name="Grouper 56"/>
          <p:cNvGrpSpPr/>
          <p:nvPr/>
        </p:nvGrpSpPr>
        <p:grpSpPr>
          <a:xfrm>
            <a:off x="4781466" y="1205119"/>
            <a:ext cx="390871" cy="541637"/>
            <a:chOff x="3629659" y="599440"/>
            <a:chExt cx="509504" cy="703580"/>
          </a:xfrm>
        </p:grpSpPr>
        <p:sp>
          <p:nvSpPr>
            <p:cNvPr id="54" name="Rectangle 53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5" name="Connecteur droit 54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er 57"/>
          <p:cNvGrpSpPr/>
          <p:nvPr/>
        </p:nvGrpSpPr>
        <p:grpSpPr>
          <a:xfrm>
            <a:off x="7121741" y="5881761"/>
            <a:ext cx="390871" cy="541637"/>
            <a:chOff x="3629659" y="599440"/>
            <a:chExt cx="509504" cy="703580"/>
          </a:xfrm>
        </p:grpSpPr>
        <p:sp>
          <p:nvSpPr>
            <p:cNvPr id="59" name="Rectangle 58"/>
            <p:cNvSpPr/>
            <p:nvPr/>
          </p:nvSpPr>
          <p:spPr>
            <a:xfrm>
              <a:off x="3629659" y="599440"/>
              <a:ext cx="509504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0" name="Connecteur droit 59"/>
            <p:cNvCxnSpPr/>
            <p:nvPr/>
          </p:nvCxnSpPr>
          <p:spPr>
            <a:xfrm rot="8111438">
              <a:off x="3886200" y="75096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2711438">
              <a:off x="3885639" y="896873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3596452" y="3293008"/>
            <a:ext cx="474085" cy="405734"/>
            <a:chOff x="4034710" y="4355992"/>
            <a:chExt cx="882729" cy="703580"/>
          </a:xfrm>
        </p:grpSpPr>
        <p:sp>
          <p:nvSpPr>
            <p:cNvPr id="63" name="Rectangle 62"/>
            <p:cNvSpPr/>
            <p:nvPr/>
          </p:nvSpPr>
          <p:spPr>
            <a:xfrm>
              <a:off x="4034710" y="4355992"/>
              <a:ext cx="882729" cy="7035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4" name="Connecteur droit 63"/>
            <p:cNvCxnSpPr/>
            <p:nvPr/>
          </p:nvCxnSpPr>
          <p:spPr>
            <a:xfrm rot="13511438">
              <a:off x="4291252" y="4507517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8111438">
              <a:off x="4290690" y="4671352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 rot="13511438">
              <a:off x="4443652" y="451251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8111438">
              <a:off x="4443090" y="4676345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ZoneTexte 71"/>
            <p:cNvSpPr txBox="1"/>
            <p:nvPr/>
          </p:nvSpPr>
          <p:spPr>
            <a:xfrm>
              <a:off x="4435371" y="4355992"/>
              <a:ext cx="406401" cy="64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1</a:t>
              </a:r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4783987" y="3310612"/>
            <a:ext cx="374129" cy="367609"/>
            <a:chOff x="3860800" y="1930400"/>
            <a:chExt cx="487680" cy="477520"/>
          </a:xfrm>
        </p:grpSpPr>
        <p:sp>
          <p:nvSpPr>
            <p:cNvPr id="75" name="Ellipse 74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er 78"/>
          <p:cNvGrpSpPr/>
          <p:nvPr/>
        </p:nvGrpSpPr>
        <p:grpSpPr>
          <a:xfrm>
            <a:off x="4789821" y="2412357"/>
            <a:ext cx="374129" cy="367609"/>
            <a:chOff x="3860800" y="1930400"/>
            <a:chExt cx="487680" cy="477520"/>
          </a:xfrm>
        </p:grpSpPr>
        <p:sp>
          <p:nvSpPr>
            <p:cNvPr id="80" name="Ellipse 79"/>
            <p:cNvSpPr/>
            <p:nvPr/>
          </p:nvSpPr>
          <p:spPr>
            <a:xfrm>
              <a:off x="3860800" y="1930400"/>
              <a:ext cx="487680" cy="47752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4104640" y="2049780"/>
              <a:ext cx="0" cy="238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83"/>
          <p:cNvCxnSpPr/>
          <p:nvPr/>
        </p:nvCxnSpPr>
        <p:spPr>
          <a:xfrm>
            <a:off x="1005840" y="1461451"/>
            <a:ext cx="229322" cy="957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>
            <a:off x="689700" y="1729324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>
            <a:off x="689700" y="2482960"/>
            <a:ext cx="54546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>
            <a:off x="1005840" y="2741263"/>
            <a:ext cx="229322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416795" y="2289551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0</a:t>
            </a:r>
            <a:endParaRPr lang="fr-CH" dirty="0"/>
          </a:p>
        </p:txBody>
      </p:sp>
      <p:sp>
        <p:nvSpPr>
          <p:cNvPr id="89" name="ZoneTexte 88"/>
          <p:cNvSpPr txBox="1"/>
          <p:nvPr/>
        </p:nvSpPr>
        <p:spPr>
          <a:xfrm>
            <a:off x="423805" y="1543548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0</a:t>
            </a:r>
            <a:endParaRPr lang="fr-CH" dirty="0"/>
          </a:p>
        </p:txBody>
      </p:sp>
      <p:cxnSp>
        <p:nvCxnSpPr>
          <p:cNvPr id="90" name="Connecteur droit avec flèche 89"/>
          <p:cNvCxnSpPr/>
          <p:nvPr/>
        </p:nvCxnSpPr>
        <p:spPr>
          <a:xfrm>
            <a:off x="2032000" y="1524884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2032000" y="1719164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2032000" y="1524884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endCxn id="5" idx="0"/>
          </p:cNvCxnSpPr>
          <p:nvPr/>
        </p:nvCxnSpPr>
        <p:spPr>
          <a:xfrm flipH="1">
            <a:off x="1503949" y="1615931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/>
          <p:cNvCxnSpPr/>
          <p:nvPr/>
        </p:nvCxnSpPr>
        <p:spPr>
          <a:xfrm>
            <a:off x="2032000" y="2516037"/>
            <a:ext cx="381722" cy="22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/>
          <p:cNvCxnSpPr/>
          <p:nvPr/>
        </p:nvCxnSpPr>
        <p:spPr>
          <a:xfrm>
            <a:off x="2032000" y="2710317"/>
            <a:ext cx="38172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2032000" y="2516037"/>
            <a:ext cx="0" cy="19428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1503949" y="2607084"/>
            <a:ext cx="528051" cy="0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/>
          <p:nvPr/>
        </p:nvCxnSpPr>
        <p:spPr>
          <a:xfrm>
            <a:off x="1859280" y="3410709"/>
            <a:ext cx="554442" cy="838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1706880" y="3613149"/>
            <a:ext cx="706842" cy="1105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V="1">
            <a:off x="1706880" y="1615931"/>
            <a:ext cx="0" cy="1997218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1859280" y="2598101"/>
            <a:ext cx="0" cy="820989"/>
          </a:xfrm>
          <a:prstGeom prst="line">
            <a:avLst/>
          </a:prstGeom>
          <a:ln w="952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endCxn id="6" idx="2"/>
          </p:cNvCxnSpPr>
          <p:nvPr/>
        </p:nvCxnSpPr>
        <p:spPr>
          <a:xfrm>
            <a:off x="2743200" y="1616787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>
            <a:endCxn id="6" idx="3"/>
          </p:cNvCxnSpPr>
          <p:nvPr/>
        </p:nvCxnSpPr>
        <p:spPr>
          <a:xfrm flipV="1">
            <a:off x="2743200" y="1746756"/>
            <a:ext cx="889893" cy="86032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>
            <a:off x="2743200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>
            <a:endCxn id="40" idx="1"/>
          </p:cNvCxnSpPr>
          <p:nvPr/>
        </p:nvCxnSpPr>
        <p:spPr>
          <a:xfrm>
            <a:off x="2750995" y="1613072"/>
            <a:ext cx="882098" cy="85505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>
            <a:off x="3952432" y="1613072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>
            <a:off x="4450080" y="1366901"/>
            <a:ext cx="33138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4188374" y="1181125"/>
            <a:ext cx="2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4</a:t>
            </a:r>
            <a:endParaRPr lang="fr-CH" dirty="0"/>
          </a:p>
        </p:txBody>
      </p:sp>
      <p:cxnSp>
        <p:nvCxnSpPr>
          <p:cNvPr id="124" name="Connecteur droit avec flèche 123"/>
          <p:cNvCxnSpPr/>
          <p:nvPr/>
        </p:nvCxnSpPr>
        <p:spPr>
          <a:xfrm flipV="1">
            <a:off x="5172337" y="1478871"/>
            <a:ext cx="57063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>
            <a:off x="3952432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>
            <a:off x="2753360" y="3518993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>
            <a:off x="689700" y="4346543"/>
            <a:ext cx="371693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689700" y="4813903"/>
            <a:ext cx="3887668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213360" y="4161877"/>
            <a:ext cx="42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CR</a:t>
            </a:r>
            <a:endParaRPr lang="fr-CH" dirty="0"/>
          </a:p>
        </p:txBody>
      </p:sp>
      <p:sp>
        <p:nvSpPr>
          <p:cNvPr id="132" name="ZoneTexte 131"/>
          <p:cNvSpPr txBox="1"/>
          <p:nvPr/>
        </p:nvSpPr>
        <p:spPr>
          <a:xfrm>
            <a:off x="243840" y="4619192"/>
            <a:ext cx="37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CI</a:t>
            </a:r>
            <a:endParaRPr lang="fr-CH" dirty="0"/>
          </a:p>
        </p:txBody>
      </p:sp>
      <p:cxnSp>
        <p:nvCxnSpPr>
          <p:cNvPr id="133" name="Connecteur droit avec flèche 132"/>
          <p:cNvCxnSpPr/>
          <p:nvPr/>
        </p:nvCxnSpPr>
        <p:spPr>
          <a:xfrm flipV="1">
            <a:off x="4404648" y="2750502"/>
            <a:ext cx="462983" cy="30298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/>
          <p:nvPr/>
        </p:nvCxnSpPr>
        <p:spPr>
          <a:xfrm>
            <a:off x="4404648" y="3053482"/>
            <a:ext cx="1" cy="12889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/>
          <p:cNvCxnSpPr>
            <a:endCxn id="75" idx="2"/>
          </p:cNvCxnSpPr>
          <p:nvPr/>
        </p:nvCxnSpPr>
        <p:spPr>
          <a:xfrm>
            <a:off x="4077766" y="3490284"/>
            <a:ext cx="706221" cy="41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 flipV="1">
            <a:off x="4572000" y="3633318"/>
            <a:ext cx="310501" cy="205226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/>
          <p:nvPr/>
        </p:nvCxnSpPr>
        <p:spPr>
          <a:xfrm flipH="1">
            <a:off x="4572000" y="3834285"/>
            <a:ext cx="5368" cy="97961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/>
          <p:cNvCxnSpPr/>
          <p:nvPr/>
        </p:nvCxnSpPr>
        <p:spPr>
          <a:xfrm>
            <a:off x="5176654" y="2598101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/>
          <p:cNvCxnSpPr/>
          <p:nvPr/>
        </p:nvCxnSpPr>
        <p:spPr>
          <a:xfrm>
            <a:off x="5168276" y="3497747"/>
            <a:ext cx="835103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/>
          <p:cNvCxnSpPr/>
          <p:nvPr/>
        </p:nvCxnSpPr>
        <p:spPr>
          <a:xfrm>
            <a:off x="1005840" y="4149780"/>
            <a:ext cx="57912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avec flèche 151"/>
          <p:cNvCxnSpPr/>
          <p:nvPr/>
        </p:nvCxnSpPr>
        <p:spPr>
          <a:xfrm>
            <a:off x="1005840" y="2731103"/>
            <a:ext cx="0" cy="1420614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 flipH="1">
            <a:off x="6797040" y="3456171"/>
            <a:ext cx="8646" cy="6959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>
            <a:stCxn id="48" idx="3"/>
          </p:cNvCxnSpPr>
          <p:nvPr/>
        </p:nvCxnSpPr>
        <p:spPr>
          <a:xfrm>
            <a:off x="6495007" y="3449644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>
            <a:off x="1005840" y="796980"/>
            <a:ext cx="57912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>
            <a:off x="6486361" y="2516037"/>
            <a:ext cx="310679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6788394" y="796980"/>
            <a:ext cx="0" cy="1719278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>
            <a:off x="1005840" y="796980"/>
            <a:ext cx="0" cy="67404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/>
          <p:cNvCxnSpPr>
            <a:stCxn id="178" idx="3"/>
          </p:cNvCxnSpPr>
          <p:nvPr/>
        </p:nvCxnSpPr>
        <p:spPr>
          <a:xfrm flipV="1">
            <a:off x="6521640" y="6267180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ZoneTexte 177"/>
          <p:cNvSpPr txBox="1"/>
          <p:nvPr/>
        </p:nvSpPr>
        <p:spPr>
          <a:xfrm>
            <a:off x="5881459" y="6086209"/>
            <a:ext cx="64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100</a:t>
            </a:r>
            <a:endParaRPr lang="fr-CH" dirty="0"/>
          </a:p>
        </p:txBody>
      </p:sp>
      <p:cxnSp>
        <p:nvCxnSpPr>
          <p:cNvPr id="183" name="Connecteur droit avec flèche 182"/>
          <p:cNvCxnSpPr/>
          <p:nvPr/>
        </p:nvCxnSpPr>
        <p:spPr>
          <a:xfrm flipV="1">
            <a:off x="8291551" y="5578781"/>
            <a:ext cx="0" cy="576732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avec flèche 184"/>
          <p:cNvCxnSpPr>
            <a:stCxn id="59" idx="3"/>
          </p:cNvCxnSpPr>
          <p:nvPr/>
        </p:nvCxnSpPr>
        <p:spPr>
          <a:xfrm>
            <a:off x="7512612" y="6152580"/>
            <a:ext cx="795663" cy="293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/>
          <p:cNvCxnSpPr>
            <a:stCxn id="188" idx="3"/>
          </p:cNvCxnSpPr>
          <p:nvPr/>
        </p:nvCxnSpPr>
        <p:spPr>
          <a:xfrm flipV="1">
            <a:off x="7546745" y="5183379"/>
            <a:ext cx="6001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7253144" y="5002407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0</a:t>
            </a:r>
            <a:endParaRPr lang="fr-CH" dirty="0"/>
          </a:p>
        </p:txBody>
      </p:sp>
      <p:cxnSp>
        <p:nvCxnSpPr>
          <p:cNvPr id="190" name="Connecteur droit avec flèche 189"/>
          <p:cNvCxnSpPr>
            <a:stCxn id="44" idx="3"/>
          </p:cNvCxnSpPr>
          <p:nvPr/>
        </p:nvCxnSpPr>
        <p:spPr>
          <a:xfrm>
            <a:off x="6496101" y="5499389"/>
            <a:ext cx="165074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4920899" y="5671980"/>
            <a:ext cx="392765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4561365" y="5491008"/>
            <a:ext cx="29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0</a:t>
            </a:r>
            <a:endParaRPr lang="fr-CH" dirty="0"/>
          </a:p>
        </p:txBody>
      </p:sp>
      <p:cxnSp>
        <p:nvCxnSpPr>
          <p:cNvPr id="198" name="Connecteur droit avec flèche 197"/>
          <p:cNvCxnSpPr/>
          <p:nvPr/>
        </p:nvCxnSpPr>
        <p:spPr>
          <a:xfrm flipV="1">
            <a:off x="5685076" y="5660817"/>
            <a:ext cx="321677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>
            <a:off x="6991594" y="4825849"/>
            <a:ext cx="0" cy="67835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>
            <a:off x="5500729" y="4825849"/>
            <a:ext cx="1490865" cy="45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/>
          <p:cNvCxnSpPr>
            <a:endCxn id="19" idx="0"/>
          </p:cNvCxnSpPr>
          <p:nvPr/>
        </p:nvCxnSpPr>
        <p:spPr>
          <a:xfrm>
            <a:off x="5500729" y="4825850"/>
            <a:ext cx="0" cy="651163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avec flèche 206"/>
          <p:cNvCxnSpPr/>
          <p:nvPr/>
        </p:nvCxnSpPr>
        <p:spPr>
          <a:xfrm>
            <a:off x="8421979" y="5347718"/>
            <a:ext cx="447701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42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Macintosh PowerPoint</Application>
  <PresentationFormat>Présentation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Macchi</dc:creator>
  <cp:lastModifiedBy>Jérémie Macchi</cp:lastModifiedBy>
  <cp:revision>8</cp:revision>
  <cp:lastPrinted>2018-03-26T16:27:36Z</cp:lastPrinted>
  <dcterms:created xsi:type="dcterms:W3CDTF">2018-03-26T15:53:34Z</dcterms:created>
  <dcterms:modified xsi:type="dcterms:W3CDTF">2018-03-26T16:39:11Z</dcterms:modified>
</cp:coreProperties>
</file>