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37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5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74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92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11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29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47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143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27/03/2018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381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27/03/2018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157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82116" y="384175"/>
            <a:ext cx="2879725" cy="8193088"/>
          </a:xfrm>
        </p:spPr>
        <p:txBody>
          <a:bodyPr vert="eaVert"/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27/03/2018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70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27/03/2018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585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0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0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0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1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1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27/03/2018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069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39765" y="2239963"/>
            <a:ext cx="5684837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27/03/2018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367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8" indent="0">
              <a:buNone/>
              <a:defRPr sz="2000" b="1"/>
            </a:lvl2pPr>
            <a:lvl3pPr marL="914037" indent="0">
              <a:buNone/>
              <a:defRPr sz="1800" b="1"/>
            </a:lvl3pPr>
            <a:lvl4pPr marL="1371055" indent="0">
              <a:buNone/>
              <a:defRPr sz="1600" b="1"/>
            </a:lvl4pPr>
            <a:lvl5pPr marL="1828074" indent="0">
              <a:buNone/>
              <a:defRPr sz="1600" b="1"/>
            </a:lvl5pPr>
            <a:lvl6pPr marL="2285092" indent="0">
              <a:buNone/>
              <a:defRPr sz="1600" b="1"/>
            </a:lvl6pPr>
            <a:lvl7pPr marL="2742111" indent="0">
              <a:buNone/>
              <a:defRPr sz="1600" b="1"/>
            </a:lvl7pPr>
            <a:lvl8pPr marL="3199129" indent="0">
              <a:buNone/>
              <a:defRPr sz="1600" b="1"/>
            </a:lvl8pPr>
            <a:lvl9pPr marL="3656147" indent="0">
              <a:buNone/>
              <a:defRPr sz="1600" b="1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8" indent="0">
              <a:buNone/>
              <a:defRPr sz="2000" b="1"/>
            </a:lvl2pPr>
            <a:lvl3pPr marL="914037" indent="0">
              <a:buNone/>
              <a:defRPr sz="1800" b="1"/>
            </a:lvl3pPr>
            <a:lvl4pPr marL="1371055" indent="0">
              <a:buNone/>
              <a:defRPr sz="1600" b="1"/>
            </a:lvl4pPr>
            <a:lvl5pPr marL="1828074" indent="0">
              <a:buNone/>
              <a:defRPr sz="1600" b="1"/>
            </a:lvl5pPr>
            <a:lvl6pPr marL="2285092" indent="0">
              <a:buNone/>
              <a:defRPr sz="1600" b="1"/>
            </a:lvl6pPr>
            <a:lvl7pPr marL="2742111" indent="0">
              <a:buNone/>
              <a:defRPr sz="1600" b="1"/>
            </a:lvl7pPr>
            <a:lvl8pPr marL="3199129" indent="0">
              <a:buNone/>
              <a:defRPr sz="1600" b="1"/>
            </a:lvl8pPr>
            <a:lvl9pPr marL="3656147" indent="0">
              <a:buNone/>
              <a:defRPr sz="1600" b="1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27/03/2018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507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27/03/2018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760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27/03/2018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201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18" indent="0">
              <a:buNone/>
              <a:defRPr sz="1200"/>
            </a:lvl2pPr>
            <a:lvl3pPr marL="914037" indent="0">
              <a:buNone/>
              <a:defRPr sz="1000"/>
            </a:lvl3pPr>
            <a:lvl4pPr marL="1371055" indent="0">
              <a:buNone/>
              <a:defRPr sz="900"/>
            </a:lvl4pPr>
            <a:lvl5pPr marL="1828074" indent="0">
              <a:buNone/>
              <a:defRPr sz="900"/>
            </a:lvl5pPr>
            <a:lvl6pPr marL="2285092" indent="0">
              <a:buNone/>
              <a:defRPr sz="900"/>
            </a:lvl6pPr>
            <a:lvl7pPr marL="2742111" indent="0">
              <a:buNone/>
              <a:defRPr sz="900"/>
            </a:lvl7pPr>
            <a:lvl8pPr marL="3199129" indent="0">
              <a:buNone/>
              <a:defRPr sz="900"/>
            </a:lvl8pPr>
            <a:lvl9pPr marL="3656147" indent="0">
              <a:buNone/>
              <a:defRPr sz="900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27/03/2018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91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18" indent="0">
              <a:buNone/>
              <a:defRPr sz="2800"/>
            </a:lvl2pPr>
            <a:lvl3pPr marL="914037" indent="0">
              <a:buNone/>
              <a:defRPr sz="2400"/>
            </a:lvl3pPr>
            <a:lvl4pPr marL="1371055" indent="0">
              <a:buNone/>
              <a:defRPr sz="2000"/>
            </a:lvl4pPr>
            <a:lvl5pPr marL="1828074" indent="0">
              <a:buNone/>
              <a:defRPr sz="2000"/>
            </a:lvl5pPr>
            <a:lvl6pPr marL="2285092" indent="0">
              <a:buNone/>
              <a:defRPr sz="2000"/>
            </a:lvl6pPr>
            <a:lvl7pPr marL="2742111" indent="0">
              <a:buNone/>
              <a:defRPr sz="2000"/>
            </a:lvl7pPr>
            <a:lvl8pPr marL="3199129" indent="0">
              <a:buNone/>
              <a:defRPr sz="2000"/>
            </a:lvl8pPr>
            <a:lvl9pPr marL="3656147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18" indent="0">
              <a:buNone/>
              <a:defRPr sz="1200"/>
            </a:lvl2pPr>
            <a:lvl3pPr marL="914037" indent="0">
              <a:buNone/>
              <a:defRPr sz="1000"/>
            </a:lvl3pPr>
            <a:lvl4pPr marL="1371055" indent="0">
              <a:buNone/>
              <a:defRPr sz="900"/>
            </a:lvl4pPr>
            <a:lvl5pPr marL="1828074" indent="0">
              <a:buNone/>
              <a:defRPr sz="900"/>
            </a:lvl5pPr>
            <a:lvl6pPr marL="2285092" indent="0">
              <a:buNone/>
              <a:defRPr sz="900"/>
            </a:lvl6pPr>
            <a:lvl7pPr marL="2742111" indent="0">
              <a:buNone/>
              <a:defRPr sz="900"/>
            </a:lvl7pPr>
            <a:lvl8pPr marL="3199129" indent="0">
              <a:buNone/>
              <a:defRPr sz="900"/>
            </a:lvl8pPr>
            <a:lvl9pPr marL="3656147" indent="0">
              <a:buNone/>
              <a:defRPr sz="900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27/03/2018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020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04" tIns="45703" rIns="91404" bIns="45703" rtlCol="0" anchor="ctr">
            <a:normAutofit/>
          </a:bodyPr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04" tIns="45703" rIns="91404" bIns="45703" rtlCol="0">
            <a:normAutofit/>
          </a:bodyPr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04" tIns="45703" rIns="91404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4726-DF86-3149-AD87-F380BA124C7C}" type="datetimeFigureOut">
              <a:rPr lang="fr-FR" smtClean="0"/>
              <a:t>27/03/2018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0" cy="365125"/>
          </a:xfrm>
          <a:prstGeom prst="rect">
            <a:avLst/>
          </a:prstGeom>
        </p:spPr>
        <p:txBody>
          <a:bodyPr vert="horz" lIns="91404" tIns="45703" rIns="91404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04" tIns="45703" rIns="91404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002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1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4" indent="-342764" algn="l" defTabSz="45701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55" indent="-285636" algn="l" defTabSz="45701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6" indent="-228509" algn="l" defTabSz="45701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509" algn="l" defTabSz="45701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83" indent="-228509" algn="l" defTabSz="45701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01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9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40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58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7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5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74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92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11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9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47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èze 3"/>
          <p:cNvSpPr/>
          <p:nvPr/>
        </p:nvSpPr>
        <p:spPr>
          <a:xfrm rot="5400000">
            <a:off x="1042967" y="2476946"/>
            <a:ext cx="653177" cy="268787"/>
          </a:xfrm>
          <a:prstGeom prst="trapezoid">
            <a:avLst>
              <a:gd name="adj" fmla="val 4687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4" tIns="45703" rIns="91404" bIns="45703" spcCol="0" rtlCol="0" anchor="ctr"/>
          <a:lstStyle/>
          <a:p>
            <a:pPr algn="ctr"/>
            <a:endParaRPr lang="fr-CH"/>
          </a:p>
        </p:txBody>
      </p:sp>
      <p:sp>
        <p:nvSpPr>
          <p:cNvPr id="5" name="Trapèze 4"/>
          <p:cNvSpPr/>
          <p:nvPr/>
        </p:nvSpPr>
        <p:spPr>
          <a:xfrm rot="5400000">
            <a:off x="1042967" y="1481537"/>
            <a:ext cx="653177" cy="268787"/>
          </a:xfrm>
          <a:prstGeom prst="trapezoid">
            <a:avLst>
              <a:gd name="adj" fmla="val 4687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4" tIns="45703" rIns="91404" bIns="45703" spcCol="0" rtlCol="0" anchor="ctr"/>
          <a:lstStyle/>
          <a:p>
            <a:pPr algn="ctr"/>
            <a:endParaRPr lang="fr-CH"/>
          </a:p>
        </p:txBody>
      </p:sp>
      <p:grpSp>
        <p:nvGrpSpPr>
          <p:cNvPr id="17" name="Grouper 16"/>
          <p:cNvGrpSpPr/>
          <p:nvPr/>
        </p:nvGrpSpPr>
        <p:grpSpPr>
          <a:xfrm>
            <a:off x="3578303" y="1432982"/>
            <a:ext cx="374129" cy="367609"/>
            <a:chOff x="3860800" y="1930400"/>
            <a:chExt cx="487680" cy="477520"/>
          </a:xfrm>
        </p:grpSpPr>
        <p:sp>
          <p:nvSpPr>
            <p:cNvPr id="6" name="Ellipse 5"/>
            <p:cNvSpPr/>
            <p:nvPr/>
          </p:nvSpPr>
          <p:spPr>
            <a:xfrm>
              <a:off x="3860800" y="193040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5400000"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r 17"/>
          <p:cNvGrpSpPr/>
          <p:nvPr/>
        </p:nvGrpSpPr>
        <p:grpSpPr>
          <a:xfrm>
            <a:off x="5313664" y="5477013"/>
            <a:ext cx="374129" cy="367609"/>
            <a:chOff x="3860800" y="1930400"/>
            <a:chExt cx="487680" cy="477520"/>
          </a:xfrm>
        </p:grpSpPr>
        <p:sp>
          <p:nvSpPr>
            <p:cNvPr id="19" name="Ellipse 18"/>
            <p:cNvSpPr/>
            <p:nvPr/>
          </p:nvSpPr>
          <p:spPr>
            <a:xfrm>
              <a:off x="3860800" y="193040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0" name="Connecteur droit 19"/>
            <p:cNvCxnSpPr/>
            <p:nvPr/>
          </p:nvCxnSpPr>
          <p:spPr>
            <a:xfrm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r 29"/>
          <p:cNvGrpSpPr/>
          <p:nvPr/>
        </p:nvGrpSpPr>
        <p:grpSpPr>
          <a:xfrm>
            <a:off x="2384276" y="2421894"/>
            <a:ext cx="366335" cy="375430"/>
            <a:chOff x="3733800" y="2834640"/>
            <a:chExt cx="477520" cy="487680"/>
          </a:xfrm>
        </p:grpSpPr>
        <p:sp>
          <p:nvSpPr>
            <p:cNvPr id="23" name="Ellipse 22"/>
            <p:cNvSpPr/>
            <p:nvPr/>
          </p:nvSpPr>
          <p:spPr>
            <a:xfrm rot="2711438">
              <a:off x="3728720" y="283972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4" name="Connecteur droit 23"/>
            <p:cNvCxnSpPr/>
            <p:nvPr/>
          </p:nvCxnSpPr>
          <p:spPr>
            <a:xfrm rot="27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rot="81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r 30"/>
          <p:cNvGrpSpPr/>
          <p:nvPr/>
        </p:nvGrpSpPr>
        <p:grpSpPr>
          <a:xfrm>
            <a:off x="2384276" y="1425162"/>
            <a:ext cx="366335" cy="375430"/>
            <a:chOff x="3733800" y="2834640"/>
            <a:chExt cx="477520" cy="487680"/>
          </a:xfrm>
        </p:grpSpPr>
        <p:sp>
          <p:nvSpPr>
            <p:cNvPr id="32" name="Ellipse 31"/>
            <p:cNvSpPr/>
            <p:nvPr/>
          </p:nvSpPr>
          <p:spPr>
            <a:xfrm rot="2711438">
              <a:off x="3728720" y="283972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3" name="Connecteur droit 32"/>
            <p:cNvCxnSpPr/>
            <p:nvPr/>
          </p:nvCxnSpPr>
          <p:spPr>
            <a:xfrm rot="27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rot="81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r 34"/>
          <p:cNvGrpSpPr/>
          <p:nvPr/>
        </p:nvGrpSpPr>
        <p:grpSpPr>
          <a:xfrm>
            <a:off x="2384276" y="3333657"/>
            <a:ext cx="366335" cy="375430"/>
            <a:chOff x="3733800" y="2834640"/>
            <a:chExt cx="477520" cy="487680"/>
          </a:xfrm>
        </p:grpSpPr>
        <p:sp>
          <p:nvSpPr>
            <p:cNvPr id="36" name="Ellipse 35"/>
            <p:cNvSpPr/>
            <p:nvPr/>
          </p:nvSpPr>
          <p:spPr>
            <a:xfrm rot="2711438">
              <a:off x="3728720" y="283972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7" name="Connecteur droit 36"/>
            <p:cNvCxnSpPr/>
            <p:nvPr/>
          </p:nvCxnSpPr>
          <p:spPr>
            <a:xfrm rot="27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rot="81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er 42"/>
          <p:cNvGrpSpPr/>
          <p:nvPr/>
        </p:nvGrpSpPr>
        <p:grpSpPr>
          <a:xfrm>
            <a:off x="3578303" y="2414295"/>
            <a:ext cx="374129" cy="367609"/>
            <a:chOff x="4724400" y="2448560"/>
            <a:chExt cx="487680" cy="477520"/>
          </a:xfrm>
        </p:grpSpPr>
        <p:sp>
          <p:nvSpPr>
            <p:cNvPr id="40" name="Ellipse 39"/>
            <p:cNvSpPr/>
            <p:nvPr/>
          </p:nvSpPr>
          <p:spPr>
            <a:xfrm>
              <a:off x="4724400" y="244856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42" name="Connecteur droit 41"/>
            <p:cNvCxnSpPr/>
            <p:nvPr/>
          </p:nvCxnSpPr>
          <p:spPr>
            <a:xfrm rot="5400000">
              <a:off x="4968240" y="256794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r 45"/>
          <p:cNvGrpSpPr/>
          <p:nvPr/>
        </p:nvGrpSpPr>
        <p:grpSpPr>
          <a:xfrm>
            <a:off x="6012851" y="5117017"/>
            <a:ext cx="483250" cy="764744"/>
            <a:chOff x="2540000" y="955040"/>
            <a:chExt cx="629920" cy="993394"/>
          </a:xfrm>
        </p:grpSpPr>
        <p:sp>
          <p:nvSpPr>
            <p:cNvPr id="44" name="Rectangle 43"/>
            <p:cNvSpPr/>
            <p:nvPr/>
          </p:nvSpPr>
          <p:spPr>
            <a:xfrm>
              <a:off x="2540000" y="955040"/>
              <a:ext cx="629920" cy="99339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5" name="Triangle isocèle 44"/>
            <p:cNvSpPr/>
            <p:nvPr/>
          </p:nvSpPr>
          <p:spPr>
            <a:xfrm rot="5400000">
              <a:off x="2540000" y="1150620"/>
              <a:ext cx="152400" cy="152400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7" name="Grouper 46"/>
          <p:cNvGrpSpPr/>
          <p:nvPr/>
        </p:nvGrpSpPr>
        <p:grpSpPr>
          <a:xfrm>
            <a:off x="6011757" y="3067272"/>
            <a:ext cx="483250" cy="764744"/>
            <a:chOff x="2540000" y="955040"/>
            <a:chExt cx="629920" cy="993394"/>
          </a:xfrm>
        </p:grpSpPr>
        <p:sp>
          <p:nvSpPr>
            <p:cNvPr id="48" name="Rectangle 47"/>
            <p:cNvSpPr/>
            <p:nvPr/>
          </p:nvSpPr>
          <p:spPr>
            <a:xfrm>
              <a:off x="2540000" y="955040"/>
              <a:ext cx="629920" cy="99339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Triangle isocèle 48"/>
            <p:cNvSpPr/>
            <p:nvPr/>
          </p:nvSpPr>
          <p:spPr>
            <a:xfrm rot="5400000">
              <a:off x="2540000" y="1150620"/>
              <a:ext cx="152400" cy="152400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0" name="Grouper 49"/>
          <p:cNvGrpSpPr/>
          <p:nvPr/>
        </p:nvGrpSpPr>
        <p:grpSpPr>
          <a:xfrm>
            <a:off x="6011757" y="2126660"/>
            <a:ext cx="483250" cy="764744"/>
            <a:chOff x="2540000" y="955040"/>
            <a:chExt cx="629920" cy="993394"/>
          </a:xfrm>
        </p:grpSpPr>
        <p:sp>
          <p:nvSpPr>
            <p:cNvPr id="51" name="Rectangle 50"/>
            <p:cNvSpPr/>
            <p:nvPr/>
          </p:nvSpPr>
          <p:spPr>
            <a:xfrm>
              <a:off x="2540000" y="955040"/>
              <a:ext cx="629920" cy="99339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2" name="Triangle isocèle 51"/>
            <p:cNvSpPr/>
            <p:nvPr/>
          </p:nvSpPr>
          <p:spPr>
            <a:xfrm rot="5400000">
              <a:off x="2540000" y="1150620"/>
              <a:ext cx="152400" cy="152400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53" name="Trapèze 52"/>
          <p:cNvSpPr/>
          <p:nvPr/>
        </p:nvSpPr>
        <p:spPr>
          <a:xfrm rot="5400000">
            <a:off x="7954651" y="5199836"/>
            <a:ext cx="653177" cy="268787"/>
          </a:xfrm>
          <a:prstGeom prst="trapezoid">
            <a:avLst>
              <a:gd name="adj" fmla="val 4687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4" tIns="45703" rIns="91404" bIns="45703" spcCol="0" rtlCol="0" anchor="ctr"/>
          <a:lstStyle/>
          <a:p>
            <a:pPr algn="ctr"/>
            <a:endParaRPr lang="fr-CH"/>
          </a:p>
        </p:txBody>
      </p:sp>
      <p:grpSp>
        <p:nvGrpSpPr>
          <p:cNvPr id="57" name="Grouper 56"/>
          <p:cNvGrpSpPr/>
          <p:nvPr/>
        </p:nvGrpSpPr>
        <p:grpSpPr>
          <a:xfrm>
            <a:off x="4781466" y="1205119"/>
            <a:ext cx="390871" cy="541637"/>
            <a:chOff x="3629659" y="599440"/>
            <a:chExt cx="509504" cy="703580"/>
          </a:xfrm>
        </p:grpSpPr>
        <p:sp>
          <p:nvSpPr>
            <p:cNvPr id="54" name="Rectangle 53"/>
            <p:cNvSpPr/>
            <p:nvPr/>
          </p:nvSpPr>
          <p:spPr>
            <a:xfrm>
              <a:off x="3629659" y="599440"/>
              <a:ext cx="509504" cy="7035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5" name="Connecteur droit 54"/>
            <p:cNvCxnSpPr/>
            <p:nvPr/>
          </p:nvCxnSpPr>
          <p:spPr>
            <a:xfrm rot="8111438">
              <a:off x="3886200" y="750965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rot="2711438">
              <a:off x="3885639" y="896873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er 57"/>
          <p:cNvGrpSpPr/>
          <p:nvPr/>
        </p:nvGrpSpPr>
        <p:grpSpPr>
          <a:xfrm>
            <a:off x="7121741" y="5881761"/>
            <a:ext cx="390871" cy="541637"/>
            <a:chOff x="3629659" y="599440"/>
            <a:chExt cx="509504" cy="703580"/>
          </a:xfrm>
        </p:grpSpPr>
        <p:sp>
          <p:nvSpPr>
            <p:cNvPr id="59" name="Rectangle 58"/>
            <p:cNvSpPr/>
            <p:nvPr/>
          </p:nvSpPr>
          <p:spPr>
            <a:xfrm>
              <a:off x="3629659" y="599440"/>
              <a:ext cx="509504" cy="7035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0" name="Connecteur droit 59"/>
            <p:cNvCxnSpPr/>
            <p:nvPr/>
          </p:nvCxnSpPr>
          <p:spPr>
            <a:xfrm rot="8111438">
              <a:off x="3886200" y="750965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rot="2711438">
              <a:off x="3885639" y="896873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er 72"/>
          <p:cNvGrpSpPr/>
          <p:nvPr/>
        </p:nvGrpSpPr>
        <p:grpSpPr>
          <a:xfrm>
            <a:off x="3596452" y="3293008"/>
            <a:ext cx="474085" cy="405734"/>
            <a:chOff x="4034710" y="4355992"/>
            <a:chExt cx="882729" cy="703580"/>
          </a:xfrm>
        </p:grpSpPr>
        <p:sp>
          <p:nvSpPr>
            <p:cNvPr id="63" name="Rectangle 62"/>
            <p:cNvSpPr/>
            <p:nvPr/>
          </p:nvSpPr>
          <p:spPr>
            <a:xfrm>
              <a:off x="4034710" y="4355992"/>
              <a:ext cx="882729" cy="7035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4" name="Connecteur droit 63"/>
            <p:cNvCxnSpPr/>
            <p:nvPr/>
          </p:nvCxnSpPr>
          <p:spPr>
            <a:xfrm rot="13511438">
              <a:off x="4291252" y="4507517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rot="8111438">
              <a:off x="4290690" y="4671352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rot="13511438">
              <a:off x="4443652" y="451251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rot="8111438">
              <a:off x="4443090" y="4676345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4435371" y="4355992"/>
              <a:ext cx="406401" cy="64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1</a:t>
              </a:r>
            </a:p>
          </p:txBody>
        </p:sp>
      </p:grpSp>
      <p:grpSp>
        <p:nvGrpSpPr>
          <p:cNvPr id="74" name="Grouper 73"/>
          <p:cNvGrpSpPr/>
          <p:nvPr/>
        </p:nvGrpSpPr>
        <p:grpSpPr>
          <a:xfrm>
            <a:off x="4783987" y="3310612"/>
            <a:ext cx="374129" cy="367609"/>
            <a:chOff x="3860800" y="1930400"/>
            <a:chExt cx="487680" cy="477520"/>
          </a:xfrm>
        </p:grpSpPr>
        <p:sp>
          <p:nvSpPr>
            <p:cNvPr id="75" name="Ellipse 74"/>
            <p:cNvSpPr/>
            <p:nvPr/>
          </p:nvSpPr>
          <p:spPr>
            <a:xfrm>
              <a:off x="3860800" y="193040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6" name="Connecteur droit 75"/>
            <p:cNvCxnSpPr/>
            <p:nvPr/>
          </p:nvCxnSpPr>
          <p:spPr>
            <a:xfrm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5400000"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er 78"/>
          <p:cNvGrpSpPr/>
          <p:nvPr/>
        </p:nvGrpSpPr>
        <p:grpSpPr>
          <a:xfrm>
            <a:off x="4789821" y="2412357"/>
            <a:ext cx="374129" cy="367609"/>
            <a:chOff x="3860800" y="1930400"/>
            <a:chExt cx="487680" cy="477520"/>
          </a:xfrm>
        </p:grpSpPr>
        <p:sp>
          <p:nvSpPr>
            <p:cNvPr id="80" name="Ellipse 79"/>
            <p:cNvSpPr/>
            <p:nvPr/>
          </p:nvSpPr>
          <p:spPr>
            <a:xfrm>
              <a:off x="3860800" y="193040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5400000"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Connecteur droit avec flèche 83"/>
          <p:cNvCxnSpPr/>
          <p:nvPr/>
        </p:nvCxnSpPr>
        <p:spPr>
          <a:xfrm>
            <a:off x="1005840" y="1461451"/>
            <a:ext cx="229322" cy="957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>
            <a:off x="689700" y="1729324"/>
            <a:ext cx="545462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689700" y="2482960"/>
            <a:ext cx="545462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>
            <a:off x="1005840" y="2741263"/>
            <a:ext cx="229322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416795" y="2289551"/>
            <a:ext cx="21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0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423805" y="1543548"/>
            <a:ext cx="21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0</a:t>
            </a:r>
          </a:p>
        </p:txBody>
      </p:sp>
      <p:cxnSp>
        <p:nvCxnSpPr>
          <p:cNvPr id="90" name="Connecteur droit avec flèche 89"/>
          <p:cNvCxnSpPr/>
          <p:nvPr/>
        </p:nvCxnSpPr>
        <p:spPr>
          <a:xfrm>
            <a:off x="2032000" y="1524884"/>
            <a:ext cx="381722" cy="22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/>
          <p:nvPr/>
        </p:nvCxnSpPr>
        <p:spPr>
          <a:xfrm>
            <a:off x="2032000" y="1719164"/>
            <a:ext cx="381722" cy="110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V="1">
            <a:off x="2032000" y="1524884"/>
            <a:ext cx="0" cy="19428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endCxn id="5" idx="0"/>
          </p:cNvCxnSpPr>
          <p:nvPr/>
        </p:nvCxnSpPr>
        <p:spPr>
          <a:xfrm flipH="1">
            <a:off x="1503949" y="1615931"/>
            <a:ext cx="528051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>
            <a:off x="2032000" y="2516037"/>
            <a:ext cx="381722" cy="22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>
            <a:off x="2032000" y="2710317"/>
            <a:ext cx="381722" cy="110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2032000" y="2516037"/>
            <a:ext cx="0" cy="19428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503949" y="2607084"/>
            <a:ext cx="528051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>
            <a:off x="1859280" y="3410709"/>
            <a:ext cx="554442" cy="838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/>
          <p:nvPr/>
        </p:nvCxnSpPr>
        <p:spPr>
          <a:xfrm>
            <a:off x="1706880" y="3613149"/>
            <a:ext cx="706842" cy="110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1706880" y="1615931"/>
            <a:ext cx="0" cy="1997218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1859280" y="2598101"/>
            <a:ext cx="0" cy="820989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endCxn id="6" idx="2"/>
          </p:cNvCxnSpPr>
          <p:nvPr/>
        </p:nvCxnSpPr>
        <p:spPr>
          <a:xfrm>
            <a:off x="2743200" y="1616787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>
            <a:endCxn id="6" idx="3"/>
          </p:cNvCxnSpPr>
          <p:nvPr/>
        </p:nvCxnSpPr>
        <p:spPr>
          <a:xfrm flipV="1">
            <a:off x="2743200" y="1746756"/>
            <a:ext cx="889893" cy="86032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>
            <a:off x="2743200" y="2598101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>
            <a:endCxn id="40" idx="1"/>
          </p:cNvCxnSpPr>
          <p:nvPr/>
        </p:nvCxnSpPr>
        <p:spPr>
          <a:xfrm>
            <a:off x="2750995" y="1613072"/>
            <a:ext cx="882098" cy="85505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>
            <a:off x="3952432" y="1613072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>
            <a:off x="4450080" y="1366901"/>
            <a:ext cx="331386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ZoneTexte 121"/>
          <p:cNvSpPr txBox="1"/>
          <p:nvPr/>
        </p:nvSpPr>
        <p:spPr>
          <a:xfrm>
            <a:off x="4188374" y="1181125"/>
            <a:ext cx="21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4</a:t>
            </a:r>
          </a:p>
        </p:txBody>
      </p:sp>
      <p:cxnSp>
        <p:nvCxnSpPr>
          <p:cNvPr id="124" name="Connecteur droit avec flèche 123"/>
          <p:cNvCxnSpPr/>
          <p:nvPr/>
        </p:nvCxnSpPr>
        <p:spPr>
          <a:xfrm flipV="1">
            <a:off x="5172337" y="1478871"/>
            <a:ext cx="57063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/>
          <p:nvPr/>
        </p:nvCxnSpPr>
        <p:spPr>
          <a:xfrm>
            <a:off x="3952432" y="2598101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/>
          <p:nvPr/>
        </p:nvCxnSpPr>
        <p:spPr>
          <a:xfrm>
            <a:off x="2753360" y="3518993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>
            <a:off x="689700" y="4346543"/>
            <a:ext cx="3716939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>
            <a:off x="689700" y="4813903"/>
            <a:ext cx="3887668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213360" y="4161877"/>
            <a:ext cx="42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CR</a:t>
            </a:r>
          </a:p>
        </p:txBody>
      </p:sp>
      <p:sp>
        <p:nvSpPr>
          <p:cNvPr id="132" name="ZoneTexte 131"/>
          <p:cNvSpPr txBox="1"/>
          <p:nvPr/>
        </p:nvSpPr>
        <p:spPr>
          <a:xfrm>
            <a:off x="243840" y="4619192"/>
            <a:ext cx="37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CI</a:t>
            </a:r>
          </a:p>
        </p:txBody>
      </p:sp>
      <p:cxnSp>
        <p:nvCxnSpPr>
          <p:cNvPr id="133" name="Connecteur droit avec flèche 132"/>
          <p:cNvCxnSpPr/>
          <p:nvPr/>
        </p:nvCxnSpPr>
        <p:spPr>
          <a:xfrm flipV="1">
            <a:off x="4404648" y="2750502"/>
            <a:ext cx="462983" cy="30298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/>
          <p:nvPr/>
        </p:nvCxnSpPr>
        <p:spPr>
          <a:xfrm>
            <a:off x="4404648" y="3053482"/>
            <a:ext cx="1" cy="128892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>
            <a:endCxn id="75" idx="2"/>
          </p:cNvCxnSpPr>
          <p:nvPr/>
        </p:nvCxnSpPr>
        <p:spPr>
          <a:xfrm>
            <a:off x="4077766" y="3490284"/>
            <a:ext cx="706221" cy="413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/>
          <p:nvPr/>
        </p:nvCxnSpPr>
        <p:spPr>
          <a:xfrm flipV="1">
            <a:off x="4572000" y="3633318"/>
            <a:ext cx="310501" cy="20522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/>
          <p:nvPr/>
        </p:nvCxnSpPr>
        <p:spPr>
          <a:xfrm flipH="1">
            <a:off x="4572000" y="3834285"/>
            <a:ext cx="5368" cy="97961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/>
          <p:nvPr/>
        </p:nvCxnSpPr>
        <p:spPr>
          <a:xfrm>
            <a:off x="5176654" y="2598101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>
            <a:off x="5168276" y="3497747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/>
          <p:nvPr/>
        </p:nvCxnSpPr>
        <p:spPr>
          <a:xfrm>
            <a:off x="1005840" y="4149780"/>
            <a:ext cx="5791200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/>
          <p:nvPr/>
        </p:nvCxnSpPr>
        <p:spPr>
          <a:xfrm>
            <a:off x="1005840" y="2731103"/>
            <a:ext cx="0" cy="142061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 flipH="1">
            <a:off x="6797040" y="3456171"/>
            <a:ext cx="8646" cy="69597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/>
          <p:cNvCxnSpPr>
            <a:stCxn id="48" idx="3"/>
          </p:cNvCxnSpPr>
          <p:nvPr/>
        </p:nvCxnSpPr>
        <p:spPr>
          <a:xfrm>
            <a:off x="6495007" y="3449644"/>
            <a:ext cx="310679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/>
          <p:cNvCxnSpPr/>
          <p:nvPr/>
        </p:nvCxnSpPr>
        <p:spPr>
          <a:xfrm>
            <a:off x="1005840" y="796980"/>
            <a:ext cx="5791200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/>
          <p:nvPr/>
        </p:nvCxnSpPr>
        <p:spPr>
          <a:xfrm>
            <a:off x="6486361" y="2516037"/>
            <a:ext cx="310679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/>
          <p:nvPr/>
        </p:nvCxnSpPr>
        <p:spPr>
          <a:xfrm>
            <a:off x="6788394" y="796980"/>
            <a:ext cx="0" cy="171927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/>
          <p:nvPr/>
        </p:nvCxnSpPr>
        <p:spPr>
          <a:xfrm>
            <a:off x="1005840" y="796980"/>
            <a:ext cx="0" cy="67404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/>
          <p:cNvCxnSpPr>
            <a:stCxn id="178" idx="3"/>
          </p:cNvCxnSpPr>
          <p:nvPr/>
        </p:nvCxnSpPr>
        <p:spPr>
          <a:xfrm flipV="1">
            <a:off x="6521640" y="6267180"/>
            <a:ext cx="600101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ZoneTexte 177"/>
          <p:cNvSpPr txBox="1"/>
          <p:nvPr/>
        </p:nvSpPr>
        <p:spPr>
          <a:xfrm>
            <a:off x="5881459" y="6086209"/>
            <a:ext cx="64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100</a:t>
            </a:r>
          </a:p>
        </p:txBody>
      </p:sp>
      <p:cxnSp>
        <p:nvCxnSpPr>
          <p:cNvPr id="183" name="Connecteur droit avec flèche 182"/>
          <p:cNvCxnSpPr/>
          <p:nvPr/>
        </p:nvCxnSpPr>
        <p:spPr>
          <a:xfrm flipV="1">
            <a:off x="8291551" y="5578781"/>
            <a:ext cx="0" cy="57673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avec flèche 184"/>
          <p:cNvCxnSpPr>
            <a:stCxn id="59" idx="3"/>
          </p:cNvCxnSpPr>
          <p:nvPr/>
        </p:nvCxnSpPr>
        <p:spPr>
          <a:xfrm>
            <a:off x="7512612" y="6152580"/>
            <a:ext cx="795663" cy="293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>
            <a:stCxn id="188" idx="3"/>
          </p:cNvCxnSpPr>
          <p:nvPr/>
        </p:nvCxnSpPr>
        <p:spPr>
          <a:xfrm flipV="1">
            <a:off x="7546745" y="5183379"/>
            <a:ext cx="600101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ZoneTexte 187"/>
          <p:cNvSpPr txBox="1"/>
          <p:nvPr/>
        </p:nvSpPr>
        <p:spPr>
          <a:xfrm>
            <a:off x="7253144" y="5002407"/>
            <a:ext cx="29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0</a:t>
            </a:r>
          </a:p>
        </p:txBody>
      </p:sp>
      <p:cxnSp>
        <p:nvCxnSpPr>
          <p:cNvPr id="190" name="Connecteur droit avec flèche 189"/>
          <p:cNvCxnSpPr>
            <a:stCxn id="44" idx="3"/>
          </p:cNvCxnSpPr>
          <p:nvPr/>
        </p:nvCxnSpPr>
        <p:spPr>
          <a:xfrm>
            <a:off x="6496101" y="5499389"/>
            <a:ext cx="1650745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/>
          <p:nvPr/>
        </p:nvCxnSpPr>
        <p:spPr>
          <a:xfrm>
            <a:off x="4920899" y="5671980"/>
            <a:ext cx="392765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ZoneTexte 195"/>
          <p:cNvSpPr txBox="1"/>
          <p:nvPr/>
        </p:nvSpPr>
        <p:spPr>
          <a:xfrm>
            <a:off x="4561365" y="5491008"/>
            <a:ext cx="29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1</a:t>
            </a:r>
          </a:p>
        </p:txBody>
      </p:sp>
      <p:cxnSp>
        <p:nvCxnSpPr>
          <p:cNvPr id="198" name="Connecteur droit avec flèche 197"/>
          <p:cNvCxnSpPr/>
          <p:nvPr/>
        </p:nvCxnSpPr>
        <p:spPr>
          <a:xfrm flipV="1">
            <a:off x="5685076" y="5660817"/>
            <a:ext cx="321677" cy="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/>
          <p:nvPr/>
        </p:nvCxnSpPr>
        <p:spPr>
          <a:xfrm>
            <a:off x="6991594" y="4825849"/>
            <a:ext cx="0" cy="67835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>
            <a:off x="5500729" y="4825849"/>
            <a:ext cx="1490865" cy="45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endCxn id="19" idx="0"/>
          </p:cNvCxnSpPr>
          <p:nvPr/>
        </p:nvCxnSpPr>
        <p:spPr>
          <a:xfrm>
            <a:off x="5500729" y="4825850"/>
            <a:ext cx="0" cy="65116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avec flèche 206"/>
          <p:cNvCxnSpPr/>
          <p:nvPr/>
        </p:nvCxnSpPr>
        <p:spPr>
          <a:xfrm>
            <a:off x="8421979" y="5347718"/>
            <a:ext cx="447701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421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Macchi</dc:creator>
  <cp:lastModifiedBy>Jeremie</cp:lastModifiedBy>
  <cp:revision>9</cp:revision>
  <cp:lastPrinted>2018-03-26T16:27:36Z</cp:lastPrinted>
  <dcterms:created xsi:type="dcterms:W3CDTF">2018-03-26T15:53:34Z</dcterms:created>
  <dcterms:modified xsi:type="dcterms:W3CDTF">2018-03-27T14:23:33Z</dcterms:modified>
</cp:coreProperties>
</file>