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7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5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4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92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11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9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47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15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2116" y="384175"/>
            <a:ext cx="2879725" cy="8193088"/>
          </a:xfrm>
        </p:spPr>
        <p:txBody>
          <a:bodyPr vert="eaVert"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0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58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0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6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9765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6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7" indent="0">
              <a:buNone/>
              <a:defRPr sz="1800" b="1"/>
            </a:lvl3pPr>
            <a:lvl4pPr marL="1371055" indent="0">
              <a:buNone/>
              <a:defRPr sz="1600" b="1"/>
            </a:lvl4pPr>
            <a:lvl5pPr marL="1828074" indent="0">
              <a:buNone/>
              <a:defRPr sz="1600" b="1"/>
            </a:lvl5pPr>
            <a:lvl6pPr marL="2285092" indent="0">
              <a:buNone/>
              <a:defRPr sz="1600" b="1"/>
            </a:lvl6pPr>
            <a:lvl7pPr marL="2742111" indent="0">
              <a:buNone/>
              <a:defRPr sz="1600" b="1"/>
            </a:lvl7pPr>
            <a:lvl8pPr marL="3199129" indent="0">
              <a:buNone/>
              <a:defRPr sz="1600" b="1"/>
            </a:lvl8pPr>
            <a:lvl9pPr marL="3656147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7" indent="0">
              <a:buNone/>
              <a:defRPr sz="1800" b="1"/>
            </a:lvl3pPr>
            <a:lvl4pPr marL="1371055" indent="0">
              <a:buNone/>
              <a:defRPr sz="1600" b="1"/>
            </a:lvl4pPr>
            <a:lvl5pPr marL="1828074" indent="0">
              <a:buNone/>
              <a:defRPr sz="1600" b="1"/>
            </a:lvl5pPr>
            <a:lvl6pPr marL="2285092" indent="0">
              <a:buNone/>
              <a:defRPr sz="1600" b="1"/>
            </a:lvl6pPr>
            <a:lvl7pPr marL="2742111" indent="0">
              <a:buNone/>
              <a:defRPr sz="1600" b="1"/>
            </a:lvl7pPr>
            <a:lvl8pPr marL="3199129" indent="0">
              <a:buNone/>
              <a:defRPr sz="1600" b="1"/>
            </a:lvl8pPr>
            <a:lvl9pPr marL="3656147" indent="0">
              <a:buNone/>
              <a:defRPr sz="1600" b="1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50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6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201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7" indent="0">
              <a:buNone/>
              <a:defRPr sz="1000"/>
            </a:lvl3pPr>
            <a:lvl4pPr marL="1371055" indent="0">
              <a:buNone/>
              <a:defRPr sz="900"/>
            </a:lvl4pPr>
            <a:lvl5pPr marL="1828074" indent="0">
              <a:buNone/>
              <a:defRPr sz="900"/>
            </a:lvl5pPr>
            <a:lvl6pPr marL="2285092" indent="0">
              <a:buNone/>
              <a:defRPr sz="900"/>
            </a:lvl6pPr>
            <a:lvl7pPr marL="2742111" indent="0">
              <a:buNone/>
              <a:defRPr sz="900"/>
            </a:lvl7pPr>
            <a:lvl8pPr marL="3199129" indent="0">
              <a:buNone/>
              <a:defRPr sz="900"/>
            </a:lvl8pPr>
            <a:lvl9pPr marL="3656147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91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800"/>
            </a:lvl2pPr>
            <a:lvl3pPr marL="914037" indent="0">
              <a:buNone/>
              <a:defRPr sz="2400"/>
            </a:lvl3pPr>
            <a:lvl4pPr marL="1371055" indent="0">
              <a:buNone/>
              <a:defRPr sz="2000"/>
            </a:lvl4pPr>
            <a:lvl5pPr marL="1828074" indent="0">
              <a:buNone/>
              <a:defRPr sz="2000"/>
            </a:lvl5pPr>
            <a:lvl6pPr marL="2285092" indent="0">
              <a:buNone/>
              <a:defRPr sz="2000"/>
            </a:lvl6pPr>
            <a:lvl7pPr marL="2742111" indent="0">
              <a:buNone/>
              <a:defRPr sz="2000"/>
            </a:lvl7pPr>
            <a:lvl8pPr marL="3199129" indent="0">
              <a:buNone/>
              <a:defRPr sz="2000"/>
            </a:lvl8pPr>
            <a:lvl9pPr marL="3656147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7" indent="0">
              <a:buNone/>
              <a:defRPr sz="1000"/>
            </a:lvl3pPr>
            <a:lvl4pPr marL="1371055" indent="0">
              <a:buNone/>
              <a:defRPr sz="900"/>
            </a:lvl4pPr>
            <a:lvl5pPr marL="1828074" indent="0">
              <a:buNone/>
              <a:defRPr sz="900"/>
            </a:lvl5pPr>
            <a:lvl6pPr marL="2285092" indent="0">
              <a:buNone/>
              <a:defRPr sz="900"/>
            </a:lvl6pPr>
            <a:lvl7pPr marL="2742111" indent="0">
              <a:buNone/>
              <a:defRPr sz="900"/>
            </a:lvl7pPr>
            <a:lvl8pPr marL="3199129" indent="0">
              <a:buNone/>
              <a:defRPr sz="900"/>
            </a:lvl8pPr>
            <a:lvl9pPr marL="3656147" indent="0">
              <a:buNone/>
              <a:defRPr sz="900"/>
            </a:lvl9pPr>
          </a:lstStyle>
          <a:p>
            <a:pPr lvl="0"/>
            <a:r>
              <a:rPr lang="fr-CH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020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4" tIns="45703" rIns="91404" bIns="45703" rtlCol="0" anchor="ctr">
            <a:normAutofit/>
          </a:bodyPr>
          <a:lstStyle/>
          <a:p>
            <a:r>
              <a:rPr lang="fr-CH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04" tIns="45703" rIns="91404" bIns="45703" rtlCol="0">
            <a:normAutofit/>
          </a:bodyPr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726-DF86-3149-AD87-F380BA124C7C}" type="datetimeFigureOut">
              <a:rPr lang="fr-FR" smtClean="0"/>
              <a:t>06/05/2018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50F0-0B5A-044C-AAA0-4F109D648E0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00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4" indent="-342764" algn="l" defTabSz="4570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5" indent="-285636" algn="l" defTabSz="4570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6" indent="-228509" algn="l" defTabSz="4570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509" algn="l" defTabSz="45701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83" indent="-228509" algn="l" defTabSz="45701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01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9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40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58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7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5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4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2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11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9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7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èze 3"/>
          <p:cNvSpPr/>
          <p:nvPr/>
        </p:nvSpPr>
        <p:spPr>
          <a:xfrm rot="5400000">
            <a:off x="1042967" y="2476946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sp>
        <p:nvSpPr>
          <p:cNvPr id="5" name="Trapèze 4"/>
          <p:cNvSpPr/>
          <p:nvPr/>
        </p:nvSpPr>
        <p:spPr>
          <a:xfrm rot="5400000">
            <a:off x="1042967" y="1481537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grpSp>
        <p:nvGrpSpPr>
          <p:cNvPr id="17" name="Grouper 16"/>
          <p:cNvGrpSpPr/>
          <p:nvPr/>
        </p:nvGrpSpPr>
        <p:grpSpPr>
          <a:xfrm>
            <a:off x="4413406" y="1416649"/>
            <a:ext cx="374129" cy="367609"/>
            <a:chOff x="3860800" y="1930400"/>
            <a:chExt cx="487680" cy="477520"/>
          </a:xfrm>
        </p:grpSpPr>
        <p:sp>
          <p:nvSpPr>
            <p:cNvPr id="6" name="Ellipse 5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r 17"/>
          <p:cNvGrpSpPr/>
          <p:nvPr/>
        </p:nvGrpSpPr>
        <p:grpSpPr>
          <a:xfrm>
            <a:off x="3587523" y="5795987"/>
            <a:ext cx="374129" cy="367609"/>
            <a:chOff x="3860800" y="1930400"/>
            <a:chExt cx="487680" cy="477520"/>
          </a:xfrm>
        </p:grpSpPr>
        <p:sp>
          <p:nvSpPr>
            <p:cNvPr id="19" name="Ellipse 18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r 29"/>
          <p:cNvGrpSpPr/>
          <p:nvPr/>
        </p:nvGrpSpPr>
        <p:grpSpPr>
          <a:xfrm>
            <a:off x="2384276" y="2421894"/>
            <a:ext cx="366335" cy="375430"/>
            <a:chOff x="3733800" y="2834640"/>
            <a:chExt cx="477520" cy="487680"/>
          </a:xfrm>
        </p:grpSpPr>
        <p:sp>
          <p:nvSpPr>
            <p:cNvPr id="23" name="Ellipse 22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4" name="Connecteur droit 23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2384276" y="1425162"/>
            <a:ext cx="366335" cy="375430"/>
            <a:chOff x="3733800" y="2834640"/>
            <a:chExt cx="477520" cy="487680"/>
          </a:xfrm>
        </p:grpSpPr>
        <p:sp>
          <p:nvSpPr>
            <p:cNvPr id="32" name="Ellipse 31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3" name="Connecteur droit 32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r 34"/>
          <p:cNvGrpSpPr/>
          <p:nvPr/>
        </p:nvGrpSpPr>
        <p:grpSpPr>
          <a:xfrm>
            <a:off x="2384276" y="3333657"/>
            <a:ext cx="366335" cy="375430"/>
            <a:chOff x="3733800" y="2834640"/>
            <a:chExt cx="477520" cy="487680"/>
          </a:xfrm>
        </p:grpSpPr>
        <p:sp>
          <p:nvSpPr>
            <p:cNvPr id="36" name="Ellipse 35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7" name="Connecteur droit 36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r 42"/>
          <p:cNvGrpSpPr/>
          <p:nvPr/>
        </p:nvGrpSpPr>
        <p:grpSpPr>
          <a:xfrm>
            <a:off x="4413406" y="2397962"/>
            <a:ext cx="374129" cy="367609"/>
            <a:chOff x="4724400" y="2448560"/>
            <a:chExt cx="487680" cy="477520"/>
          </a:xfrm>
        </p:grpSpPr>
        <p:sp>
          <p:nvSpPr>
            <p:cNvPr id="40" name="Ellipse 39"/>
            <p:cNvSpPr/>
            <p:nvPr/>
          </p:nvSpPr>
          <p:spPr>
            <a:xfrm>
              <a:off x="4724400" y="244856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42" name="Connecteur droit 41"/>
            <p:cNvCxnSpPr/>
            <p:nvPr/>
          </p:nvCxnSpPr>
          <p:spPr>
            <a:xfrm rot="5400000">
              <a:off x="4968240" y="256794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r 45"/>
          <p:cNvGrpSpPr/>
          <p:nvPr/>
        </p:nvGrpSpPr>
        <p:grpSpPr>
          <a:xfrm>
            <a:off x="4286710" y="5435991"/>
            <a:ext cx="483250" cy="764744"/>
            <a:chOff x="2540000" y="955040"/>
            <a:chExt cx="629920" cy="993394"/>
          </a:xfrm>
        </p:grpSpPr>
        <p:sp>
          <p:nvSpPr>
            <p:cNvPr id="44" name="Rectangle 43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Triangle isocèle 44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" name="Grouper 46"/>
          <p:cNvGrpSpPr/>
          <p:nvPr/>
        </p:nvGrpSpPr>
        <p:grpSpPr>
          <a:xfrm>
            <a:off x="7825025" y="3067272"/>
            <a:ext cx="483250" cy="764744"/>
            <a:chOff x="2540000" y="955040"/>
            <a:chExt cx="629920" cy="993394"/>
          </a:xfrm>
        </p:grpSpPr>
        <p:sp>
          <p:nvSpPr>
            <p:cNvPr id="48" name="Rectangle 47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Triangle isocèle 48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0" name="Grouper 49"/>
          <p:cNvGrpSpPr/>
          <p:nvPr/>
        </p:nvGrpSpPr>
        <p:grpSpPr>
          <a:xfrm>
            <a:off x="7825025" y="2126660"/>
            <a:ext cx="483250" cy="764744"/>
            <a:chOff x="2540000" y="955040"/>
            <a:chExt cx="629920" cy="993394"/>
          </a:xfrm>
        </p:grpSpPr>
        <p:sp>
          <p:nvSpPr>
            <p:cNvPr id="51" name="Rectangle 50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Triangle isocèle 51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53" name="Trapèze 52"/>
          <p:cNvSpPr/>
          <p:nvPr/>
        </p:nvSpPr>
        <p:spPr>
          <a:xfrm rot="5400000">
            <a:off x="7960997" y="5540555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grpSp>
        <p:nvGrpSpPr>
          <p:cNvPr id="57" name="Grouper 56"/>
          <p:cNvGrpSpPr/>
          <p:nvPr/>
        </p:nvGrpSpPr>
        <p:grpSpPr>
          <a:xfrm>
            <a:off x="6587220" y="1228183"/>
            <a:ext cx="390871" cy="541637"/>
            <a:chOff x="3629659" y="599440"/>
            <a:chExt cx="509504" cy="703580"/>
          </a:xfrm>
        </p:grpSpPr>
        <p:sp>
          <p:nvSpPr>
            <p:cNvPr id="54" name="Rectangle 53"/>
            <p:cNvSpPr/>
            <p:nvPr/>
          </p:nvSpPr>
          <p:spPr>
            <a:xfrm>
              <a:off x="3629659" y="599440"/>
              <a:ext cx="509504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5" name="Connecteur droit 54"/>
            <p:cNvCxnSpPr/>
            <p:nvPr/>
          </p:nvCxnSpPr>
          <p:spPr>
            <a:xfrm rot="8111438">
              <a:off x="3886200" y="75096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2711438">
              <a:off x="3885639" y="896873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r 57"/>
          <p:cNvGrpSpPr/>
          <p:nvPr/>
        </p:nvGrpSpPr>
        <p:grpSpPr>
          <a:xfrm>
            <a:off x="7128087" y="6222480"/>
            <a:ext cx="390871" cy="541637"/>
            <a:chOff x="3629659" y="599440"/>
            <a:chExt cx="509504" cy="703580"/>
          </a:xfrm>
        </p:grpSpPr>
        <p:sp>
          <p:nvSpPr>
            <p:cNvPr id="59" name="Rectangle 58"/>
            <p:cNvSpPr/>
            <p:nvPr/>
          </p:nvSpPr>
          <p:spPr>
            <a:xfrm>
              <a:off x="3629659" y="599440"/>
              <a:ext cx="509504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0" name="Connecteur droit 59"/>
            <p:cNvCxnSpPr/>
            <p:nvPr/>
          </p:nvCxnSpPr>
          <p:spPr>
            <a:xfrm rot="8111438">
              <a:off x="3886200" y="75096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2711438">
              <a:off x="3885639" y="896873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72"/>
          <p:cNvGrpSpPr/>
          <p:nvPr/>
        </p:nvGrpSpPr>
        <p:grpSpPr>
          <a:xfrm>
            <a:off x="4431555" y="3276675"/>
            <a:ext cx="474085" cy="405734"/>
            <a:chOff x="4034710" y="4355992"/>
            <a:chExt cx="882729" cy="703580"/>
          </a:xfrm>
        </p:grpSpPr>
        <p:sp>
          <p:nvSpPr>
            <p:cNvPr id="63" name="Rectangle 62"/>
            <p:cNvSpPr/>
            <p:nvPr/>
          </p:nvSpPr>
          <p:spPr>
            <a:xfrm>
              <a:off x="4034710" y="4355992"/>
              <a:ext cx="882729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4" name="Connecteur droit 63"/>
            <p:cNvCxnSpPr/>
            <p:nvPr/>
          </p:nvCxnSpPr>
          <p:spPr>
            <a:xfrm rot="13511438">
              <a:off x="4291252" y="4507517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8111438">
              <a:off x="4290690" y="4671352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13511438">
              <a:off x="4443652" y="451251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8111438">
              <a:off x="4443090" y="467634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4435371" y="4355992"/>
              <a:ext cx="406401" cy="64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1</a:t>
              </a:r>
            </a:p>
          </p:txBody>
        </p:sp>
      </p:grpSp>
      <p:grpSp>
        <p:nvGrpSpPr>
          <p:cNvPr id="74" name="Grouper 73"/>
          <p:cNvGrpSpPr/>
          <p:nvPr/>
        </p:nvGrpSpPr>
        <p:grpSpPr>
          <a:xfrm>
            <a:off x="6589741" y="3333676"/>
            <a:ext cx="374129" cy="367609"/>
            <a:chOff x="3860800" y="1930400"/>
            <a:chExt cx="487680" cy="477520"/>
          </a:xfrm>
        </p:grpSpPr>
        <p:sp>
          <p:nvSpPr>
            <p:cNvPr id="75" name="Ellipse 74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r 78"/>
          <p:cNvGrpSpPr/>
          <p:nvPr/>
        </p:nvGrpSpPr>
        <p:grpSpPr>
          <a:xfrm>
            <a:off x="6595575" y="2435421"/>
            <a:ext cx="374129" cy="367609"/>
            <a:chOff x="3860800" y="1930400"/>
            <a:chExt cx="487680" cy="477520"/>
          </a:xfrm>
        </p:grpSpPr>
        <p:sp>
          <p:nvSpPr>
            <p:cNvPr id="80" name="Ellipse 79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83"/>
          <p:cNvCxnSpPr/>
          <p:nvPr/>
        </p:nvCxnSpPr>
        <p:spPr>
          <a:xfrm>
            <a:off x="1005840" y="1461451"/>
            <a:ext cx="229322" cy="957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689700" y="1729324"/>
            <a:ext cx="54546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689700" y="2482960"/>
            <a:ext cx="54546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1005840" y="2741263"/>
            <a:ext cx="22932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416795" y="2289551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423805" y="1543548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cxnSp>
        <p:nvCxnSpPr>
          <p:cNvPr id="90" name="Connecteur droit avec flèche 89"/>
          <p:cNvCxnSpPr/>
          <p:nvPr/>
        </p:nvCxnSpPr>
        <p:spPr>
          <a:xfrm>
            <a:off x="2032000" y="1524884"/>
            <a:ext cx="381722" cy="2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>
            <a:off x="2032000" y="1719164"/>
            <a:ext cx="38172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2032000" y="1524884"/>
            <a:ext cx="0" cy="19428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endCxn id="5" idx="0"/>
          </p:cNvCxnSpPr>
          <p:nvPr/>
        </p:nvCxnSpPr>
        <p:spPr>
          <a:xfrm flipH="1">
            <a:off x="1503949" y="1615931"/>
            <a:ext cx="528051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>
            <a:off x="2032000" y="2516037"/>
            <a:ext cx="381722" cy="2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2032000" y="2710317"/>
            <a:ext cx="38172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2032000" y="2516037"/>
            <a:ext cx="0" cy="19428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503949" y="2607084"/>
            <a:ext cx="528051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1859280" y="3410709"/>
            <a:ext cx="554442" cy="838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1706880" y="3613149"/>
            <a:ext cx="70684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1706880" y="1615931"/>
            <a:ext cx="0" cy="1997218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1859280" y="2598101"/>
            <a:ext cx="0" cy="820989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6" idx="2"/>
          </p:cNvCxnSpPr>
          <p:nvPr/>
        </p:nvCxnSpPr>
        <p:spPr>
          <a:xfrm>
            <a:off x="3578303" y="1600454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endCxn id="6" idx="3"/>
          </p:cNvCxnSpPr>
          <p:nvPr/>
        </p:nvCxnSpPr>
        <p:spPr>
          <a:xfrm flipV="1">
            <a:off x="3578303" y="1730423"/>
            <a:ext cx="889893" cy="86032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cxnSpLocks/>
          </p:cNvCxnSpPr>
          <p:nvPr/>
        </p:nvCxnSpPr>
        <p:spPr>
          <a:xfrm>
            <a:off x="2743200" y="2598101"/>
            <a:ext cx="34192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endCxn id="40" idx="1"/>
          </p:cNvCxnSpPr>
          <p:nvPr/>
        </p:nvCxnSpPr>
        <p:spPr>
          <a:xfrm>
            <a:off x="3586098" y="1596739"/>
            <a:ext cx="882098" cy="8550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cxnSpLocks/>
          </p:cNvCxnSpPr>
          <p:nvPr/>
        </p:nvCxnSpPr>
        <p:spPr>
          <a:xfrm flipV="1">
            <a:off x="4787535" y="1600348"/>
            <a:ext cx="604637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6277787" y="1376947"/>
            <a:ext cx="33138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6016081" y="1191171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4</a:t>
            </a:r>
          </a:p>
        </p:txBody>
      </p:sp>
      <p:cxnSp>
        <p:nvCxnSpPr>
          <p:cNvPr id="124" name="Connecteur droit avec flèche 123"/>
          <p:cNvCxnSpPr/>
          <p:nvPr/>
        </p:nvCxnSpPr>
        <p:spPr>
          <a:xfrm flipV="1">
            <a:off x="6978091" y="1501935"/>
            <a:ext cx="57063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cxnSpLocks/>
          </p:cNvCxnSpPr>
          <p:nvPr/>
        </p:nvCxnSpPr>
        <p:spPr>
          <a:xfrm>
            <a:off x="5883520" y="2621165"/>
            <a:ext cx="71205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cxnSpLocks/>
          </p:cNvCxnSpPr>
          <p:nvPr/>
        </p:nvCxnSpPr>
        <p:spPr>
          <a:xfrm flipV="1">
            <a:off x="689700" y="4336067"/>
            <a:ext cx="5488146" cy="10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cxnSpLocks/>
          </p:cNvCxnSpPr>
          <p:nvPr/>
        </p:nvCxnSpPr>
        <p:spPr>
          <a:xfrm>
            <a:off x="689700" y="4813903"/>
            <a:ext cx="5654337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68158" y="4161877"/>
            <a:ext cx="59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CR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243840" y="4619192"/>
            <a:ext cx="37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CI</a:t>
            </a:r>
          </a:p>
        </p:txBody>
      </p:sp>
      <p:cxnSp>
        <p:nvCxnSpPr>
          <p:cNvPr id="133" name="Connecteur droit avec flèche 132"/>
          <p:cNvCxnSpPr/>
          <p:nvPr/>
        </p:nvCxnSpPr>
        <p:spPr>
          <a:xfrm flipV="1">
            <a:off x="6177846" y="2744161"/>
            <a:ext cx="462983" cy="30298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6177846" y="3047141"/>
            <a:ext cx="1" cy="12889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endCxn id="75" idx="2"/>
          </p:cNvCxnSpPr>
          <p:nvPr/>
        </p:nvCxnSpPr>
        <p:spPr>
          <a:xfrm>
            <a:off x="5883520" y="3513348"/>
            <a:ext cx="706221" cy="413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flipV="1">
            <a:off x="6338669" y="3645264"/>
            <a:ext cx="310501" cy="2052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H="1">
            <a:off x="6338669" y="3846231"/>
            <a:ext cx="5368" cy="97961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6982408" y="2621165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cxnSpLocks/>
          </p:cNvCxnSpPr>
          <p:nvPr/>
        </p:nvCxnSpPr>
        <p:spPr>
          <a:xfrm>
            <a:off x="6974030" y="352081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cxnSpLocks/>
          </p:cNvCxnSpPr>
          <p:nvPr/>
        </p:nvCxnSpPr>
        <p:spPr>
          <a:xfrm>
            <a:off x="1005840" y="4149780"/>
            <a:ext cx="7613114" cy="1209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>
            <a:off x="1005840" y="2731103"/>
            <a:ext cx="0" cy="14206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 flipH="1">
            <a:off x="8610308" y="3456171"/>
            <a:ext cx="8646" cy="69597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48" idx="3"/>
          </p:cNvCxnSpPr>
          <p:nvPr/>
        </p:nvCxnSpPr>
        <p:spPr>
          <a:xfrm>
            <a:off x="8308275" y="3449644"/>
            <a:ext cx="31067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cxnSpLocks/>
          </p:cNvCxnSpPr>
          <p:nvPr/>
        </p:nvCxnSpPr>
        <p:spPr>
          <a:xfrm>
            <a:off x="1005840" y="796980"/>
            <a:ext cx="7604468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>
            <a:off x="8299629" y="2516037"/>
            <a:ext cx="31067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8611515" y="784981"/>
            <a:ext cx="0" cy="171927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>
            <a:off x="1005840" y="796980"/>
            <a:ext cx="0" cy="67404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178" idx="3"/>
          </p:cNvCxnSpPr>
          <p:nvPr/>
        </p:nvCxnSpPr>
        <p:spPr>
          <a:xfrm flipV="1">
            <a:off x="6527986" y="6607899"/>
            <a:ext cx="6001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5887805" y="6426928"/>
            <a:ext cx="6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100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8297897" y="5919500"/>
            <a:ext cx="0" cy="5767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stCxn id="59" idx="3"/>
          </p:cNvCxnSpPr>
          <p:nvPr/>
        </p:nvCxnSpPr>
        <p:spPr>
          <a:xfrm>
            <a:off x="7518958" y="6493299"/>
            <a:ext cx="795663" cy="293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88" idx="3"/>
          </p:cNvCxnSpPr>
          <p:nvPr/>
        </p:nvCxnSpPr>
        <p:spPr>
          <a:xfrm flipV="1">
            <a:off x="7553091" y="5524098"/>
            <a:ext cx="6001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>
            <a:off x="7259490" y="5343126"/>
            <a:ext cx="2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0</a:t>
            </a:r>
          </a:p>
        </p:txBody>
      </p:sp>
      <p:cxnSp>
        <p:nvCxnSpPr>
          <p:cNvPr id="190" name="Connecteur droit avec flèche 189"/>
          <p:cNvCxnSpPr>
            <a:cxnSpLocks/>
          </p:cNvCxnSpPr>
          <p:nvPr/>
        </p:nvCxnSpPr>
        <p:spPr>
          <a:xfrm>
            <a:off x="6502447" y="5844921"/>
            <a:ext cx="165074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3194758" y="5990954"/>
            <a:ext cx="39276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2835224" y="5809982"/>
            <a:ext cx="2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1</a:t>
            </a:r>
          </a:p>
        </p:txBody>
      </p:sp>
      <p:cxnSp>
        <p:nvCxnSpPr>
          <p:cNvPr id="198" name="Connecteur droit avec flèche 197"/>
          <p:cNvCxnSpPr/>
          <p:nvPr/>
        </p:nvCxnSpPr>
        <p:spPr>
          <a:xfrm flipV="1">
            <a:off x="3958935" y="5979791"/>
            <a:ext cx="321677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>
            <a:off x="6997940" y="5166568"/>
            <a:ext cx="0" cy="67835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>
            <a:cxnSpLocks/>
          </p:cNvCxnSpPr>
          <p:nvPr/>
        </p:nvCxnSpPr>
        <p:spPr>
          <a:xfrm>
            <a:off x="3774587" y="5150689"/>
            <a:ext cx="3223353" cy="2037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endCxn id="19" idx="0"/>
          </p:cNvCxnSpPr>
          <p:nvPr/>
        </p:nvCxnSpPr>
        <p:spPr>
          <a:xfrm>
            <a:off x="3774588" y="5144824"/>
            <a:ext cx="0" cy="6511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avec flèche 206"/>
          <p:cNvCxnSpPr/>
          <p:nvPr/>
        </p:nvCxnSpPr>
        <p:spPr>
          <a:xfrm>
            <a:off x="8428325" y="5688437"/>
            <a:ext cx="4477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er 49">
            <a:extLst>
              <a:ext uri="{FF2B5EF4-FFF2-40B4-BE49-F238E27FC236}">
                <a16:creationId xmlns:a16="http://schemas.microsoft.com/office/drawing/2014/main" id="{0E078637-307F-4E71-93D4-6E63206E553E}"/>
              </a:ext>
            </a:extLst>
          </p:cNvPr>
          <p:cNvGrpSpPr/>
          <p:nvPr/>
        </p:nvGrpSpPr>
        <p:grpSpPr>
          <a:xfrm>
            <a:off x="5398209" y="2121887"/>
            <a:ext cx="483250" cy="764744"/>
            <a:chOff x="2540000" y="955040"/>
            <a:chExt cx="629920" cy="993394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A7D9979-C782-4DB4-8E12-7C1AB16917FF}"/>
                </a:ext>
              </a:extLst>
            </p:cNvPr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4" name="Triangle isocèle 133">
              <a:extLst>
                <a:ext uri="{FF2B5EF4-FFF2-40B4-BE49-F238E27FC236}">
                  <a16:creationId xmlns:a16="http://schemas.microsoft.com/office/drawing/2014/main" id="{A8E1C0B3-C6E6-4E03-9D7E-75F6073672B1}"/>
                </a:ext>
              </a:extLst>
            </p:cNvPr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36" name="Grouper 49">
            <a:extLst>
              <a:ext uri="{FF2B5EF4-FFF2-40B4-BE49-F238E27FC236}">
                <a16:creationId xmlns:a16="http://schemas.microsoft.com/office/drawing/2014/main" id="{8A7765E5-90B1-417B-9EA1-E2418032F038}"/>
              </a:ext>
            </a:extLst>
          </p:cNvPr>
          <p:cNvGrpSpPr/>
          <p:nvPr/>
        </p:nvGrpSpPr>
        <p:grpSpPr>
          <a:xfrm>
            <a:off x="5410299" y="3063150"/>
            <a:ext cx="483250" cy="764744"/>
            <a:chOff x="2540000" y="955040"/>
            <a:chExt cx="629920" cy="99339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DD9E4C-53F1-42F8-974B-CB27FB700801}"/>
                </a:ext>
              </a:extLst>
            </p:cNvPr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8" name="Triangle isocèle 137">
              <a:extLst>
                <a:ext uri="{FF2B5EF4-FFF2-40B4-BE49-F238E27FC236}">
                  <a16:creationId xmlns:a16="http://schemas.microsoft.com/office/drawing/2014/main" id="{9A1B1465-B0CF-44F6-AC46-7D24F5D694D6}"/>
                </a:ext>
              </a:extLst>
            </p:cNvPr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40" name="Grouper 49">
            <a:extLst>
              <a:ext uri="{FF2B5EF4-FFF2-40B4-BE49-F238E27FC236}">
                <a16:creationId xmlns:a16="http://schemas.microsoft.com/office/drawing/2014/main" id="{407C362F-416C-44E4-AE0E-44D728BE27F4}"/>
              </a:ext>
            </a:extLst>
          </p:cNvPr>
          <p:cNvGrpSpPr/>
          <p:nvPr/>
        </p:nvGrpSpPr>
        <p:grpSpPr>
          <a:xfrm>
            <a:off x="5392172" y="1161176"/>
            <a:ext cx="483250" cy="764744"/>
            <a:chOff x="2540000" y="955040"/>
            <a:chExt cx="629920" cy="993394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74D1BF6-3DDB-48DD-9727-63F1ABB8B8B6}"/>
                </a:ext>
              </a:extLst>
            </p:cNvPr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4" name="Triangle isocèle 143">
              <a:extLst>
                <a:ext uri="{FF2B5EF4-FFF2-40B4-BE49-F238E27FC236}">
                  <a16:creationId xmlns:a16="http://schemas.microsoft.com/office/drawing/2014/main" id="{8C6698C8-F73F-45EA-83E9-F7542589AF90}"/>
                </a:ext>
              </a:extLst>
            </p:cNvPr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DF800A79-9919-43E3-94B6-52C2FB90DE7A}"/>
              </a:ext>
            </a:extLst>
          </p:cNvPr>
          <p:cNvCxnSpPr>
            <a:cxnSpLocks/>
          </p:cNvCxnSpPr>
          <p:nvPr/>
        </p:nvCxnSpPr>
        <p:spPr>
          <a:xfrm>
            <a:off x="5883520" y="1613072"/>
            <a:ext cx="725653" cy="371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86AA8555-40E3-496C-9900-B4B4CA62B7CA}"/>
              </a:ext>
            </a:extLst>
          </p:cNvPr>
          <p:cNvCxnSpPr>
            <a:cxnSpLocks/>
          </p:cNvCxnSpPr>
          <p:nvPr/>
        </p:nvCxnSpPr>
        <p:spPr>
          <a:xfrm flipV="1">
            <a:off x="4786637" y="2581767"/>
            <a:ext cx="604637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12E43FFA-4184-461D-9108-1A3F32E6614D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4905640" y="3477054"/>
            <a:ext cx="513959" cy="248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er 49">
            <a:extLst>
              <a:ext uri="{FF2B5EF4-FFF2-40B4-BE49-F238E27FC236}">
                <a16:creationId xmlns:a16="http://schemas.microsoft.com/office/drawing/2014/main" id="{AB42200C-F1AB-4119-8223-E22B95E5CAA6}"/>
              </a:ext>
            </a:extLst>
          </p:cNvPr>
          <p:cNvGrpSpPr/>
          <p:nvPr/>
        </p:nvGrpSpPr>
        <p:grpSpPr>
          <a:xfrm>
            <a:off x="3091166" y="2120935"/>
            <a:ext cx="483250" cy="764744"/>
            <a:chOff x="2540000" y="955040"/>
            <a:chExt cx="629920" cy="99339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F06F0A2-0442-4B98-821E-ED6BC696041E}"/>
                </a:ext>
              </a:extLst>
            </p:cNvPr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4" name="Triangle isocèle 153">
              <a:extLst>
                <a:ext uri="{FF2B5EF4-FFF2-40B4-BE49-F238E27FC236}">
                  <a16:creationId xmlns:a16="http://schemas.microsoft.com/office/drawing/2014/main" id="{022D8FC7-B888-4C11-B79F-280B5052EC3F}"/>
                </a:ext>
              </a:extLst>
            </p:cNvPr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55" name="Grouper 49">
            <a:extLst>
              <a:ext uri="{FF2B5EF4-FFF2-40B4-BE49-F238E27FC236}">
                <a16:creationId xmlns:a16="http://schemas.microsoft.com/office/drawing/2014/main" id="{1503AC0A-675D-4840-A99A-8FD0C66BA673}"/>
              </a:ext>
            </a:extLst>
          </p:cNvPr>
          <p:cNvGrpSpPr/>
          <p:nvPr/>
        </p:nvGrpSpPr>
        <p:grpSpPr>
          <a:xfrm>
            <a:off x="3103256" y="3062198"/>
            <a:ext cx="483250" cy="764744"/>
            <a:chOff x="2540000" y="955040"/>
            <a:chExt cx="629920" cy="993394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CC698B3-3C7C-4350-8DE0-B6FD1AE6BA94}"/>
                </a:ext>
              </a:extLst>
            </p:cNvPr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8" name="Triangle isocèle 157">
              <a:extLst>
                <a:ext uri="{FF2B5EF4-FFF2-40B4-BE49-F238E27FC236}">
                  <a16:creationId xmlns:a16="http://schemas.microsoft.com/office/drawing/2014/main" id="{7E0576E6-9D44-4E86-84EA-7E7838C5995C}"/>
                </a:ext>
              </a:extLst>
            </p:cNvPr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59" name="Grouper 49">
            <a:extLst>
              <a:ext uri="{FF2B5EF4-FFF2-40B4-BE49-F238E27FC236}">
                <a16:creationId xmlns:a16="http://schemas.microsoft.com/office/drawing/2014/main" id="{CF81BAEF-36F0-42AE-B0D6-00C0A7E663E0}"/>
              </a:ext>
            </a:extLst>
          </p:cNvPr>
          <p:cNvGrpSpPr/>
          <p:nvPr/>
        </p:nvGrpSpPr>
        <p:grpSpPr>
          <a:xfrm>
            <a:off x="3085129" y="1160224"/>
            <a:ext cx="483250" cy="764744"/>
            <a:chOff x="2540000" y="955040"/>
            <a:chExt cx="629920" cy="99339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2A9B5FC-2C86-419B-A634-8E53418263BA}"/>
                </a:ext>
              </a:extLst>
            </p:cNvPr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1" name="Triangle isocèle 160">
              <a:extLst>
                <a:ext uri="{FF2B5EF4-FFF2-40B4-BE49-F238E27FC236}">
                  <a16:creationId xmlns:a16="http://schemas.microsoft.com/office/drawing/2014/main" id="{04C4766D-3CBC-4129-9AF6-09A47110F21F}"/>
                </a:ext>
              </a:extLst>
            </p:cNvPr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EE359E67-9610-4993-8EA4-187E1EBC566B}"/>
              </a:ext>
            </a:extLst>
          </p:cNvPr>
          <p:cNvCxnSpPr>
            <a:cxnSpLocks/>
          </p:cNvCxnSpPr>
          <p:nvPr/>
        </p:nvCxnSpPr>
        <p:spPr>
          <a:xfrm>
            <a:off x="2761327" y="3509290"/>
            <a:ext cx="34192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CE2B3949-B195-49C9-8774-EE7AB0CAE51E}"/>
              </a:ext>
            </a:extLst>
          </p:cNvPr>
          <p:cNvCxnSpPr>
            <a:cxnSpLocks/>
          </p:cNvCxnSpPr>
          <p:nvPr/>
        </p:nvCxnSpPr>
        <p:spPr>
          <a:xfrm>
            <a:off x="2743200" y="1624088"/>
            <a:ext cx="34192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D2FCDA99-6007-4699-8CE2-ABF8AE9D9903}"/>
              </a:ext>
            </a:extLst>
          </p:cNvPr>
          <p:cNvCxnSpPr>
            <a:cxnSpLocks/>
          </p:cNvCxnSpPr>
          <p:nvPr/>
        </p:nvCxnSpPr>
        <p:spPr>
          <a:xfrm>
            <a:off x="3586506" y="3478650"/>
            <a:ext cx="84504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5502DBEB-68B8-4215-96DB-8C6E7F299058}"/>
              </a:ext>
            </a:extLst>
          </p:cNvPr>
          <p:cNvCxnSpPr>
            <a:cxnSpLocks/>
          </p:cNvCxnSpPr>
          <p:nvPr/>
        </p:nvCxnSpPr>
        <p:spPr>
          <a:xfrm>
            <a:off x="3568357" y="2590751"/>
            <a:ext cx="84504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7" name="Grouper 45">
            <a:extLst>
              <a:ext uri="{FF2B5EF4-FFF2-40B4-BE49-F238E27FC236}">
                <a16:creationId xmlns:a16="http://schemas.microsoft.com/office/drawing/2014/main" id="{0220B5A9-034C-481C-8D11-A614D0C280B4}"/>
              </a:ext>
            </a:extLst>
          </p:cNvPr>
          <p:cNvGrpSpPr/>
          <p:nvPr/>
        </p:nvGrpSpPr>
        <p:grpSpPr>
          <a:xfrm>
            <a:off x="5165515" y="5440974"/>
            <a:ext cx="483250" cy="764744"/>
            <a:chOff x="2540000" y="955040"/>
            <a:chExt cx="629920" cy="993394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8DF14C9-1137-464A-B53A-BEEBF8951F52}"/>
                </a:ext>
              </a:extLst>
            </p:cNvPr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9" name="Triangle isocèle 168">
              <a:extLst>
                <a:ext uri="{FF2B5EF4-FFF2-40B4-BE49-F238E27FC236}">
                  <a16:creationId xmlns:a16="http://schemas.microsoft.com/office/drawing/2014/main" id="{03770691-7787-43A4-A1A7-571900C3FD46}"/>
                </a:ext>
              </a:extLst>
            </p:cNvPr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173" name="Grouper 45">
            <a:extLst>
              <a:ext uri="{FF2B5EF4-FFF2-40B4-BE49-F238E27FC236}">
                <a16:creationId xmlns:a16="http://schemas.microsoft.com/office/drawing/2014/main" id="{C2AF91D6-5264-4784-A29C-9AFF3D915B9C}"/>
              </a:ext>
            </a:extLst>
          </p:cNvPr>
          <p:cNvGrpSpPr/>
          <p:nvPr/>
        </p:nvGrpSpPr>
        <p:grpSpPr>
          <a:xfrm>
            <a:off x="6020106" y="5440974"/>
            <a:ext cx="483250" cy="764744"/>
            <a:chOff x="2540000" y="955040"/>
            <a:chExt cx="629920" cy="993394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91F762-37F5-4A13-8F66-1D4080A25F70}"/>
                </a:ext>
              </a:extLst>
            </p:cNvPr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6" name="Triangle isocèle 175">
              <a:extLst>
                <a:ext uri="{FF2B5EF4-FFF2-40B4-BE49-F238E27FC236}">
                  <a16:creationId xmlns:a16="http://schemas.microsoft.com/office/drawing/2014/main" id="{E53B5B94-02C6-4F7F-95C7-D887D705C100}"/>
                </a:ext>
              </a:extLst>
            </p:cNvPr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94D7574-C690-4D65-AF91-D50469F886DC}"/>
              </a:ext>
            </a:extLst>
          </p:cNvPr>
          <p:cNvCxnSpPr>
            <a:cxnSpLocks/>
          </p:cNvCxnSpPr>
          <p:nvPr/>
        </p:nvCxnSpPr>
        <p:spPr>
          <a:xfrm flipV="1">
            <a:off x="4769960" y="5978119"/>
            <a:ext cx="389209" cy="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039CF327-F93C-4082-91A2-B430EE8FF83E}"/>
              </a:ext>
            </a:extLst>
          </p:cNvPr>
          <p:cNvCxnSpPr>
            <a:cxnSpLocks/>
          </p:cNvCxnSpPr>
          <p:nvPr/>
        </p:nvCxnSpPr>
        <p:spPr>
          <a:xfrm flipV="1">
            <a:off x="5642293" y="5976450"/>
            <a:ext cx="389209" cy="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2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Macchi</dc:creator>
  <cp:lastModifiedBy>Jeremie</cp:lastModifiedBy>
  <cp:revision>11</cp:revision>
  <cp:lastPrinted>2018-03-26T16:27:36Z</cp:lastPrinted>
  <dcterms:created xsi:type="dcterms:W3CDTF">2018-03-26T15:53:34Z</dcterms:created>
  <dcterms:modified xsi:type="dcterms:W3CDTF">2018-05-06T07:05:43Z</dcterms:modified>
</cp:coreProperties>
</file>