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F252-B353-4B78-A6CC-15E0E47BC328}" type="datetimeFigureOut">
              <a:rPr lang="en-GB" smtClean="0"/>
              <a:t>20/01/2019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7720-96F5-444F-8B5B-F55F33C0C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48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F252-B353-4B78-A6CC-15E0E47BC328}" type="datetimeFigureOut">
              <a:rPr lang="en-GB" smtClean="0"/>
              <a:t>20/01/2019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7720-96F5-444F-8B5B-F55F33C0C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90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F252-B353-4B78-A6CC-15E0E47BC328}" type="datetimeFigureOut">
              <a:rPr lang="en-GB" smtClean="0"/>
              <a:t>20/01/2019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7720-96F5-444F-8B5B-F55F33C0C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85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F252-B353-4B78-A6CC-15E0E47BC328}" type="datetimeFigureOut">
              <a:rPr lang="en-GB" smtClean="0"/>
              <a:t>20/01/2019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7720-96F5-444F-8B5B-F55F33C0C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59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F252-B353-4B78-A6CC-15E0E47BC328}" type="datetimeFigureOut">
              <a:rPr lang="en-GB" smtClean="0"/>
              <a:t>20/01/2019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7720-96F5-444F-8B5B-F55F33C0C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99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F252-B353-4B78-A6CC-15E0E47BC328}" type="datetimeFigureOut">
              <a:rPr lang="en-GB" smtClean="0"/>
              <a:t>20/01/2019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7720-96F5-444F-8B5B-F55F33C0C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69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F252-B353-4B78-A6CC-15E0E47BC328}" type="datetimeFigureOut">
              <a:rPr lang="en-GB" smtClean="0"/>
              <a:t>20/01/2019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7720-96F5-444F-8B5B-F55F33C0C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8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F252-B353-4B78-A6CC-15E0E47BC328}" type="datetimeFigureOut">
              <a:rPr lang="en-GB" smtClean="0"/>
              <a:t>20/01/2019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7720-96F5-444F-8B5B-F55F33C0C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34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F252-B353-4B78-A6CC-15E0E47BC328}" type="datetimeFigureOut">
              <a:rPr lang="en-GB" smtClean="0"/>
              <a:t>20/01/2019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7720-96F5-444F-8B5B-F55F33C0C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85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F252-B353-4B78-A6CC-15E0E47BC328}" type="datetimeFigureOut">
              <a:rPr lang="en-GB" smtClean="0"/>
              <a:t>20/01/2019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7720-96F5-444F-8B5B-F55F33C0C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53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F252-B353-4B78-A6CC-15E0E47BC328}" type="datetimeFigureOut">
              <a:rPr lang="en-GB" smtClean="0"/>
              <a:t>20/01/2019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7720-96F5-444F-8B5B-F55F33C0C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40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0F252-B353-4B78-A6CC-15E0E47BC328}" type="datetimeFigureOut">
              <a:rPr lang="en-GB" smtClean="0"/>
              <a:t>20/01/2019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97720-96F5-444F-8B5B-F55F33C0CF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14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417" y="1078527"/>
            <a:ext cx="2141965" cy="21209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516" y="1078527"/>
            <a:ext cx="3196328" cy="15246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0"/>
          <a:stretch/>
        </p:blipFill>
        <p:spPr>
          <a:xfrm>
            <a:off x="2151161" y="3584764"/>
            <a:ext cx="1812652" cy="31649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770" y="3584765"/>
            <a:ext cx="1575220" cy="31649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637" y="3590937"/>
            <a:ext cx="3154247" cy="15434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637" y="5185983"/>
            <a:ext cx="3154247" cy="15636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703" y="3584764"/>
            <a:ext cx="1571358" cy="31649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57" y="514884"/>
            <a:ext cx="4893962" cy="14029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10130401" y="5585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66FF"/>
                </a:solidFill>
              </a:rPr>
              <a:t>数学模型</a:t>
            </a:r>
            <a:endParaRPr lang="en-GB" b="1" dirty="0">
              <a:solidFill>
                <a:srgbClr val="0066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11467" y="5585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66FF"/>
                </a:solidFill>
              </a:rPr>
              <a:t>物理模型</a:t>
            </a:r>
            <a:endParaRPr lang="en-GB" b="1" dirty="0">
              <a:solidFill>
                <a:srgbClr val="0066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34273" y="32417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66FF"/>
                </a:solidFill>
              </a:rPr>
              <a:t>参数研究</a:t>
            </a:r>
            <a:endParaRPr lang="en-GB" b="1" dirty="0">
              <a:solidFill>
                <a:srgbClr val="0066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5873" y="3527022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 smtClean="0">
                <a:solidFill>
                  <a:srgbClr val="0066FF"/>
                </a:solidFill>
              </a:rPr>
              <a:t>B=0.45</a:t>
            </a:r>
            <a:endParaRPr lang="en-GB" dirty="0">
              <a:solidFill>
                <a:srgbClr val="0066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05380" y="353048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 smtClean="0">
                <a:solidFill>
                  <a:srgbClr val="0066FF"/>
                </a:solidFill>
              </a:rPr>
              <a:t>B=0.6</a:t>
            </a:r>
            <a:endParaRPr lang="en-GB" dirty="0">
              <a:solidFill>
                <a:srgbClr val="0066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96963" y="3533195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 smtClean="0">
                <a:solidFill>
                  <a:srgbClr val="0066FF"/>
                </a:solidFill>
              </a:rPr>
              <a:t>B=0.7</a:t>
            </a:r>
            <a:endParaRPr lang="en-GB" dirty="0">
              <a:solidFill>
                <a:srgbClr val="0066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69985" y="5134415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 smtClean="0">
                <a:solidFill>
                  <a:srgbClr val="0066FF"/>
                </a:solidFill>
              </a:rPr>
              <a:t>B=1.5</a:t>
            </a:r>
            <a:endParaRPr lang="en-GB" dirty="0">
              <a:solidFill>
                <a:srgbClr val="0066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851014" y="3533195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 smtClean="0">
                <a:solidFill>
                  <a:srgbClr val="0066FF"/>
                </a:solidFill>
              </a:rPr>
              <a:t>B=5.0</a:t>
            </a:r>
            <a:endParaRPr lang="en-GB" dirty="0">
              <a:solidFill>
                <a:srgbClr val="0066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-27690"/>
            <a:ext cx="12192000" cy="339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ts val="2200"/>
              </a:lnSpc>
              <a:spcAft>
                <a:spcPts val="0"/>
              </a:spcAft>
            </a:pPr>
            <a:r>
              <a:rPr lang="en-US" sz="1200" kern="100" dirty="0">
                <a:latin typeface="Arial" panose="020B0604020202020204" pitchFamily="34" charset="0"/>
                <a:ea typeface="SimSun" panose="02010600030101010101" pitchFamily="2" charset="-122"/>
              </a:rPr>
              <a:t>Greitzer EM. Surge and rotating stall in axial flow compressors—Part I: Theoretical compression system model. Journal of Engineering for Power. 1976 Apr 1;98(2):190-198.</a:t>
            </a:r>
            <a:endParaRPr lang="en-GB" sz="12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55232" y="3587953"/>
            <a:ext cx="700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b="1" dirty="0" smtClean="0">
                <a:solidFill>
                  <a:srgbClr val="FF0000"/>
                </a:solidFill>
              </a:rPr>
              <a:t>surge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55232" y="5167218"/>
            <a:ext cx="700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b="1" dirty="0" smtClean="0">
                <a:solidFill>
                  <a:srgbClr val="FF0000"/>
                </a:solidFill>
              </a:rPr>
              <a:t>surge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687596" y="5052075"/>
            <a:ext cx="700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b="1" dirty="0" smtClean="0">
                <a:solidFill>
                  <a:srgbClr val="FF0000"/>
                </a:solidFill>
              </a:rPr>
              <a:t>surge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07337" y="5067657"/>
            <a:ext cx="13909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r</a:t>
            </a:r>
            <a:r>
              <a:rPr lang="en-GB" b="1" dirty="0" smtClean="0">
                <a:solidFill>
                  <a:srgbClr val="FF0000"/>
                </a:solidFill>
              </a:rPr>
              <a:t>otating stall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09901" y="5067657"/>
            <a:ext cx="13909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r</a:t>
            </a:r>
            <a:r>
              <a:rPr lang="en-GB" b="1" dirty="0" smtClean="0">
                <a:solidFill>
                  <a:srgbClr val="FF0000"/>
                </a:solidFill>
              </a:rPr>
              <a:t>otating stall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44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06" y="456000"/>
            <a:ext cx="4150021" cy="13852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0" y="-29747"/>
            <a:ext cx="12192000" cy="37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ts val="2200"/>
              </a:lnSpc>
              <a:spcAft>
                <a:spcPts val="0"/>
              </a:spcAft>
            </a:pPr>
            <a:r>
              <a:rPr lang="en-US" sz="1200" kern="100" dirty="0">
                <a:solidFill>
                  <a:srgbClr val="22222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Greitzer EM. Surge and rotating stall in axial flow </a:t>
            </a:r>
            <a:r>
              <a:rPr lang="en-US" sz="1200" kern="100" dirty="0" smtClean="0">
                <a:solidFill>
                  <a:srgbClr val="22222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compressors Part </a:t>
            </a:r>
            <a:r>
              <a:rPr lang="en-US" sz="1200" kern="100" dirty="0">
                <a:solidFill>
                  <a:srgbClr val="22222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II: experimental results and comparison with theory. </a:t>
            </a:r>
            <a:r>
              <a:rPr lang="en-US" sz="1200" kern="100" dirty="0" smtClean="0">
                <a:solidFill>
                  <a:srgbClr val="22222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J. </a:t>
            </a:r>
            <a:r>
              <a:rPr lang="en-US" sz="1200" kern="100" dirty="0">
                <a:solidFill>
                  <a:srgbClr val="22222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of Engineering for Power. </a:t>
            </a:r>
            <a:r>
              <a:rPr lang="en-US" sz="1200" kern="100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1976</a:t>
            </a:r>
            <a:r>
              <a:rPr lang="en-US" sz="1200" kern="100" dirty="0">
                <a:solidFill>
                  <a:srgbClr val="22222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 Apr 1;98(2):199-211.</a:t>
            </a:r>
            <a:endParaRPr lang="en-GB" sz="12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947" y="2719343"/>
            <a:ext cx="2790616" cy="31267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1"/>
          <a:stretch/>
        </p:blipFill>
        <p:spPr>
          <a:xfrm>
            <a:off x="8828430" y="2719343"/>
            <a:ext cx="3072340" cy="3131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459545" y="2880597"/>
            <a:ext cx="99238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r</a:t>
            </a:r>
            <a:r>
              <a:rPr lang="en-GB" b="1" dirty="0" smtClean="0">
                <a:solidFill>
                  <a:srgbClr val="FF0000"/>
                </a:solidFill>
              </a:rPr>
              <a:t>otating stall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02707" y="2880597"/>
            <a:ext cx="700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b="1" dirty="0" smtClean="0">
                <a:solidFill>
                  <a:srgbClr val="FF0000"/>
                </a:solidFill>
              </a:rPr>
              <a:t>surge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7352195" y="3419956"/>
            <a:ext cx="699247" cy="709612"/>
          </a:xfrm>
          <a:custGeom>
            <a:avLst/>
            <a:gdLst>
              <a:gd name="connsiteX0" fmla="*/ 699247 w 699247"/>
              <a:gd name="connsiteY0" fmla="*/ 0 h 709612"/>
              <a:gd name="connsiteX1" fmla="*/ 408790 w 699247"/>
              <a:gd name="connsiteY1" fmla="*/ 613186 h 709612"/>
              <a:gd name="connsiteX2" fmla="*/ 0 w 699247"/>
              <a:gd name="connsiteY2" fmla="*/ 699247 h 709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9247" h="709612">
                <a:moveTo>
                  <a:pt x="699247" y="0"/>
                </a:moveTo>
                <a:cubicBezTo>
                  <a:pt x="612289" y="248322"/>
                  <a:pt x="525331" y="496645"/>
                  <a:pt x="408790" y="613186"/>
                </a:cubicBezTo>
                <a:cubicBezTo>
                  <a:pt x="292249" y="729727"/>
                  <a:pt x="146124" y="714487"/>
                  <a:pt x="0" y="699247"/>
                </a:cubicBezTo>
              </a:path>
            </a:pathLst>
          </a:custGeom>
          <a:noFill/>
          <a:ln w="25400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7205430" y="216534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66FF"/>
                </a:solidFill>
              </a:rPr>
              <a:t>实验结</a:t>
            </a:r>
            <a:r>
              <a:rPr lang="zh-CN" altLang="en-US" b="1" dirty="0" smtClean="0">
                <a:solidFill>
                  <a:srgbClr val="0066FF"/>
                </a:solidFill>
              </a:rPr>
              <a:t>果验证理论模型</a:t>
            </a:r>
            <a:endParaRPr lang="en-GB" b="1" dirty="0">
              <a:solidFill>
                <a:srgbClr val="0066F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87" y="2973603"/>
            <a:ext cx="3807593" cy="26182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1992519" y="221760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66FF"/>
                </a:solidFill>
              </a:rPr>
              <a:t>实验装置示意图</a:t>
            </a:r>
            <a:endParaRPr lang="en-GB" b="1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08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108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等线</vt:lpstr>
      <vt:lpstr>SimSun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Shenren Xu</dc:creator>
  <cp:lastModifiedBy>Shenren Xu</cp:lastModifiedBy>
  <cp:revision>10</cp:revision>
  <dcterms:created xsi:type="dcterms:W3CDTF">2019-01-20T08:14:14Z</dcterms:created>
  <dcterms:modified xsi:type="dcterms:W3CDTF">2019-01-20T13:23:05Z</dcterms:modified>
</cp:coreProperties>
</file>