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50" d="100"/>
          <a:sy n="50" d="100"/>
        </p:scale>
        <p:origin x="72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ren\Desktop\&#22278;&#26609;&#25910;&#25947;&#20449;&#2468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ren\Desktop\&#22278;&#26609;&#25910;&#25947;&#20449;&#2468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ren\Desktop\cylinder-cl-fit\&#22278;&#26609;&#25910;&#25947;&#20449;&#2468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ren\Desktop\cylinder-cl-fit\&#22278;&#26609;&#25910;&#25947;&#20449;&#2468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ren\Desktop\cylinder-cl-fit\&#22278;&#26609;&#25910;&#25947;&#20449;&#2468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668723826140219E-2"/>
          <c:y val="2.4931609002534834E-2"/>
          <c:w val="0.8814308015866078"/>
          <c:h val="0.87012264136952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特征值分析!$B$1</c:f>
              <c:strCache>
                <c:ptCount val="1"/>
                <c:pt idx="0">
                  <c:v>Re=100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特征值分析!$D$2:$D$291</c:f>
              <c:numCache>
                <c:formatCode>0.0000E+00</c:formatCode>
                <c:ptCount val="290"/>
                <c:pt idx="0">
                  <c:v>-0.59417654517999996</c:v>
                </c:pt>
                <c:pt idx="1">
                  <c:v>-0.59347705936999995</c:v>
                </c:pt>
                <c:pt idx="2">
                  <c:v>-0.67561241087000001</c:v>
                </c:pt>
                <c:pt idx="3">
                  <c:v>-0.67518810595000001</c:v>
                </c:pt>
                <c:pt idx="4">
                  <c:v>-0.70426079885000004</c:v>
                </c:pt>
                <c:pt idx="5">
                  <c:v>-0.78299752461000005</c:v>
                </c:pt>
                <c:pt idx="6">
                  <c:v>-0.78277198113000002</c:v>
                </c:pt>
                <c:pt idx="7">
                  <c:v>-0.91155959269999998</c:v>
                </c:pt>
                <c:pt idx="8">
                  <c:v>-0.91155967985000008</c:v>
                </c:pt>
                <c:pt idx="9">
                  <c:v>-0.90718455289</c:v>
                </c:pt>
                <c:pt idx="10">
                  <c:v>-0.36510106250000002</c:v>
                </c:pt>
                <c:pt idx="11">
                  <c:v>1.6244919279000001</c:v>
                </c:pt>
                <c:pt idx="12">
                  <c:v>-0.98655736926000004</c:v>
                </c:pt>
                <c:pt idx="13">
                  <c:v>-2.1532719516000003</c:v>
                </c:pt>
                <c:pt idx="14">
                  <c:v>-2.3975529221</c:v>
                </c:pt>
                <c:pt idx="15">
                  <c:v>-3.1872334751999998</c:v>
                </c:pt>
                <c:pt idx="16">
                  <c:v>-3.0901020676000002</c:v>
                </c:pt>
                <c:pt idx="17">
                  <c:v>-3.3715115564999998</c:v>
                </c:pt>
                <c:pt idx="18">
                  <c:v>-3.3500777747999999</c:v>
                </c:pt>
                <c:pt idx="19">
                  <c:v>-3.4549848940999999</c:v>
                </c:pt>
                <c:pt idx="20">
                  <c:v>-1.2892736157</c:v>
                </c:pt>
                <c:pt idx="21">
                  <c:v>-1.5350637324999998</c:v>
                </c:pt>
                <c:pt idx="22">
                  <c:v>-0.98655736516000003</c:v>
                </c:pt>
                <c:pt idx="23">
                  <c:v>-1.1569237663</c:v>
                </c:pt>
                <c:pt idx="24">
                  <c:v>-1.9056039324999998</c:v>
                </c:pt>
                <c:pt idx="25">
                  <c:v>-1.6607414064000001</c:v>
                </c:pt>
                <c:pt idx="26">
                  <c:v>-2.1565702767000001</c:v>
                </c:pt>
                <c:pt idx="27">
                  <c:v>-2.4094310926000002</c:v>
                </c:pt>
                <c:pt idx="28">
                  <c:v>-2.4558030699</c:v>
                </c:pt>
                <c:pt idx="29">
                  <c:v>-2.2676585432</c:v>
                </c:pt>
                <c:pt idx="30">
                  <c:v>-1.0867486026000002</c:v>
                </c:pt>
                <c:pt idx="31">
                  <c:v>-1.0460990917999999</c:v>
                </c:pt>
                <c:pt idx="32">
                  <c:v>-1.1569237608999998</c:v>
                </c:pt>
                <c:pt idx="33">
                  <c:v>-1.5205032663</c:v>
                </c:pt>
                <c:pt idx="34">
                  <c:v>-1.4124836447</c:v>
                </c:pt>
                <c:pt idx="35">
                  <c:v>-1.6607413888</c:v>
                </c:pt>
                <c:pt idx="36">
                  <c:v>-0.94861275379999999</c:v>
                </c:pt>
                <c:pt idx="37">
                  <c:v>-2.0204710147</c:v>
                </c:pt>
                <c:pt idx="38">
                  <c:v>-1.4295263512</c:v>
                </c:pt>
                <c:pt idx="39">
                  <c:v>-1.8797533599</c:v>
                </c:pt>
                <c:pt idx="40">
                  <c:v>-0.98655736450000009</c:v>
                </c:pt>
                <c:pt idx="41">
                  <c:v>-2.0575788432</c:v>
                </c:pt>
                <c:pt idx="42">
                  <c:v>-1.5350637313000002</c:v>
                </c:pt>
                <c:pt idx="43">
                  <c:v>-1.2892736130999998</c:v>
                </c:pt>
                <c:pt idx="44">
                  <c:v>-2.4094307687000001</c:v>
                </c:pt>
                <c:pt idx="45">
                  <c:v>-2.8093459719</c:v>
                </c:pt>
                <c:pt idx="46">
                  <c:v>-3.0565370339999998</c:v>
                </c:pt>
                <c:pt idx="47">
                  <c:v>-3.0915998539</c:v>
                </c:pt>
                <c:pt idx="48">
                  <c:v>-3.0033876069999996</c:v>
                </c:pt>
                <c:pt idx="49">
                  <c:v>-2.8511451495000002</c:v>
                </c:pt>
                <c:pt idx="50">
                  <c:v>-1.0592010149</c:v>
                </c:pt>
                <c:pt idx="51">
                  <c:v>-0.22559350737</c:v>
                </c:pt>
                <c:pt idx="52">
                  <c:v>1.6244919218</c:v>
                </c:pt>
                <c:pt idx="53">
                  <c:v>-0.36510107828000005</c:v>
                </c:pt>
                <c:pt idx="54">
                  <c:v>-2.9104053372999998</c:v>
                </c:pt>
                <c:pt idx="55">
                  <c:v>-2.1532719557999997</c:v>
                </c:pt>
                <c:pt idx="56">
                  <c:v>-2.3975528438999998</c:v>
                </c:pt>
                <c:pt idx="57">
                  <c:v>-3.9230396783999999</c:v>
                </c:pt>
                <c:pt idx="58">
                  <c:v>-3.7531428182999997</c:v>
                </c:pt>
                <c:pt idx="59">
                  <c:v>-3.9414708257999997</c:v>
                </c:pt>
                <c:pt idx="60">
                  <c:v>-0.65294390571999994</c:v>
                </c:pt>
                <c:pt idx="61">
                  <c:v>-0.25759569784999997</c:v>
                </c:pt>
                <c:pt idx="62">
                  <c:v>-1.7223424403000001</c:v>
                </c:pt>
                <c:pt idx="63">
                  <c:v>-1.1734640553</c:v>
                </c:pt>
                <c:pt idx="64">
                  <c:v>-0.5367456987</c:v>
                </c:pt>
                <c:pt idx="65">
                  <c:v>-0.22559351473</c:v>
                </c:pt>
                <c:pt idx="66">
                  <c:v>-2.3075742019000001</c:v>
                </c:pt>
                <c:pt idx="67">
                  <c:v>-3.4756342068000001</c:v>
                </c:pt>
                <c:pt idx="68">
                  <c:v>-1.0592010179</c:v>
                </c:pt>
                <c:pt idx="69">
                  <c:v>-2.9104053424999998</c:v>
                </c:pt>
                <c:pt idx="70">
                  <c:v>-0.41641523748999998</c:v>
                </c:pt>
                <c:pt idx="71">
                  <c:v>-0.61973769711999993</c:v>
                </c:pt>
                <c:pt idx="72">
                  <c:v>-0.94232237978</c:v>
                </c:pt>
                <c:pt idx="73">
                  <c:v>-0.53674569473</c:v>
                </c:pt>
                <c:pt idx="74">
                  <c:v>-0.90707943964999993</c:v>
                </c:pt>
                <c:pt idx="75">
                  <c:v>-0.73560780666000003</c:v>
                </c:pt>
                <c:pt idx="76">
                  <c:v>-1.4316407571</c:v>
                </c:pt>
                <c:pt idx="77">
                  <c:v>-1.7159907178</c:v>
                </c:pt>
                <c:pt idx="78">
                  <c:v>-0.86494726147000001</c:v>
                </c:pt>
                <c:pt idx="79">
                  <c:v>-1.3183400564000001</c:v>
                </c:pt>
                <c:pt idx="80">
                  <c:v>-1.4316407548999999</c:v>
                </c:pt>
                <c:pt idx="81">
                  <c:v>-0.61973769483999996</c:v>
                </c:pt>
                <c:pt idx="82">
                  <c:v>-0.90707944021000009</c:v>
                </c:pt>
                <c:pt idx="83">
                  <c:v>-0.41641523769</c:v>
                </c:pt>
                <c:pt idx="84">
                  <c:v>-2.3473859329</c:v>
                </c:pt>
                <c:pt idx="85">
                  <c:v>-0.73560780906000001</c:v>
                </c:pt>
                <c:pt idx="86">
                  <c:v>-0.94232237760999993</c:v>
                </c:pt>
                <c:pt idx="87">
                  <c:v>-2.8629079875000003</c:v>
                </c:pt>
                <c:pt idx="88">
                  <c:v>-0.86494725541999995</c:v>
                </c:pt>
                <c:pt idx="89">
                  <c:v>-1.7159907211000001</c:v>
                </c:pt>
                <c:pt idx="90">
                  <c:v>-1.3188102153000001</c:v>
                </c:pt>
                <c:pt idx="91">
                  <c:v>-1.5533252691999999</c:v>
                </c:pt>
                <c:pt idx="92">
                  <c:v>-1.3354617609999999</c:v>
                </c:pt>
                <c:pt idx="93">
                  <c:v>-1.2201318995000001</c:v>
                </c:pt>
                <c:pt idx="94">
                  <c:v>-1.7234392364</c:v>
                </c:pt>
                <c:pt idx="95">
                  <c:v>-1.8501424244</c:v>
                </c:pt>
                <c:pt idx="96">
                  <c:v>-2.9449254009999999</c:v>
                </c:pt>
                <c:pt idx="97">
                  <c:v>-2.2481510718000002</c:v>
                </c:pt>
                <c:pt idx="98">
                  <c:v>-2.1990564084000002</c:v>
                </c:pt>
                <c:pt idx="99">
                  <c:v>-3.9323094138999997</c:v>
                </c:pt>
                <c:pt idx="100">
                  <c:v>-2.0878451033000003</c:v>
                </c:pt>
                <c:pt idx="101">
                  <c:v>-2.1365429644000002</c:v>
                </c:pt>
                <c:pt idx="102">
                  <c:v>-2.8557342134000003</c:v>
                </c:pt>
                <c:pt idx="103">
                  <c:v>-2.9450442602</c:v>
                </c:pt>
                <c:pt idx="104">
                  <c:v>-2.6337988463999999</c:v>
                </c:pt>
                <c:pt idx="105">
                  <c:v>-3.1949884219000002</c:v>
                </c:pt>
                <c:pt idx="106">
                  <c:v>-2.2791259420000003</c:v>
                </c:pt>
                <c:pt idx="107">
                  <c:v>-3.8239280675999998</c:v>
                </c:pt>
                <c:pt idx="108">
                  <c:v>-2.3516763466000001</c:v>
                </c:pt>
                <c:pt idx="109">
                  <c:v>-3.7200787639000001</c:v>
                </c:pt>
                <c:pt idx="110">
                  <c:v>-2.7991335150000003</c:v>
                </c:pt>
                <c:pt idx="111">
                  <c:v>-2.8288528734000002</c:v>
                </c:pt>
                <c:pt idx="112">
                  <c:v>-2.5359955353000001</c:v>
                </c:pt>
                <c:pt idx="113">
                  <c:v>-2.5317470157999997</c:v>
                </c:pt>
                <c:pt idx="114">
                  <c:v>-4.6185310091999998</c:v>
                </c:pt>
                <c:pt idx="115">
                  <c:v>-3.1200891130000001</c:v>
                </c:pt>
                <c:pt idx="116">
                  <c:v>-3.0980642989000002</c:v>
                </c:pt>
                <c:pt idx="117">
                  <c:v>-4.9017184022000002</c:v>
                </c:pt>
                <c:pt idx="118">
                  <c:v>-5.1685237249</c:v>
                </c:pt>
                <c:pt idx="119">
                  <c:v>-5.3721540268000005</c:v>
                </c:pt>
                <c:pt idx="120">
                  <c:v>-3.4457930766000002</c:v>
                </c:pt>
                <c:pt idx="121">
                  <c:v>-3.4469979724000002</c:v>
                </c:pt>
                <c:pt idx="122">
                  <c:v>-3.8061933222</c:v>
                </c:pt>
                <c:pt idx="123">
                  <c:v>-3.8321487101000002</c:v>
                </c:pt>
                <c:pt idx="124">
                  <c:v>-3.1200891130000001</c:v>
                </c:pt>
                <c:pt idx="125">
                  <c:v>-3.0980642989000002</c:v>
                </c:pt>
                <c:pt idx="126">
                  <c:v>-5.5985267462000001</c:v>
                </c:pt>
                <c:pt idx="127">
                  <c:v>-6.3156098938000005</c:v>
                </c:pt>
                <c:pt idx="128">
                  <c:v>-6.5081401491999999</c:v>
                </c:pt>
                <c:pt idx="129">
                  <c:v>-5.7737219636999999</c:v>
                </c:pt>
              </c:numCache>
            </c:numRef>
          </c:xVal>
          <c:yVal>
            <c:numRef>
              <c:f>特征值分析!$E$2:$E$291</c:f>
              <c:numCache>
                <c:formatCode>0.0000E+00</c:formatCode>
                <c:ptCount val="290"/>
                <c:pt idx="0">
                  <c:v>-2.4997519587957504E-12</c:v>
                </c:pt>
                <c:pt idx="1">
                  <c:v>-9.6275271731698781E-13</c:v>
                </c:pt>
                <c:pt idx="2">
                  <c:v>6.2086613056777415E-13</c:v>
                </c:pt>
                <c:pt idx="3">
                  <c:v>5.1898171154637043E-12</c:v>
                </c:pt>
                <c:pt idx="4">
                  <c:v>-4.1351917025628791E-10</c:v>
                </c:pt>
                <c:pt idx="5">
                  <c:v>1.8583840978317439E-12</c:v>
                </c:pt>
                <c:pt idx="6">
                  <c:v>-2.0534863179230289E-13</c:v>
                </c:pt>
                <c:pt idx="7">
                  <c:v>-6.3419193476432762E-5</c:v>
                </c:pt>
                <c:pt idx="8">
                  <c:v>6.342028698887235E-5</c:v>
                </c:pt>
                <c:pt idx="9">
                  <c:v>1.6898604370654702E-12</c:v>
                </c:pt>
                <c:pt idx="10">
                  <c:v>0.1107448967125782</c:v>
                </c:pt>
                <c:pt idx="11">
                  <c:v>0.11599263962301083</c:v>
                </c:pt>
                <c:pt idx="12">
                  <c:v>6.7313582261355184E-2</c:v>
                </c:pt>
                <c:pt idx="13">
                  <c:v>0.10757354835588427</c:v>
                </c:pt>
                <c:pt idx="14">
                  <c:v>0.11080988590271811</c:v>
                </c:pt>
                <c:pt idx="15">
                  <c:v>9.289780348330709E-2</c:v>
                </c:pt>
                <c:pt idx="16">
                  <c:v>8.331693190656006E-2</c:v>
                </c:pt>
                <c:pt idx="17">
                  <c:v>8.5794195322162037E-2</c:v>
                </c:pt>
                <c:pt idx="18">
                  <c:v>0.10224643787919764</c:v>
                </c:pt>
                <c:pt idx="19">
                  <c:v>9.6951553217644704E-2</c:v>
                </c:pt>
                <c:pt idx="20">
                  <c:v>4.2943342456119797E-2</c:v>
                </c:pt>
                <c:pt idx="21">
                  <c:v>5.2935275188694009E-2</c:v>
                </c:pt>
                <c:pt idx="22">
                  <c:v>6.7313582305356848E-2</c:v>
                </c:pt>
                <c:pt idx="23">
                  <c:v>3.3317614914392744E-2</c:v>
                </c:pt>
                <c:pt idx="24">
                  <c:v>4.0580644928869737E-2</c:v>
                </c:pt>
                <c:pt idx="25">
                  <c:v>3.2468203459458563E-2</c:v>
                </c:pt>
                <c:pt idx="26">
                  <c:v>4.7564177837886502E-2</c:v>
                </c:pt>
                <c:pt idx="27">
                  <c:v>5.4790976230823005E-2</c:v>
                </c:pt>
                <c:pt idx="28">
                  <c:v>4.7854549426899706E-2</c:v>
                </c:pt>
                <c:pt idx="29">
                  <c:v>4.0527046370197904E-2</c:v>
                </c:pt>
                <c:pt idx="30">
                  <c:v>2.4130424265031165E-2</c:v>
                </c:pt>
                <c:pt idx="31">
                  <c:v>1.4871317208385852E-2</c:v>
                </c:pt>
                <c:pt idx="32">
                  <c:v>3.3317614918137568E-2</c:v>
                </c:pt>
                <c:pt idx="33">
                  <c:v>2.3653751238445483E-2</c:v>
                </c:pt>
                <c:pt idx="34">
                  <c:v>1.4762304822157809E-2</c:v>
                </c:pt>
                <c:pt idx="35">
                  <c:v>3.2468203431372397E-2</c:v>
                </c:pt>
                <c:pt idx="36">
                  <c:v>5.4855312546778674E-3</c:v>
                </c:pt>
                <c:pt idx="37">
                  <c:v>2.3659097475892059E-2</c:v>
                </c:pt>
                <c:pt idx="38">
                  <c:v>9.0846069009150095E-3</c:v>
                </c:pt>
                <c:pt idx="39">
                  <c:v>1.5245660190087702E-2</c:v>
                </c:pt>
                <c:pt idx="40">
                  <c:v>6.7313582280079304E-2</c:v>
                </c:pt>
                <c:pt idx="41">
                  <c:v>6.4685124004602371E-2</c:v>
                </c:pt>
                <c:pt idx="42">
                  <c:v>5.2935275186821597E-2</c:v>
                </c:pt>
                <c:pt idx="43">
                  <c:v>4.2943342470162883E-2</c:v>
                </c:pt>
                <c:pt idx="44">
                  <c:v>5.4790977713772608E-2</c:v>
                </c:pt>
                <c:pt idx="45">
                  <c:v>6.2608996885472515E-2</c:v>
                </c:pt>
                <c:pt idx="46">
                  <c:v>7.5774731089837524E-2</c:v>
                </c:pt>
                <c:pt idx="47">
                  <c:v>7.3964543507983441E-2</c:v>
                </c:pt>
                <c:pt idx="48">
                  <c:v>6.5932767799888201E-2</c:v>
                </c:pt>
                <c:pt idx="49">
                  <c:v>5.6624415489886545E-2</c:v>
                </c:pt>
                <c:pt idx="50">
                  <c:v>0.13924103825930986</c:v>
                </c:pt>
                <c:pt idx="51">
                  <c:v>0.15765227796358108</c:v>
                </c:pt>
                <c:pt idx="52">
                  <c:v>0.1159926397166314</c:v>
                </c:pt>
                <c:pt idx="53">
                  <c:v>0.1107448967968367</c:v>
                </c:pt>
                <c:pt idx="54">
                  <c:v>0.15374354078546396</c:v>
                </c:pt>
                <c:pt idx="55">
                  <c:v>0.10757354834652222</c:v>
                </c:pt>
                <c:pt idx="56">
                  <c:v>0.11080988641763116</c:v>
                </c:pt>
                <c:pt idx="57">
                  <c:v>0.13705187814800757</c:v>
                </c:pt>
                <c:pt idx="58">
                  <c:v>0.12760227762111709</c:v>
                </c:pt>
                <c:pt idx="59">
                  <c:v>0.12846191054779782</c:v>
                </c:pt>
                <c:pt idx="60">
                  <c:v>0.17912362642587898</c:v>
                </c:pt>
                <c:pt idx="61">
                  <c:v>0.20649121041908711</c:v>
                </c:pt>
                <c:pt idx="62">
                  <c:v>0.17763081861541105</c:v>
                </c:pt>
                <c:pt idx="63">
                  <c:v>0.21036144621829891</c:v>
                </c:pt>
                <c:pt idx="64">
                  <c:v>0.2231519973060048</c:v>
                </c:pt>
                <c:pt idx="65">
                  <c:v>0.15765227800102932</c:v>
                </c:pt>
                <c:pt idx="66">
                  <c:v>0.2204421039788021</c:v>
                </c:pt>
                <c:pt idx="67">
                  <c:v>0.20154151065627929</c:v>
                </c:pt>
                <c:pt idx="68">
                  <c:v>0.13924103819377548</c:v>
                </c:pt>
                <c:pt idx="69">
                  <c:v>0.15374354074801572</c:v>
                </c:pt>
                <c:pt idx="70">
                  <c:v>0.25613721533916195</c:v>
                </c:pt>
                <c:pt idx="71">
                  <c:v>0.26955319664375094</c:v>
                </c:pt>
                <c:pt idx="72">
                  <c:v>0.24923421302116566</c:v>
                </c:pt>
                <c:pt idx="73">
                  <c:v>0.22315199737153921</c:v>
                </c:pt>
                <c:pt idx="74">
                  <c:v>0.29110486694663384</c:v>
                </c:pt>
                <c:pt idx="75">
                  <c:v>0.30674391446068017</c:v>
                </c:pt>
                <c:pt idx="76">
                  <c:v>0.28185040358380092</c:v>
                </c:pt>
                <c:pt idx="77">
                  <c:v>0.24797079695670726</c:v>
                </c:pt>
                <c:pt idx="78">
                  <c:v>0.31734929856913974</c:v>
                </c:pt>
                <c:pt idx="79">
                  <c:v>0.32026360564046774</c:v>
                </c:pt>
                <c:pt idx="80">
                  <c:v>0.28185040355571467</c:v>
                </c:pt>
                <c:pt idx="81">
                  <c:v>0.26955319661566479</c:v>
                </c:pt>
                <c:pt idx="82">
                  <c:v>0.29110486693727172</c:v>
                </c:pt>
                <c:pt idx="83">
                  <c:v>0.25613721530171368</c:v>
                </c:pt>
                <c:pt idx="84">
                  <c:v>0.28919021286696883</c:v>
                </c:pt>
                <c:pt idx="85">
                  <c:v>0.30674391449812838</c:v>
                </c:pt>
                <c:pt idx="86">
                  <c:v>0.24923421302116566</c:v>
                </c:pt>
                <c:pt idx="87">
                  <c:v>0.26574711128811468</c:v>
                </c:pt>
                <c:pt idx="88">
                  <c:v>0.31734929863467409</c:v>
                </c:pt>
                <c:pt idx="89">
                  <c:v>0.24797079693798316</c:v>
                </c:pt>
                <c:pt idx="90">
                  <c:v>0.3661495238583955</c:v>
                </c:pt>
                <c:pt idx="91">
                  <c:v>0.38176583797020658</c:v>
                </c:pt>
                <c:pt idx="92">
                  <c:v>0.35994523970758907</c:v>
                </c:pt>
                <c:pt idx="93">
                  <c:v>0.35756260091102315</c:v>
                </c:pt>
                <c:pt idx="94">
                  <c:v>0.39217724068846288</c:v>
                </c:pt>
                <c:pt idx="95">
                  <c:v>0.35440398323673755</c:v>
                </c:pt>
                <c:pt idx="96">
                  <c:v>0.36131036321589027</c:v>
                </c:pt>
                <c:pt idx="97">
                  <c:v>0.39680834651488922</c:v>
                </c:pt>
                <c:pt idx="98">
                  <c:v>0.40024373978906341</c:v>
                </c:pt>
                <c:pt idx="99">
                  <c:v>0.37591935285232314</c:v>
                </c:pt>
                <c:pt idx="100">
                  <c:v>0.46543419599083746</c:v>
                </c:pt>
                <c:pt idx="101">
                  <c:v>0.46435987201111267</c:v>
                </c:pt>
                <c:pt idx="102">
                  <c:v>0.46570894289880421</c:v>
                </c:pt>
                <c:pt idx="103">
                  <c:v>0.46033038405050836</c:v>
                </c:pt>
                <c:pt idx="104">
                  <c:v>0.44810015309732126</c:v>
                </c:pt>
                <c:pt idx="105">
                  <c:v>0.47747058947670273</c:v>
                </c:pt>
                <c:pt idx="106">
                  <c:v>0.49979996167811036</c:v>
                </c:pt>
                <c:pt idx="107">
                  <c:v>0.47752421198913014</c:v>
                </c:pt>
                <c:pt idx="108">
                  <c:v>0.50022085694969598</c:v>
                </c:pt>
                <c:pt idx="109">
                  <c:v>0.49155398543625894</c:v>
                </c:pt>
                <c:pt idx="110">
                  <c:v>0.57068041429050975</c:v>
                </c:pt>
                <c:pt idx="111">
                  <c:v>0.57069165351319695</c:v>
                </c:pt>
                <c:pt idx="112">
                  <c:v>0.53552881290396548</c:v>
                </c:pt>
                <c:pt idx="113">
                  <c:v>0.53535516397938154</c:v>
                </c:pt>
                <c:pt idx="114">
                  <c:v>0.55441535496996008</c:v>
                </c:pt>
                <c:pt idx="115">
                  <c:v>0.60577351852013639</c:v>
                </c:pt>
                <c:pt idx="116">
                  <c:v>0.60587181447771576</c:v>
                </c:pt>
                <c:pt idx="117">
                  <c:v>0.55302837606108735</c:v>
                </c:pt>
                <c:pt idx="118">
                  <c:v>0.54089622368790991</c:v>
                </c:pt>
                <c:pt idx="119">
                  <c:v>0.5703467685840764</c:v>
                </c:pt>
                <c:pt idx="120">
                  <c:v>0.64107362391329048</c:v>
                </c:pt>
                <c:pt idx="121">
                  <c:v>0.64072464967571663</c:v>
                </c:pt>
                <c:pt idx="122">
                  <c:v>0.67574568514745559</c:v>
                </c:pt>
                <c:pt idx="123">
                  <c:v>0.67575939065390711</c:v>
                </c:pt>
                <c:pt idx="124">
                  <c:v>0.60577351852013639</c:v>
                </c:pt>
                <c:pt idx="125">
                  <c:v>0.60587181447771576</c:v>
                </c:pt>
                <c:pt idx="126">
                  <c:v>0.62810128551284683</c:v>
                </c:pt>
                <c:pt idx="127">
                  <c:v>0.66079127040065422</c:v>
                </c:pt>
                <c:pt idx="128">
                  <c:v>0.66224713786137335</c:v>
                </c:pt>
                <c:pt idx="129">
                  <c:v>0.62501145905311539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55-4675-A32E-E10502059587}"/>
            </c:ext>
          </c:extLst>
        </c:ser>
        <c:ser>
          <c:idx val="13"/>
          <c:order val="1"/>
          <c:tx>
            <c:strRef>
              <c:f>特征值分析!$F$1</c:f>
              <c:strCache>
                <c:ptCount val="1"/>
                <c:pt idx="0">
                  <c:v>Re=80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0070C0">
                  <a:alpha val="90000"/>
                </a:srgbClr>
              </a:solidFill>
              <a:ln w="9525">
                <a:noFill/>
              </a:ln>
              <a:effectLst/>
            </c:spPr>
          </c:marker>
          <c:xVal>
            <c:numRef>
              <c:f>特征值分析!$H$2:$H$191</c:f>
              <c:numCache>
                <c:formatCode>0.0000E+00</c:formatCode>
                <c:ptCount val="190"/>
                <c:pt idx="0">
                  <c:v>-0.60576296995000001</c:v>
                </c:pt>
                <c:pt idx="1">
                  <c:v>-0.60650595667999996</c:v>
                </c:pt>
                <c:pt idx="2">
                  <c:v>-0.68383727801999994</c:v>
                </c:pt>
                <c:pt idx="3">
                  <c:v>-0.68430752114999993</c:v>
                </c:pt>
                <c:pt idx="4">
                  <c:v>-0.79024857599000009</c:v>
                </c:pt>
                <c:pt idx="5">
                  <c:v>-0.79061871248000004</c:v>
                </c:pt>
                <c:pt idx="6">
                  <c:v>-0.91757263525999999</c:v>
                </c:pt>
                <c:pt idx="7">
                  <c:v>-0.91473362024000004</c:v>
                </c:pt>
                <c:pt idx="8">
                  <c:v>-0.91452780994000005</c:v>
                </c:pt>
                <c:pt idx="9">
                  <c:v>-1.0625914734999999</c:v>
                </c:pt>
                <c:pt idx="10">
                  <c:v>-0.36527147214</c:v>
                </c:pt>
                <c:pt idx="11">
                  <c:v>1.3447009482999999</c:v>
                </c:pt>
                <c:pt idx="12">
                  <c:v>-2.1519800414999999</c:v>
                </c:pt>
                <c:pt idx="13">
                  <c:v>-0.98782872738000005</c:v>
                </c:pt>
                <c:pt idx="14">
                  <c:v>-2.6420525316000001</c:v>
                </c:pt>
                <c:pt idx="15">
                  <c:v>-3.1549250806</c:v>
                </c:pt>
                <c:pt idx="16">
                  <c:v>-3.0536889743</c:v>
                </c:pt>
                <c:pt idx="17">
                  <c:v>-3.3123250915</c:v>
                </c:pt>
                <c:pt idx="18">
                  <c:v>-3.4040180213999998</c:v>
                </c:pt>
                <c:pt idx="19">
                  <c:v>-3.3245743389999998</c:v>
                </c:pt>
                <c:pt idx="20">
                  <c:v>-1.2934499555000001</c:v>
                </c:pt>
                <c:pt idx="21">
                  <c:v>-1.5434397366999999</c:v>
                </c:pt>
                <c:pt idx="22">
                  <c:v>-1.1599934762999999</c:v>
                </c:pt>
                <c:pt idx="23">
                  <c:v>-0.98782872162000002</c:v>
                </c:pt>
                <c:pt idx="24">
                  <c:v>-1.9077763387</c:v>
                </c:pt>
                <c:pt idx="25">
                  <c:v>-1.6623494874</c:v>
                </c:pt>
                <c:pt idx="26">
                  <c:v>-2.1609905462999999</c:v>
                </c:pt>
                <c:pt idx="27">
                  <c:v>-2.2730270129000001</c:v>
                </c:pt>
                <c:pt idx="28">
                  <c:v>-2.4152661133</c:v>
                </c:pt>
                <c:pt idx="29">
                  <c:v>-2.4588653754000003</c:v>
                </c:pt>
                <c:pt idx="30">
                  <c:v>-1.0880132158</c:v>
                </c:pt>
                <c:pt idx="31">
                  <c:v>-1.0467661208999999</c:v>
                </c:pt>
                <c:pt idx="32">
                  <c:v>-1.1599934789000002</c:v>
                </c:pt>
                <c:pt idx="33">
                  <c:v>-1.5223211715000002</c:v>
                </c:pt>
                <c:pt idx="34">
                  <c:v>-1.4145064187</c:v>
                </c:pt>
                <c:pt idx="35">
                  <c:v>-1.6623494847</c:v>
                </c:pt>
                <c:pt idx="36">
                  <c:v>-2.0187071826</c:v>
                </c:pt>
                <c:pt idx="37">
                  <c:v>-1.5166766977999999</c:v>
                </c:pt>
                <c:pt idx="38">
                  <c:v>-1.8740227460000001</c:v>
                </c:pt>
                <c:pt idx="39">
                  <c:v>-0.94684062292000004</c:v>
                </c:pt>
                <c:pt idx="40">
                  <c:v>-0.98782872523999998</c:v>
                </c:pt>
                <c:pt idx="41">
                  <c:v>-1.5434397320000002</c:v>
                </c:pt>
                <c:pt idx="42">
                  <c:v>-2.0600838845</c:v>
                </c:pt>
                <c:pt idx="43">
                  <c:v>-1.2934499563999999</c:v>
                </c:pt>
                <c:pt idx="44">
                  <c:v>-2.4152661031</c:v>
                </c:pt>
                <c:pt idx="45">
                  <c:v>-2.8136786943999996</c:v>
                </c:pt>
                <c:pt idx="46">
                  <c:v>-2.9397567584000002</c:v>
                </c:pt>
                <c:pt idx="47">
                  <c:v>-2.789239136</c:v>
                </c:pt>
                <c:pt idx="48">
                  <c:v>-3.0265725430000003</c:v>
                </c:pt>
                <c:pt idx="49">
                  <c:v>-3.0355481310999997</c:v>
                </c:pt>
                <c:pt idx="50">
                  <c:v>-1.0595366151000001</c:v>
                </c:pt>
                <c:pt idx="51">
                  <c:v>-0.22632325001</c:v>
                </c:pt>
                <c:pt idx="52">
                  <c:v>1.3447009142999999</c:v>
                </c:pt>
                <c:pt idx="53">
                  <c:v>-0.36527147208999999</c:v>
                </c:pt>
                <c:pt idx="54">
                  <c:v>-2.9108709259999999</c:v>
                </c:pt>
                <c:pt idx="55">
                  <c:v>-2.1519800399999998</c:v>
                </c:pt>
                <c:pt idx="56">
                  <c:v>-3.9243245044000004</c:v>
                </c:pt>
                <c:pt idx="57">
                  <c:v>-4.1653535013000003</c:v>
                </c:pt>
                <c:pt idx="58">
                  <c:v>-3.7449353779000001</c:v>
                </c:pt>
                <c:pt idx="59">
                  <c:v>-3.9309056687999999</c:v>
                </c:pt>
                <c:pt idx="60">
                  <c:v>-0.65343735833999994</c:v>
                </c:pt>
                <c:pt idx="61">
                  <c:v>-1.7227318313</c:v>
                </c:pt>
                <c:pt idx="62">
                  <c:v>-0.25825668993000001</c:v>
                </c:pt>
                <c:pt idx="63">
                  <c:v>-0.22632325450000002</c:v>
                </c:pt>
                <c:pt idx="64">
                  <c:v>-1.174251677</c:v>
                </c:pt>
                <c:pt idx="65">
                  <c:v>-0.53753056105999997</c:v>
                </c:pt>
                <c:pt idx="66">
                  <c:v>-2.3086501909999999</c:v>
                </c:pt>
                <c:pt idx="67">
                  <c:v>-3.4763964020999998</c:v>
                </c:pt>
                <c:pt idx="68">
                  <c:v>-1.0595366094000001</c:v>
                </c:pt>
                <c:pt idx="69">
                  <c:v>-2.9108709243000002</c:v>
                </c:pt>
                <c:pt idx="70">
                  <c:v>-1.4331189828999999</c:v>
                </c:pt>
                <c:pt idx="71">
                  <c:v>-0.62085291890999994</c:v>
                </c:pt>
                <c:pt idx="72">
                  <c:v>-0.90848377305999994</c:v>
                </c:pt>
                <c:pt idx="73">
                  <c:v>-0.41758614659999999</c:v>
                </c:pt>
                <c:pt idx="74">
                  <c:v>-0.73702415768999996</c:v>
                </c:pt>
                <c:pt idx="75">
                  <c:v>-2.3487961052999999</c:v>
                </c:pt>
                <c:pt idx="76">
                  <c:v>-2.8637283764000001</c:v>
                </c:pt>
                <c:pt idx="77">
                  <c:v>-0.94326553849000006</c:v>
                </c:pt>
                <c:pt idx="78">
                  <c:v>-0.86646896414000008</c:v>
                </c:pt>
                <c:pt idx="79">
                  <c:v>-1.7169785297</c:v>
                </c:pt>
                <c:pt idx="80">
                  <c:v>-1.3207708917000001</c:v>
                </c:pt>
                <c:pt idx="81">
                  <c:v>-1.5555727354000002</c:v>
                </c:pt>
                <c:pt idx="82">
                  <c:v>-1.3373911064999999</c:v>
                </c:pt>
                <c:pt idx="83">
                  <c:v>-1.2221950752000001</c:v>
                </c:pt>
                <c:pt idx="84">
                  <c:v>-1.7257860922000001</c:v>
                </c:pt>
                <c:pt idx="85">
                  <c:v>-1.8522529333000002</c:v>
                </c:pt>
                <c:pt idx="86">
                  <c:v>-2.9477958903000001</c:v>
                </c:pt>
                <c:pt idx="87">
                  <c:v>-2.2507061763</c:v>
                </c:pt>
                <c:pt idx="88">
                  <c:v>-2.2012951922999999</c:v>
                </c:pt>
                <c:pt idx="89">
                  <c:v>-3.9346326158</c:v>
                </c:pt>
                <c:pt idx="90">
                  <c:v>-2.091142031</c:v>
                </c:pt>
                <c:pt idx="91">
                  <c:v>-2.1399297621</c:v>
                </c:pt>
                <c:pt idx="92">
                  <c:v>-2.8586959796000002</c:v>
                </c:pt>
                <c:pt idx="93">
                  <c:v>-2.9482914645000005</c:v>
                </c:pt>
                <c:pt idx="94">
                  <c:v>-2.6367516176999999</c:v>
                </c:pt>
                <c:pt idx="95">
                  <c:v>-3.1979074639</c:v>
                </c:pt>
                <c:pt idx="96">
                  <c:v>-2.2828582240999999</c:v>
                </c:pt>
                <c:pt idx="97">
                  <c:v>-3.8273064638999998</c:v>
                </c:pt>
                <c:pt idx="98">
                  <c:v>-2.3554884939000003</c:v>
                </c:pt>
                <c:pt idx="99">
                  <c:v>-3.7239772236000004</c:v>
                </c:pt>
                <c:pt idx="100">
                  <c:v>-2.8039711427</c:v>
                </c:pt>
                <c:pt idx="101">
                  <c:v>-2.8337904580000002</c:v>
                </c:pt>
                <c:pt idx="102">
                  <c:v>-2.5402409088</c:v>
                </c:pt>
                <c:pt idx="103">
                  <c:v>-2.5361315567</c:v>
                </c:pt>
                <c:pt idx="104">
                  <c:v>-4.6232012485</c:v>
                </c:pt>
                <c:pt idx="105">
                  <c:v>-3.1255410762000002</c:v>
                </c:pt>
                <c:pt idx="106">
                  <c:v>-3.1035659042000003</c:v>
                </c:pt>
                <c:pt idx="107">
                  <c:v>-4.9061853155000001</c:v>
                </c:pt>
                <c:pt idx="108">
                  <c:v>-5.1725316115000002</c:v>
                </c:pt>
                <c:pt idx="109">
                  <c:v>-5.3767831118</c:v>
                </c:pt>
                <c:pt idx="110">
                  <c:v>-3.4518845828</c:v>
                </c:pt>
                <c:pt idx="111">
                  <c:v>-3.4531063939000002</c:v>
                </c:pt>
                <c:pt idx="112">
                  <c:v>-3.8129478375999999</c:v>
                </c:pt>
                <c:pt idx="113">
                  <c:v>-3.8388961065</c:v>
                </c:pt>
                <c:pt idx="114">
                  <c:v>-3.1255410762000002</c:v>
                </c:pt>
                <c:pt idx="115">
                  <c:v>-3.1035659042000003</c:v>
                </c:pt>
                <c:pt idx="116">
                  <c:v>-6.3219505472000002</c:v>
                </c:pt>
                <c:pt idx="117">
                  <c:v>-5.6043086591</c:v>
                </c:pt>
                <c:pt idx="118">
                  <c:v>-6.5146651230999995</c:v>
                </c:pt>
                <c:pt idx="119">
                  <c:v>-5.7795492982999992</c:v>
                </c:pt>
              </c:numCache>
            </c:numRef>
          </c:xVal>
          <c:yVal>
            <c:numRef>
              <c:f>特征值分析!$I$2:$I$191</c:f>
              <c:numCache>
                <c:formatCode>0.0000E+00</c:formatCode>
                <c:ptCount val="190"/>
                <c:pt idx="0">
                  <c:v>5.2574168694116563E-14</c:v>
                </c:pt>
                <c:pt idx="1">
                  <c:v>2.4184115615717443E-16</c:v>
                </c:pt>
                <c:pt idx="2">
                  <c:v>5.2836011037279402E-16</c:v>
                </c:pt>
                <c:pt idx="3">
                  <c:v>-1.1708471141075913E-15</c:v>
                </c:pt>
                <c:pt idx="4">
                  <c:v>1.0370346320150975E-14</c:v>
                </c:pt>
                <c:pt idx="5">
                  <c:v>-8.1813779799792891E-14</c:v>
                </c:pt>
                <c:pt idx="6">
                  <c:v>-9.1492714614948878E-13</c:v>
                </c:pt>
                <c:pt idx="7">
                  <c:v>4.4241842632150781E-13</c:v>
                </c:pt>
                <c:pt idx="8">
                  <c:v>-3.9153399168045046E-15</c:v>
                </c:pt>
                <c:pt idx="9">
                  <c:v>-1.2614084550432085E-13</c:v>
                </c:pt>
                <c:pt idx="10">
                  <c:v>0.11074492826270568</c:v>
                </c:pt>
                <c:pt idx="11">
                  <c:v>0.11780723672370727</c:v>
                </c:pt>
                <c:pt idx="12">
                  <c:v>0.1075723485803684</c:v>
                </c:pt>
                <c:pt idx="13">
                  <c:v>6.7319371073130241E-2</c:v>
                </c:pt>
                <c:pt idx="14">
                  <c:v>0.109343141558951</c:v>
                </c:pt>
                <c:pt idx="15">
                  <c:v>9.2825258331601324E-2</c:v>
                </c:pt>
                <c:pt idx="16">
                  <c:v>8.337593430272576E-2</c:v>
                </c:pt>
                <c:pt idx="17">
                  <c:v>0.10207736260901557</c:v>
                </c:pt>
                <c:pt idx="18">
                  <c:v>9.6705449331654258E-2</c:v>
                </c:pt>
                <c:pt idx="19">
                  <c:v>8.5630017844152945E-2</c:v>
                </c:pt>
                <c:pt idx="20">
                  <c:v>4.2862466386522254E-2</c:v>
                </c:pt>
                <c:pt idx="21">
                  <c:v>5.281875134155916E-2</c:v>
                </c:pt>
                <c:pt idx="22">
                  <c:v>3.3275150960244887E-2</c:v>
                </c:pt>
                <c:pt idx="23">
                  <c:v>6.7319371047852683E-2</c:v>
                </c:pt>
                <c:pt idx="24">
                  <c:v>4.0566553302221531E-2</c:v>
                </c:pt>
                <c:pt idx="25">
                  <c:v>3.2457598161218876E-2</c:v>
                </c:pt>
                <c:pt idx="26">
                  <c:v>4.7551873812439631E-2</c:v>
                </c:pt>
                <c:pt idx="27">
                  <c:v>4.0494026363458786E-2</c:v>
                </c:pt>
                <c:pt idx="28">
                  <c:v>5.475654342903509E-2</c:v>
                </c:pt>
                <c:pt idx="29">
                  <c:v>4.7856815650088536E-2</c:v>
                </c:pt>
                <c:pt idx="30">
                  <c:v>2.4111946644513993E-2</c:v>
                </c:pt>
                <c:pt idx="31">
                  <c:v>1.4870161764075815E-2</c:v>
                </c:pt>
                <c:pt idx="32">
                  <c:v>3.3275150963989711E-2</c:v>
                </c:pt>
                <c:pt idx="33">
                  <c:v>2.3639722589409322E-2</c:v>
                </c:pt>
                <c:pt idx="34">
                  <c:v>1.4686602125266769E-2</c:v>
                </c:pt>
                <c:pt idx="35">
                  <c:v>3.2457598193049865E-2</c:v>
                </c:pt>
                <c:pt idx="36">
                  <c:v>2.3641255638190341E-2</c:v>
                </c:pt>
                <c:pt idx="37">
                  <c:v>9.599984000808642E-3</c:v>
                </c:pt>
                <c:pt idx="38">
                  <c:v>1.5264882639835753E-2</c:v>
                </c:pt>
                <c:pt idx="39">
                  <c:v>5.5010988162313519E-3</c:v>
                </c:pt>
                <c:pt idx="40">
                  <c:v>6.7319371116195695E-2</c:v>
                </c:pt>
                <c:pt idx="41">
                  <c:v>5.2818751315345421E-2</c:v>
                </c:pt>
                <c:pt idx="42">
                  <c:v>6.4450513484597516E-2</c:v>
                </c:pt>
                <c:pt idx="43">
                  <c:v>4.2862466389330868E-2</c:v>
                </c:pt>
                <c:pt idx="44">
                  <c:v>5.4756543429971299E-2</c:v>
                </c:pt>
                <c:pt idx="45">
                  <c:v>6.2600984554589206E-2</c:v>
                </c:pt>
                <c:pt idx="46">
                  <c:v>6.5903979660432321E-2</c:v>
                </c:pt>
                <c:pt idx="47">
                  <c:v>5.6654522905881258E-2</c:v>
                </c:pt>
                <c:pt idx="48">
                  <c:v>7.4141753101314795E-2</c:v>
                </c:pt>
                <c:pt idx="49">
                  <c:v>7.5458362481313379E-2</c:v>
                </c:pt>
                <c:pt idx="50">
                  <c:v>0.13923858795657448</c:v>
                </c:pt>
                <c:pt idx="51">
                  <c:v>0.15765225559763016</c:v>
                </c:pt>
                <c:pt idx="52">
                  <c:v>0.11780723749139582</c:v>
                </c:pt>
                <c:pt idx="53">
                  <c:v>0.11074492813163693</c:v>
                </c:pt>
                <c:pt idx="54">
                  <c:v>0.15374272293500771</c:v>
                </c:pt>
                <c:pt idx="55">
                  <c:v>0.10757234858973046</c:v>
                </c:pt>
                <c:pt idx="56">
                  <c:v>0.13707662190189779</c:v>
                </c:pt>
                <c:pt idx="57">
                  <c:v>0.1395521933590588</c:v>
                </c:pt>
                <c:pt idx="58">
                  <c:v>0.12775356511666014</c:v>
                </c:pt>
                <c:pt idx="59">
                  <c:v>0.12856679849726727</c:v>
                </c:pt>
                <c:pt idx="60">
                  <c:v>0.17912332150372695</c:v>
                </c:pt>
                <c:pt idx="61">
                  <c:v>0.17763016571501308</c:v>
                </c:pt>
                <c:pt idx="62">
                  <c:v>0.20649141533576088</c:v>
                </c:pt>
                <c:pt idx="63">
                  <c:v>0.15765225567252661</c:v>
                </c:pt>
                <c:pt idx="64">
                  <c:v>0.21035952595770546</c:v>
                </c:pt>
                <c:pt idx="65">
                  <c:v>0.2231509000824464</c:v>
                </c:pt>
                <c:pt idx="66">
                  <c:v>0.2204348062096238</c:v>
                </c:pt>
                <c:pt idx="67">
                  <c:v>0.20153987422512651</c:v>
                </c:pt>
                <c:pt idx="68">
                  <c:v>0.13923858778805748</c:v>
                </c:pt>
                <c:pt idx="69">
                  <c:v>0.1537427230660765</c:v>
                </c:pt>
                <c:pt idx="70">
                  <c:v>0.28184763918409894</c:v>
                </c:pt>
                <c:pt idx="71">
                  <c:v>0.2695536845753666</c:v>
                </c:pt>
                <c:pt idx="72">
                  <c:v>0.29110280168652258</c:v>
                </c:pt>
                <c:pt idx="73">
                  <c:v>0.25613574756544144</c:v>
                </c:pt>
                <c:pt idx="74">
                  <c:v>0.30674442355054155</c:v>
                </c:pt>
                <c:pt idx="75">
                  <c:v>0.28918592011168437</c:v>
                </c:pt>
                <c:pt idx="76">
                  <c:v>0.2657471389997994</c:v>
                </c:pt>
                <c:pt idx="77">
                  <c:v>0.24923352638928117</c:v>
                </c:pt>
                <c:pt idx="78">
                  <c:v>0.31734878354373508</c:v>
                </c:pt>
                <c:pt idx="79">
                  <c:v>0.24796862628921168</c:v>
                </c:pt>
                <c:pt idx="80">
                  <c:v>0.36615016881977036</c:v>
                </c:pt>
                <c:pt idx="81">
                  <c:v>0.38176292331887374</c:v>
                </c:pt>
                <c:pt idx="82">
                  <c:v>0.35994492025552677</c:v>
                </c:pt>
                <c:pt idx="83">
                  <c:v>0.3575596280932386</c:v>
                </c:pt>
                <c:pt idx="84">
                  <c:v>0.39217696233582472</c:v>
                </c:pt>
                <c:pt idx="85">
                  <c:v>0.35440131121243856</c:v>
                </c:pt>
                <c:pt idx="86">
                  <c:v>0.36130405718798952</c:v>
                </c:pt>
                <c:pt idx="87">
                  <c:v>0.39679655857275925</c:v>
                </c:pt>
                <c:pt idx="88">
                  <c:v>0.40025072949043894</c:v>
                </c:pt>
                <c:pt idx="89">
                  <c:v>0.37591316695832028</c:v>
                </c:pt>
                <c:pt idx="90">
                  <c:v>0.4654333242336649</c:v>
                </c:pt>
                <c:pt idx="91">
                  <c:v>0.46435725412758144</c:v>
                </c:pt>
                <c:pt idx="92">
                  <c:v>0.46570907834902514</c:v>
                </c:pt>
                <c:pt idx="93">
                  <c:v>0.46032676055113309</c:v>
                </c:pt>
                <c:pt idx="94">
                  <c:v>0.44809995823549531</c:v>
                </c:pt>
                <c:pt idx="95">
                  <c:v>0.47746447637268252</c:v>
                </c:pt>
                <c:pt idx="96">
                  <c:v>0.49979891035671076</c:v>
                </c:pt>
                <c:pt idx="97">
                  <c:v>0.47752149784494274</c:v>
                </c:pt>
                <c:pt idx="98">
                  <c:v>0.5002177316427493</c:v>
                </c:pt>
                <c:pt idx="99">
                  <c:v>0.49155723856335115</c:v>
                </c:pt>
                <c:pt idx="100">
                  <c:v>0.57067822696791737</c:v>
                </c:pt>
                <c:pt idx="101">
                  <c:v>0.57068768343052201</c:v>
                </c:pt>
                <c:pt idx="102">
                  <c:v>0.53552720912766272</c:v>
                </c:pt>
                <c:pt idx="103">
                  <c:v>0.53535162569343664</c:v>
                </c:pt>
                <c:pt idx="104">
                  <c:v>0.55441219617494042</c:v>
                </c:pt>
                <c:pt idx="105">
                  <c:v>0.60577070216102569</c:v>
                </c:pt>
                <c:pt idx="106">
                  <c:v>0.60586758500056537</c:v>
                </c:pt>
                <c:pt idx="107">
                  <c:v>0.55302171056769855</c:v>
                </c:pt>
                <c:pt idx="108">
                  <c:v>0.5408968785917877</c:v>
                </c:pt>
                <c:pt idx="109">
                  <c:v>0.570343088528523</c:v>
                </c:pt>
                <c:pt idx="110">
                  <c:v>0.64107016915560588</c:v>
                </c:pt>
                <c:pt idx="111">
                  <c:v>0.64071994421293343</c:v>
                </c:pt>
                <c:pt idx="112">
                  <c:v>0.67574148579740023</c:v>
                </c:pt>
                <c:pt idx="113">
                  <c:v>0.67575422011228614</c:v>
                </c:pt>
                <c:pt idx="114">
                  <c:v>0.60577070216102569</c:v>
                </c:pt>
                <c:pt idx="115">
                  <c:v>0.60586758500056537</c:v>
                </c:pt>
                <c:pt idx="116">
                  <c:v>0.66078646267613739</c:v>
                </c:pt>
                <c:pt idx="117">
                  <c:v>0.62809745266854566</c:v>
                </c:pt>
                <c:pt idx="118">
                  <c:v>0.66223946436481629</c:v>
                </c:pt>
                <c:pt idx="119">
                  <c:v>0.62500564914862899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555-4675-A32E-E10502059587}"/>
            </c:ext>
          </c:extLst>
        </c:ser>
        <c:ser>
          <c:idx val="14"/>
          <c:order val="2"/>
          <c:tx>
            <c:strRef>
              <c:f>特征值分析!$J$1</c:f>
              <c:strCache>
                <c:ptCount val="1"/>
                <c:pt idx="0">
                  <c:v>Re=60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rgbClr val="0070C0">
                  <a:alpha val="80000"/>
                </a:srgbClr>
              </a:solidFill>
              <a:ln w="9525">
                <a:noFill/>
              </a:ln>
              <a:effectLst/>
            </c:spPr>
          </c:marker>
          <c:xVal>
            <c:numRef>
              <c:f>特征值分析!$L$2:$L$191</c:f>
              <c:numCache>
                <c:formatCode>0.0000E+00</c:formatCode>
                <c:ptCount val="190"/>
                <c:pt idx="0">
                  <c:v>-0.62632258824999998</c:v>
                </c:pt>
                <c:pt idx="1">
                  <c:v>-0.62711975432</c:v>
                </c:pt>
                <c:pt idx="2">
                  <c:v>-0.69829598124000003</c:v>
                </c:pt>
                <c:pt idx="3">
                  <c:v>-0.69880643851000002</c:v>
                </c:pt>
                <c:pt idx="4">
                  <c:v>-0.80291318785999999</c:v>
                </c:pt>
                <c:pt idx="5">
                  <c:v>-0.80334425668999998</c:v>
                </c:pt>
                <c:pt idx="6">
                  <c:v>-0.92684741523999992</c:v>
                </c:pt>
                <c:pt idx="7">
                  <c:v>-0.92649463850999991</c:v>
                </c:pt>
                <c:pt idx="8">
                  <c:v>-1.0752160284999999</c:v>
                </c:pt>
                <c:pt idx="9">
                  <c:v>-1.0758308533999998</c:v>
                </c:pt>
                <c:pt idx="10">
                  <c:v>-1.0600988269</c:v>
                </c:pt>
                <c:pt idx="11">
                  <c:v>-0.22739057914999999</c:v>
                </c:pt>
                <c:pt idx="12">
                  <c:v>0.67815658110999999</c:v>
                </c:pt>
                <c:pt idx="13">
                  <c:v>-2.9116150329000003</c:v>
                </c:pt>
                <c:pt idx="14">
                  <c:v>-0.36555921525000001</c:v>
                </c:pt>
                <c:pt idx="15">
                  <c:v>-2.1516640236</c:v>
                </c:pt>
                <c:pt idx="16">
                  <c:v>-3.9390229015</c:v>
                </c:pt>
                <c:pt idx="17">
                  <c:v>-4.1828958495000004</c:v>
                </c:pt>
                <c:pt idx="18">
                  <c:v>-3.7446499605999999</c:v>
                </c:pt>
                <c:pt idx="19">
                  <c:v>-3.9311842384000002</c:v>
                </c:pt>
                <c:pt idx="20">
                  <c:v>-1.2990553496000001</c:v>
                </c:pt>
                <c:pt idx="21">
                  <c:v>-1.5542958927999999</c:v>
                </c:pt>
                <c:pt idx="22">
                  <c:v>-0.98910936944999994</c:v>
                </c:pt>
                <c:pt idx="23">
                  <c:v>-1.1641097207</c:v>
                </c:pt>
                <c:pt idx="24">
                  <c:v>-1.9120189932</c:v>
                </c:pt>
                <c:pt idx="25">
                  <c:v>-1.665621585</c:v>
                </c:pt>
                <c:pt idx="26">
                  <c:v>-2.1683675802</c:v>
                </c:pt>
                <c:pt idx="27">
                  <c:v>-2.4655654481</c:v>
                </c:pt>
                <c:pt idx="28">
                  <c:v>-2.2809063412000001</c:v>
                </c:pt>
                <c:pt idx="29">
                  <c:v>-2.4494832142999998</c:v>
                </c:pt>
                <c:pt idx="30">
                  <c:v>-1.0897831973000001</c:v>
                </c:pt>
                <c:pt idx="31">
                  <c:v>-1.0476464632</c:v>
                </c:pt>
                <c:pt idx="32">
                  <c:v>-1.1641097199999999</c:v>
                </c:pt>
                <c:pt idx="33">
                  <c:v>-1.5255673404000001</c:v>
                </c:pt>
                <c:pt idx="34">
                  <c:v>-1.4127606686999998</c:v>
                </c:pt>
                <c:pt idx="35">
                  <c:v>-1.6656215835999999</c:v>
                </c:pt>
                <c:pt idx="36">
                  <c:v>-0.94437627321000006</c:v>
                </c:pt>
                <c:pt idx="37">
                  <c:v>-2.0170503206000001</c:v>
                </c:pt>
                <c:pt idx="38">
                  <c:v>-1.8658909653</c:v>
                </c:pt>
                <c:pt idx="39">
                  <c:v>-1.6612733409</c:v>
                </c:pt>
                <c:pt idx="40">
                  <c:v>-0.98910936961999996</c:v>
                </c:pt>
                <c:pt idx="41">
                  <c:v>-2.0649909887</c:v>
                </c:pt>
                <c:pt idx="42">
                  <c:v>-1.5542958908999998</c:v>
                </c:pt>
                <c:pt idx="43">
                  <c:v>-1.2990553518000001</c:v>
                </c:pt>
                <c:pt idx="44">
                  <c:v>-2.9522848121000003</c:v>
                </c:pt>
                <c:pt idx="45">
                  <c:v>-3.0015920903</c:v>
                </c:pt>
                <c:pt idx="46">
                  <c:v>-2.4250100406000001</c:v>
                </c:pt>
                <c:pt idx="47">
                  <c:v>-2.8636816426</c:v>
                </c:pt>
                <c:pt idx="48">
                  <c:v>-2.8220944344999999</c:v>
                </c:pt>
                <c:pt idx="49">
                  <c:v>-2.7123639097000001</c:v>
                </c:pt>
                <c:pt idx="50">
                  <c:v>-0.36555922528000001</c:v>
                </c:pt>
                <c:pt idx="51">
                  <c:v>0.67815658676000012</c:v>
                </c:pt>
                <c:pt idx="52">
                  <c:v>-0.98910936835999996</c:v>
                </c:pt>
                <c:pt idx="53">
                  <c:v>-2.1516640226999999</c:v>
                </c:pt>
                <c:pt idx="54">
                  <c:v>-3.1165903413000002</c:v>
                </c:pt>
                <c:pt idx="55">
                  <c:v>-3.0079271378999999</c:v>
                </c:pt>
                <c:pt idx="56">
                  <c:v>-3.2714765700999999</c:v>
                </c:pt>
                <c:pt idx="57">
                  <c:v>-3.3471318475</c:v>
                </c:pt>
                <c:pt idx="58">
                  <c:v>-3.2669204922000001</c:v>
                </c:pt>
                <c:pt idx="59">
                  <c:v>-3.1558266675000004</c:v>
                </c:pt>
                <c:pt idx="60">
                  <c:v>-0.65424672155000008</c:v>
                </c:pt>
                <c:pt idx="61">
                  <c:v>-1.7233907036000002</c:v>
                </c:pt>
                <c:pt idx="62">
                  <c:v>-0.25935693947999999</c:v>
                </c:pt>
                <c:pt idx="63">
                  <c:v>-0.22739057505999999</c:v>
                </c:pt>
                <c:pt idx="64">
                  <c:v>-1.1755658341999999</c:v>
                </c:pt>
                <c:pt idx="65">
                  <c:v>-0.53883543333000006</c:v>
                </c:pt>
                <c:pt idx="66">
                  <c:v>-2.3103700599999999</c:v>
                </c:pt>
                <c:pt idx="67">
                  <c:v>-3.4776410170999998</c:v>
                </c:pt>
                <c:pt idx="68">
                  <c:v>-1.0600987916</c:v>
                </c:pt>
                <c:pt idx="69">
                  <c:v>-2.9116150112999999</c:v>
                </c:pt>
                <c:pt idx="70">
                  <c:v>-0.41953418761999994</c:v>
                </c:pt>
                <c:pt idx="71">
                  <c:v>-0.62269722781000003</c:v>
                </c:pt>
                <c:pt idx="72">
                  <c:v>-0.73938593758000004</c:v>
                </c:pt>
                <c:pt idx="73">
                  <c:v>-0.91082816156999991</c:v>
                </c:pt>
                <c:pt idx="74">
                  <c:v>-0.9448340849300001</c:v>
                </c:pt>
                <c:pt idx="75">
                  <c:v>-0.53883542222000003</c:v>
                </c:pt>
                <c:pt idx="76">
                  <c:v>-1.435503728</c:v>
                </c:pt>
                <c:pt idx="77">
                  <c:v>-0.86900457714000001</c:v>
                </c:pt>
                <c:pt idx="78">
                  <c:v>-1.718585818</c:v>
                </c:pt>
                <c:pt idx="79">
                  <c:v>-1.3225972933999999</c:v>
                </c:pt>
                <c:pt idx="80">
                  <c:v>-1.3218541005</c:v>
                </c:pt>
                <c:pt idx="81">
                  <c:v>-1.556901077</c:v>
                </c:pt>
                <c:pt idx="82">
                  <c:v>-1.3384948536999999</c:v>
                </c:pt>
                <c:pt idx="83">
                  <c:v>-1.2229653064999999</c:v>
                </c:pt>
                <c:pt idx="84">
                  <c:v>-1.7275267321000001</c:v>
                </c:pt>
                <c:pt idx="85">
                  <c:v>-1.8534954254</c:v>
                </c:pt>
                <c:pt idx="86">
                  <c:v>-2.2530858977000001</c:v>
                </c:pt>
                <c:pt idx="87">
                  <c:v>-2.9496346602000001</c:v>
                </c:pt>
                <c:pt idx="88">
                  <c:v>-2.202385059</c:v>
                </c:pt>
                <c:pt idx="89">
                  <c:v>-3.9360293816</c:v>
                </c:pt>
                <c:pt idx="90">
                  <c:v>-2.0946320698000003</c:v>
                </c:pt>
                <c:pt idx="91">
                  <c:v>-2.1434630530000001</c:v>
                </c:pt>
                <c:pt idx="92">
                  <c:v>-2.8614442095999997</c:v>
                </c:pt>
                <c:pt idx="93">
                  <c:v>-2.9510910593999999</c:v>
                </c:pt>
                <c:pt idx="94">
                  <c:v>-2.6394400076000002</c:v>
                </c:pt>
                <c:pt idx="95">
                  <c:v>-3.2004785913</c:v>
                </c:pt>
                <c:pt idx="96">
                  <c:v>-3.830601395</c:v>
                </c:pt>
                <c:pt idx="97">
                  <c:v>-2.2870295028000003</c:v>
                </c:pt>
                <c:pt idx="98">
                  <c:v>-2.3598636741000001</c:v>
                </c:pt>
                <c:pt idx="99">
                  <c:v>-3.7282925418000001</c:v>
                </c:pt>
                <c:pt idx="100">
                  <c:v>-2.8100258536</c:v>
                </c:pt>
                <c:pt idx="101">
                  <c:v>-2.8399687385000001</c:v>
                </c:pt>
                <c:pt idx="102">
                  <c:v>-2.5413941131</c:v>
                </c:pt>
                <c:pt idx="103">
                  <c:v>-2.5452822098999999</c:v>
                </c:pt>
                <c:pt idx="104">
                  <c:v>-4.6289913878000002</c:v>
                </c:pt>
                <c:pt idx="105">
                  <c:v>-3.1107056697000002</c:v>
                </c:pt>
                <c:pt idx="106">
                  <c:v>-3.1326185432999996</c:v>
                </c:pt>
                <c:pt idx="107">
                  <c:v>-4.9114449412000001</c:v>
                </c:pt>
                <c:pt idx="108">
                  <c:v>-5.3817177798000007</c:v>
                </c:pt>
                <c:pt idx="109">
                  <c:v>-5.1769160344999996</c:v>
                </c:pt>
                <c:pt idx="110">
                  <c:v>-3.4612659050999999</c:v>
                </c:pt>
                <c:pt idx="111">
                  <c:v>-3.4600378057999999</c:v>
                </c:pt>
                <c:pt idx="112">
                  <c:v>-3.8222100156000001</c:v>
                </c:pt>
                <c:pt idx="113">
                  <c:v>-3.8481301290999999</c:v>
                </c:pt>
                <c:pt idx="114">
                  <c:v>-3.1107056697000002</c:v>
                </c:pt>
                <c:pt idx="115">
                  <c:v>-3.1326185432999996</c:v>
                </c:pt>
                <c:pt idx="116">
                  <c:v>-5.6118486536000001</c:v>
                </c:pt>
                <c:pt idx="117">
                  <c:v>-6.3304185415000003</c:v>
                </c:pt>
                <c:pt idx="118">
                  <c:v>-6.5233622152000006</c:v>
                </c:pt>
                <c:pt idx="119">
                  <c:v>-5.7871344108000002</c:v>
                </c:pt>
              </c:numCache>
            </c:numRef>
          </c:xVal>
          <c:yVal>
            <c:numRef>
              <c:f>特征值分析!$M$2:$M$191</c:f>
              <c:numCache>
                <c:formatCode>0.0000E+00</c:formatCode>
                <c:ptCount val="190"/>
                <c:pt idx="0">
                  <c:v>2.2944387948703616E-12</c:v>
                </c:pt>
                <c:pt idx="1">
                  <c:v>-9.9526304401074999E-13</c:v>
                </c:pt>
                <c:pt idx="2">
                  <c:v>-5.7418911186113989E-13</c:v>
                </c:pt>
                <c:pt idx="3">
                  <c:v>-1.795627052998159E-13</c:v>
                </c:pt>
                <c:pt idx="4">
                  <c:v>-1.8557625433448663E-12</c:v>
                </c:pt>
                <c:pt idx="5">
                  <c:v>2.5784004143218915E-13</c:v>
                </c:pt>
                <c:pt idx="6">
                  <c:v>-8.9517420853209732E-13</c:v>
                </c:pt>
                <c:pt idx="7">
                  <c:v>-6.6341573535402538E-13</c:v>
                </c:pt>
                <c:pt idx="8">
                  <c:v>2.6125625696604815E-12</c:v>
                </c:pt>
                <c:pt idx="9">
                  <c:v>4.2086795541965863E-13</c:v>
                </c:pt>
                <c:pt idx="10">
                  <c:v>0.13923513956508779</c:v>
                </c:pt>
                <c:pt idx="11">
                  <c:v>0.15765206109156227</c:v>
                </c:pt>
                <c:pt idx="12">
                  <c:v>0.11821072772790087</c:v>
                </c:pt>
                <c:pt idx="13">
                  <c:v>0.15374083335387057</c:v>
                </c:pt>
                <c:pt idx="14">
                  <c:v>0.11074483357487498</c:v>
                </c:pt>
                <c:pt idx="15">
                  <c:v>0.10756296838106889</c:v>
                </c:pt>
                <c:pt idx="16">
                  <c:v>0.13710696818137996</c:v>
                </c:pt>
                <c:pt idx="17">
                  <c:v>0.13952676663384792</c:v>
                </c:pt>
                <c:pt idx="18">
                  <c:v>0.12790053391466255</c:v>
                </c:pt>
                <c:pt idx="19">
                  <c:v>0.12865872859404828</c:v>
                </c:pt>
                <c:pt idx="20">
                  <c:v>4.2764019339408037E-2</c:v>
                </c:pt>
                <c:pt idx="21">
                  <c:v>5.2673169019994734E-2</c:v>
                </c:pt>
                <c:pt idx="22">
                  <c:v>6.7325841654138019E-2</c:v>
                </c:pt>
                <c:pt idx="23">
                  <c:v>3.3221400887000846E-2</c:v>
                </c:pt>
                <c:pt idx="24">
                  <c:v>4.0545182252279238E-2</c:v>
                </c:pt>
                <c:pt idx="25">
                  <c:v>3.2440457686596133E-2</c:v>
                </c:pt>
                <c:pt idx="26">
                  <c:v>4.7534784622221445E-2</c:v>
                </c:pt>
                <c:pt idx="27">
                  <c:v>4.7851942022317344E-2</c:v>
                </c:pt>
                <c:pt idx="28">
                  <c:v>4.0445089777076761E-2</c:v>
                </c:pt>
                <c:pt idx="29">
                  <c:v>4.0220805018373385E-2</c:v>
                </c:pt>
                <c:pt idx="30">
                  <c:v>2.4089245694908334E-2</c:v>
                </c:pt>
                <c:pt idx="31">
                  <c:v>1.4872837501366065E-2</c:v>
                </c:pt>
                <c:pt idx="32">
                  <c:v>3.3221400876702584E-2</c:v>
                </c:pt>
                <c:pt idx="33">
                  <c:v>2.3617110730061296E-2</c:v>
                </c:pt>
                <c:pt idx="34">
                  <c:v>1.4583443794979506E-2</c:v>
                </c:pt>
                <c:pt idx="35">
                  <c:v>3.2440457724044351E-2</c:v>
                </c:pt>
                <c:pt idx="36">
                  <c:v>5.524337664803214E-3</c:v>
                </c:pt>
                <c:pt idx="37">
                  <c:v>2.3622887344014062E-2</c:v>
                </c:pt>
                <c:pt idx="38">
                  <c:v>1.529352401502646E-2</c:v>
                </c:pt>
                <c:pt idx="39">
                  <c:v>1.0270606609077266E-2</c:v>
                </c:pt>
                <c:pt idx="40">
                  <c:v>6.7325841656010424E-2</c:v>
                </c:pt>
                <c:pt idx="41">
                  <c:v>6.4175233766129047E-2</c:v>
                </c:pt>
                <c:pt idx="42">
                  <c:v>5.2673169005015452E-2</c:v>
                </c:pt>
                <c:pt idx="43">
                  <c:v>4.2764019302896021E-2</c:v>
                </c:pt>
                <c:pt idx="44">
                  <c:v>7.4268569833956577E-2</c:v>
                </c:pt>
                <c:pt idx="45">
                  <c:v>7.511646745011169E-2</c:v>
                </c:pt>
                <c:pt idx="46">
                  <c:v>5.4700765236826994E-2</c:v>
                </c:pt>
                <c:pt idx="47">
                  <c:v>6.583544259479393E-2</c:v>
                </c:pt>
                <c:pt idx="48">
                  <c:v>6.2593979712897277E-2</c:v>
                </c:pt>
                <c:pt idx="49">
                  <c:v>5.6684168807172731E-2</c:v>
                </c:pt>
                <c:pt idx="50">
                  <c:v>0.1107448335935991</c:v>
                </c:pt>
                <c:pt idx="51">
                  <c:v>0.11821072770917676</c:v>
                </c:pt>
                <c:pt idx="52">
                  <c:v>6.7325841645712162E-2</c:v>
                </c:pt>
                <c:pt idx="53">
                  <c:v>0.10756296839043095</c:v>
                </c:pt>
                <c:pt idx="54">
                  <c:v>9.2732530904117566E-2</c:v>
                </c:pt>
                <c:pt idx="55">
                  <c:v>8.3410304789735143E-2</c:v>
                </c:pt>
                <c:pt idx="56">
                  <c:v>0.10190666078464938</c:v>
                </c:pt>
                <c:pt idx="57">
                  <c:v>9.6444945143615457E-2</c:v>
                </c:pt>
                <c:pt idx="58">
                  <c:v>8.5431930802155789E-2</c:v>
                </c:pt>
                <c:pt idx="59">
                  <c:v>0.10863065937246193</c:v>
                </c:pt>
                <c:pt idx="60">
                  <c:v>0.1791225701332278</c:v>
                </c:pt>
                <c:pt idx="61">
                  <c:v>0.17762921137514776</c:v>
                </c:pt>
                <c:pt idx="62">
                  <c:v>0.20649142098108045</c:v>
                </c:pt>
                <c:pt idx="63">
                  <c:v>0.1576520609885797</c:v>
                </c:pt>
                <c:pt idx="64">
                  <c:v>0.21035615796755253</c:v>
                </c:pt>
                <c:pt idx="65">
                  <c:v>0.22314930954409032</c:v>
                </c:pt>
                <c:pt idx="66">
                  <c:v>0.22042500409992505</c:v>
                </c:pt>
                <c:pt idx="67">
                  <c:v>0.20153694191695676</c:v>
                </c:pt>
                <c:pt idx="68">
                  <c:v>0.1392351394808293</c:v>
                </c:pt>
                <c:pt idx="69">
                  <c:v>0.15374083330706032</c:v>
                </c:pt>
                <c:pt idx="70">
                  <c:v>0.25613383348380464</c:v>
                </c:pt>
                <c:pt idx="71">
                  <c:v>0.26955422839845439</c:v>
                </c:pt>
                <c:pt idx="72">
                  <c:v>0.30674469951585553</c:v>
                </c:pt>
                <c:pt idx="73">
                  <c:v>0.2910995102686228</c:v>
                </c:pt>
                <c:pt idx="74">
                  <c:v>0.24923237978087928</c:v>
                </c:pt>
                <c:pt idx="75">
                  <c:v>0.22314930960026264</c:v>
                </c:pt>
                <c:pt idx="76">
                  <c:v>0.28184361031707672</c:v>
                </c:pt>
                <c:pt idx="77">
                  <c:v>0.3173479424472947</c:v>
                </c:pt>
                <c:pt idx="78">
                  <c:v>0.24796468278541267</c:v>
                </c:pt>
                <c:pt idx="79">
                  <c:v>0.32025978574388936</c:v>
                </c:pt>
                <c:pt idx="80">
                  <c:v>0.36615189771994655</c:v>
                </c:pt>
                <c:pt idx="81">
                  <c:v>0.38176025193119451</c:v>
                </c:pt>
                <c:pt idx="82">
                  <c:v>0.35994462058548793</c:v>
                </c:pt>
                <c:pt idx="83">
                  <c:v>0.35755667670519947</c:v>
                </c:pt>
                <c:pt idx="84">
                  <c:v>0.39217560715954741</c:v>
                </c:pt>
                <c:pt idx="85">
                  <c:v>0.35439563571898491</c:v>
                </c:pt>
                <c:pt idx="86">
                  <c:v>0.39676972889670109</c:v>
                </c:pt>
                <c:pt idx="87">
                  <c:v>0.36129397045307532</c:v>
                </c:pt>
                <c:pt idx="88">
                  <c:v>0.40026860903194739</c:v>
                </c:pt>
                <c:pt idx="89">
                  <c:v>0.37590486944330676</c:v>
                </c:pt>
                <c:pt idx="90">
                  <c:v>0.46543143495211353</c:v>
                </c:pt>
                <c:pt idx="91">
                  <c:v>0.46435227187562361</c:v>
                </c:pt>
                <c:pt idx="92">
                  <c:v>0.46571005463354886</c:v>
                </c:pt>
                <c:pt idx="93">
                  <c:v>0.46032249702418637</c:v>
                </c:pt>
                <c:pt idx="94">
                  <c:v>0.44810057491410005</c:v>
                </c:pt>
                <c:pt idx="95">
                  <c:v>0.47745997384181738</c:v>
                </c:pt>
                <c:pt idx="96">
                  <c:v>0.4775154631575006</c:v>
                </c:pt>
                <c:pt idx="97">
                  <c:v>0.49979652975447958</c:v>
                </c:pt>
                <c:pt idx="98">
                  <c:v>0.50021193926403107</c:v>
                </c:pt>
                <c:pt idx="99">
                  <c:v>0.49156542563419436</c:v>
                </c:pt>
                <c:pt idx="100">
                  <c:v>0.57067399814611075</c:v>
                </c:pt>
                <c:pt idx="101">
                  <c:v>0.57068088762668068</c:v>
                </c:pt>
                <c:pt idx="102">
                  <c:v>0.53534559802753612</c:v>
                </c:pt>
                <c:pt idx="103">
                  <c:v>0.53552378482474516</c:v>
                </c:pt>
                <c:pt idx="104">
                  <c:v>0.55440742602971493</c:v>
                </c:pt>
                <c:pt idx="105">
                  <c:v>0.60586042254117711</c:v>
                </c:pt>
                <c:pt idx="106">
                  <c:v>0.60576551844699256</c:v>
                </c:pt>
                <c:pt idx="107">
                  <c:v>0.55301031546678514</c:v>
                </c:pt>
                <c:pt idx="108">
                  <c:v>0.5703352175955746</c:v>
                </c:pt>
                <c:pt idx="109">
                  <c:v>0.54090008702442649</c:v>
                </c:pt>
                <c:pt idx="110">
                  <c:v>0.640712121569468</c:v>
                </c:pt>
                <c:pt idx="111">
                  <c:v>0.64106398012531463</c:v>
                </c:pt>
                <c:pt idx="112">
                  <c:v>0.67573416719764823</c:v>
                </c:pt>
                <c:pt idx="113">
                  <c:v>0.67574570988200666</c:v>
                </c:pt>
                <c:pt idx="114">
                  <c:v>0.60586042254117711</c:v>
                </c:pt>
                <c:pt idx="115">
                  <c:v>0.60576551844699256</c:v>
                </c:pt>
                <c:pt idx="116">
                  <c:v>0.6280905793468835</c:v>
                </c:pt>
                <c:pt idx="117">
                  <c:v>0.66077803543111902</c:v>
                </c:pt>
                <c:pt idx="118">
                  <c:v>0.66222630839230656</c:v>
                </c:pt>
                <c:pt idx="119">
                  <c:v>0.6249957648400819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555-4675-A32E-E10502059587}"/>
            </c:ext>
          </c:extLst>
        </c:ser>
        <c:ser>
          <c:idx val="10"/>
          <c:order val="3"/>
          <c:tx>
            <c:strRef>
              <c:f>特征值分析!$N$1</c:f>
              <c:strCache>
                <c:ptCount val="1"/>
                <c:pt idx="0">
                  <c:v>Re=50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0070C0">
                  <a:alpha val="70000"/>
                </a:srgbClr>
              </a:solidFill>
              <a:ln w="9525">
                <a:noFill/>
              </a:ln>
              <a:effectLst/>
            </c:spPr>
          </c:marker>
          <c:xVal>
            <c:numRef>
              <c:f>特征值分析!$P$2:$P$291</c:f>
              <c:numCache>
                <c:formatCode>0.0000E+00</c:formatCode>
                <c:ptCount val="290"/>
                <c:pt idx="0">
                  <c:v>-0.64280381873000003</c:v>
                </c:pt>
                <c:pt idx="1">
                  <c:v>-0.64364145410000007</c:v>
                </c:pt>
                <c:pt idx="2">
                  <c:v>-0.709812848</c:v>
                </c:pt>
                <c:pt idx="3">
                  <c:v>-0.71034928479000004</c:v>
                </c:pt>
                <c:pt idx="4">
                  <c:v>-0.81300463352999996</c:v>
                </c:pt>
                <c:pt idx="5">
                  <c:v>-0.81345777747000003</c:v>
                </c:pt>
                <c:pt idx="6">
                  <c:v>-0.93625799966000001</c:v>
                </c:pt>
                <c:pt idx="7">
                  <c:v>-0.93665483664000004</c:v>
                </c:pt>
                <c:pt idx="8">
                  <c:v>-1.0854651997</c:v>
                </c:pt>
                <c:pt idx="9">
                  <c:v>-1.086395738</c:v>
                </c:pt>
                <c:pt idx="10">
                  <c:v>-1.0910860771999999</c:v>
                </c:pt>
                <c:pt idx="11">
                  <c:v>-1.0482356509999999</c:v>
                </c:pt>
                <c:pt idx="12">
                  <c:v>-1.1670533006000001</c:v>
                </c:pt>
                <c:pt idx="13">
                  <c:v>-1.5281428665999999</c:v>
                </c:pt>
                <c:pt idx="14">
                  <c:v>-1.4094720977999999</c:v>
                </c:pt>
                <c:pt idx="15">
                  <c:v>-1.6684507722999999</c:v>
                </c:pt>
                <c:pt idx="16">
                  <c:v>-2.0163869615999999</c:v>
                </c:pt>
                <c:pt idx="17">
                  <c:v>-1.8602819211999999</c:v>
                </c:pt>
                <c:pt idx="18">
                  <c:v>-0.94264696992999997</c:v>
                </c:pt>
                <c:pt idx="19">
                  <c:v>-1.3073376965999999</c:v>
                </c:pt>
                <c:pt idx="20">
                  <c:v>-1.3030935286000001</c:v>
                </c:pt>
                <c:pt idx="21">
                  <c:v>-1.5618209786000001</c:v>
                </c:pt>
                <c:pt idx="22">
                  <c:v>-1.1670533025000001</c:v>
                </c:pt>
                <c:pt idx="23">
                  <c:v>-0.98977364977000004</c:v>
                </c:pt>
                <c:pt idx="24">
                  <c:v>-1.9157801531999998</c:v>
                </c:pt>
                <c:pt idx="25">
                  <c:v>-1.6684507562999999</c:v>
                </c:pt>
                <c:pt idx="26">
                  <c:v>-2.1743115135999997</c:v>
                </c:pt>
                <c:pt idx="27">
                  <c:v>-2.2867041959000001</c:v>
                </c:pt>
                <c:pt idx="28">
                  <c:v>-2.4715498596000001</c:v>
                </c:pt>
                <c:pt idx="29">
                  <c:v>-2.4194842986</c:v>
                </c:pt>
                <c:pt idx="30">
                  <c:v>-1.0910860761000001</c:v>
                </c:pt>
                <c:pt idx="31">
                  <c:v>-1.0482356517</c:v>
                </c:pt>
                <c:pt idx="32">
                  <c:v>-1.1670532994</c:v>
                </c:pt>
                <c:pt idx="33">
                  <c:v>-1.5281428639999999</c:v>
                </c:pt>
                <c:pt idx="34">
                  <c:v>-1.4094720997999999</c:v>
                </c:pt>
                <c:pt idx="35">
                  <c:v>-1.6684507639999999</c:v>
                </c:pt>
                <c:pt idx="36">
                  <c:v>-2.0163869620999999</c:v>
                </c:pt>
                <c:pt idx="37">
                  <c:v>-1.8602819916</c:v>
                </c:pt>
                <c:pt idx="38">
                  <c:v>-0.94264697544999998</c:v>
                </c:pt>
                <c:pt idx="39">
                  <c:v>-1.3073376888999999</c:v>
                </c:pt>
                <c:pt idx="40">
                  <c:v>-0.98977364799000001</c:v>
                </c:pt>
                <c:pt idx="41">
                  <c:v>-2.0697621595999998</c:v>
                </c:pt>
                <c:pt idx="42">
                  <c:v>-1.5618209793999998</c:v>
                </c:pt>
                <c:pt idx="43">
                  <c:v>-1.3030935305</c:v>
                </c:pt>
                <c:pt idx="44">
                  <c:v>-2.9105589888000001</c:v>
                </c:pt>
                <c:pt idx="45">
                  <c:v>-2.9788945779999998</c:v>
                </c:pt>
                <c:pt idx="46">
                  <c:v>-2.8188494181000001</c:v>
                </c:pt>
                <c:pt idx="47">
                  <c:v>-2.8299380052999998</c:v>
                </c:pt>
                <c:pt idx="48">
                  <c:v>-2.4328260359000002</c:v>
                </c:pt>
                <c:pt idx="49">
                  <c:v>-2.6656850778000001</c:v>
                </c:pt>
                <c:pt idx="50">
                  <c:v>-1.0605480273999999</c:v>
                </c:pt>
                <c:pt idx="51">
                  <c:v>-0.22816218663000001</c:v>
                </c:pt>
                <c:pt idx="52">
                  <c:v>0.13769460598</c:v>
                </c:pt>
                <c:pt idx="53">
                  <c:v>-0.36579032703000003</c:v>
                </c:pt>
                <c:pt idx="54">
                  <c:v>-0.65488809922000002</c:v>
                </c:pt>
                <c:pt idx="55">
                  <c:v>-2.9121945621999998</c:v>
                </c:pt>
                <c:pt idx="56">
                  <c:v>-2.1517963795999999</c:v>
                </c:pt>
                <c:pt idx="57">
                  <c:v>-3.9589423695999999</c:v>
                </c:pt>
                <c:pt idx="58">
                  <c:v>-3.7535871661</c:v>
                </c:pt>
                <c:pt idx="59">
                  <c:v>-3.9427640923</c:v>
                </c:pt>
                <c:pt idx="60">
                  <c:v>-0.65488809497</c:v>
                </c:pt>
                <c:pt idx="61">
                  <c:v>-1.7239266449000001</c:v>
                </c:pt>
                <c:pt idx="62">
                  <c:v>-0.26023652760999999</c:v>
                </c:pt>
                <c:pt idx="63">
                  <c:v>-0.22816218417</c:v>
                </c:pt>
                <c:pt idx="64">
                  <c:v>-1.1766125222999999</c:v>
                </c:pt>
                <c:pt idx="65">
                  <c:v>-0.53987604927999999</c:v>
                </c:pt>
                <c:pt idx="66">
                  <c:v>-2.3116947432000003</c:v>
                </c:pt>
                <c:pt idx="67">
                  <c:v>-1.0605480170000001</c:v>
                </c:pt>
                <c:pt idx="68">
                  <c:v>-3.4786233089</c:v>
                </c:pt>
                <c:pt idx="69">
                  <c:v>-2.9121945386999997</c:v>
                </c:pt>
                <c:pt idx="70">
                  <c:v>-1.4373656320000001</c:v>
                </c:pt>
                <c:pt idx="71">
                  <c:v>-0.62416679052000001</c:v>
                </c:pt>
                <c:pt idx="72">
                  <c:v>-0.91270140516000009</c:v>
                </c:pt>
                <c:pt idx="73">
                  <c:v>-0.42108664678000002</c:v>
                </c:pt>
                <c:pt idx="74">
                  <c:v>-0.74127523323</c:v>
                </c:pt>
                <c:pt idx="75">
                  <c:v>-2.3530663794</c:v>
                </c:pt>
                <c:pt idx="76">
                  <c:v>-2.8664446049999999</c:v>
                </c:pt>
                <c:pt idx="77">
                  <c:v>-0.94608813375</c:v>
                </c:pt>
                <c:pt idx="78">
                  <c:v>-0.87103307340000002</c:v>
                </c:pt>
                <c:pt idx="79">
                  <c:v>-1.7198520327</c:v>
                </c:pt>
                <c:pt idx="80">
                  <c:v>-1.3266792818000002</c:v>
                </c:pt>
                <c:pt idx="81">
                  <c:v>-1.5623764472000001</c:v>
                </c:pt>
                <c:pt idx="82">
                  <c:v>-1.3431998009000001</c:v>
                </c:pt>
                <c:pt idx="83">
                  <c:v>-1.2284469577999999</c:v>
                </c:pt>
                <c:pt idx="84">
                  <c:v>-1.7327839142000001</c:v>
                </c:pt>
                <c:pt idx="85">
                  <c:v>-1.8584726718</c:v>
                </c:pt>
                <c:pt idx="86">
                  <c:v>-2.9556347520999999</c:v>
                </c:pt>
                <c:pt idx="87">
                  <c:v>-2.2585361259000001</c:v>
                </c:pt>
                <c:pt idx="88">
                  <c:v>-2.2077696793000001</c:v>
                </c:pt>
                <c:pt idx="89">
                  <c:v>-3.9415966133000002</c:v>
                </c:pt>
                <c:pt idx="90">
                  <c:v>-2.1010601058000002</c:v>
                </c:pt>
                <c:pt idx="91">
                  <c:v>-2.1500351640000002</c:v>
                </c:pt>
                <c:pt idx="92">
                  <c:v>-2.8676485373</c:v>
                </c:pt>
                <c:pt idx="93">
                  <c:v>-2.9580442668</c:v>
                </c:pt>
                <c:pt idx="94">
                  <c:v>-2.6455620693999999</c:v>
                </c:pt>
                <c:pt idx="95">
                  <c:v>-3.2071291868</c:v>
                </c:pt>
                <c:pt idx="96">
                  <c:v>-3.8373800573999999</c:v>
                </c:pt>
                <c:pt idx="97">
                  <c:v>-2.2940963586000001</c:v>
                </c:pt>
                <c:pt idx="98">
                  <c:v>-2.3670146664999998</c:v>
                </c:pt>
                <c:pt idx="99">
                  <c:v>-3.7353917874999998</c:v>
                </c:pt>
                <c:pt idx="100">
                  <c:v>-2.8185636842999999</c:v>
                </c:pt>
                <c:pt idx="101">
                  <c:v>-2.8485915812</c:v>
                </c:pt>
                <c:pt idx="102">
                  <c:v>-2.5530538894000001</c:v>
                </c:pt>
                <c:pt idx="103">
                  <c:v>-2.5492755361000001</c:v>
                </c:pt>
                <c:pt idx="104">
                  <c:v>-4.6372098129000001</c:v>
                </c:pt>
                <c:pt idx="105">
                  <c:v>-3.1419703254</c:v>
                </c:pt>
                <c:pt idx="106">
                  <c:v>-3.1200862154999998</c:v>
                </c:pt>
                <c:pt idx="107">
                  <c:v>-4.9195456214000002</c:v>
                </c:pt>
                <c:pt idx="108">
                  <c:v>-5.1844369245999999</c:v>
                </c:pt>
                <c:pt idx="109">
                  <c:v>-5.3903682686999996</c:v>
                </c:pt>
                <c:pt idx="110">
                  <c:v>-3.4702424639</c:v>
                </c:pt>
                <c:pt idx="111">
                  <c:v>-3.4714499070999998</c:v>
                </c:pt>
                <c:pt idx="112">
                  <c:v>-3.8332884607</c:v>
                </c:pt>
                <c:pt idx="113">
                  <c:v>-3.8591682697</c:v>
                </c:pt>
                <c:pt idx="114">
                  <c:v>-3.1419703254</c:v>
                </c:pt>
                <c:pt idx="115">
                  <c:v>-3.1200862154999998</c:v>
                </c:pt>
                <c:pt idx="116">
                  <c:v>-5.6216707529000001</c:v>
                </c:pt>
                <c:pt idx="117">
                  <c:v>-6.3409420803000005</c:v>
                </c:pt>
                <c:pt idx="118">
                  <c:v>-6.5340633747999997</c:v>
                </c:pt>
                <c:pt idx="119">
                  <c:v>-5.7969308590999997</c:v>
                </c:pt>
              </c:numCache>
            </c:numRef>
          </c:xVal>
          <c:yVal>
            <c:numRef>
              <c:f>特征值分析!$Q$2:$Q$291</c:f>
              <c:numCache>
                <c:formatCode>0.0000E+00</c:formatCode>
                <c:ptCount val="290"/>
                <c:pt idx="0">
                  <c:v>-1.2082644376538417E-12</c:v>
                </c:pt>
                <c:pt idx="1">
                  <c:v>4.8833642807004767E-16</c:v>
                </c:pt>
                <c:pt idx="2">
                  <c:v>-1.3039970172153712E-13</c:v>
                </c:pt>
                <c:pt idx="3">
                  <c:v>1.3154076729033774E-15</c:v>
                </c:pt>
                <c:pt idx="4">
                  <c:v>-1.7740659599735195E-14</c:v>
                </c:pt>
                <c:pt idx="5">
                  <c:v>1.5493256694821899E-12</c:v>
                </c:pt>
                <c:pt idx="6">
                  <c:v>-1.0591394912998248E-13</c:v>
                </c:pt>
                <c:pt idx="7">
                  <c:v>5.8077580567969035E-13</c:v>
                </c:pt>
                <c:pt idx="8">
                  <c:v>1.9181964349209755E-13</c:v>
                </c:pt>
                <c:pt idx="9">
                  <c:v>7.3658799669838487E-13</c:v>
                </c:pt>
                <c:pt idx="10">
                  <c:v>2.4074697363781067E-2</c:v>
                </c:pt>
                <c:pt idx="11">
                  <c:v>1.4876663744481999E-2</c:v>
                </c:pt>
                <c:pt idx="12">
                  <c:v>3.318651021609418E-2</c:v>
                </c:pt>
                <c:pt idx="13">
                  <c:v>2.3598956370090761E-2</c:v>
                </c:pt>
                <c:pt idx="14">
                  <c:v>1.4535939003938169E-2</c:v>
                </c:pt>
                <c:pt idx="15">
                  <c:v>3.2426201438497816E-2</c:v>
                </c:pt>
                <c:pt idx="16">
                  <c:v>2.3612088851330485E-2</c:v>
                </c:pt>
                <c:pt idx="17">
                  <c:v>1.5310275673180392E-2</c:v>
                </c:pt>
                <c:pt idx="18">
                  <c:v>5.5411283759296444E-3</c:v>
                </c:pt>
                <c:pt idx="19">
                  <c:v>6.8787798139670411E-3</c:v>
                </c:pt>
                <c:pt idx="20">
                  <c:v>4.2702260154891612E-2</c:v>
                </c:pt>
                <c:pt idx="21">
                  <c:v>5.2580188008127207E-2</c:v>
                </c:pt>
                <c:pt idx="22">
                  <c:v>3.3186510230137266E-2</c:v>
                </c:pt>
                <c:pt idx="23">
                  <c:v>6.7329581815961007E-2</c:v>
                </c:pt>
                <c:pt idx="24">
                  <c:v>4.0528219122140191E-2</c:v>
                </c:pt>
                <c:pt idx="25">
                  <c:v>3.2426201430071973E-2</c:v>
                </c:pt>
                <c:pt idx="26">
                  <c:v>4.7522675884574109E-2</c:v>
                </c:pt>
                <c:pt idx="27">
                  <c:v>4.0408852825717982E-2</c:v>
                </c:pt>
                <c:pt idx="28">
                  <c:v>4.7842852016783954E-2</c:v>
                </c:pt>
                <c:pt idx="29">
                  <c:v>4.0236792056847027E-2</c:v>
                </c:pt>
                <c:pt idx="30">
                  <c:v>2.4074697368462097E-2</c:v>
                </c:pt>
                <c:pt idx="31">
                  <c:v>1.4876663746354409E-2</c:v>
                </c:pt>
                <c:pt idx="32">
                  <c:v>3.3186510222647618E-2</c:v>
                </c:pt>
                <c:pt idx="33">
                  <c:v>2.3598956389751079E-2</c:v>
                </c:pt>
                <c:pt idx="34">
                  <c:v>1.4535939031088132E-2</c:v>
                </c:pt>
                <c:pt idx="35">
                  <c:v>3.2426201419773718E-2</c:v>
                </c:pt>
                <c:pt idx="36">
                  <c:v>2.3612089306326384E-2</c:v>
                </c:pt>
                <c:pt idx="37">
                  <c:v>1.5310275593602915E-2</c:v>
                </c:pt>
                <c:pt idx="38">
                  <c:v>5.5411283335195316E-3</c:v>
                </c:pt>
                <c:pt idx="39">
                  <c:v>6.8787799157325868E-3</c:v>
                </c:pt>
                <c:pt idx="40">
                  <c:v>6.7329581806598954E-2</c:v>
                </c:pt>
                <c:pt idx="41">
                  <c:v>6.4006842970813785E-2</c:v>
                </c:pt>
                <c:pt idx="42">
                  <c:v>5.2580187997828952E-2</c:v>
                </c:pt>
                <c:pt idx="43">
                  <c:v>4.2702260142720938E-2</c:v>
                </c:pt>
                <c:pt idx="44">
                  <c:v>7.4304724542465186E-2</c:v>
                </c:pt>
                <c:pt idx="45">
                  <c:v>7.4925202835769658E-2</c:v>
                </c:pt>
                <c:pt idx="46">
                  <c:v>6.5775101489270488E-2</c:v>
                </c:pt>
                <c:pt idx="47">
                  <c:v>6.2589839986965629E-2</c:v>
                </c:pt>
                <c:pt idx="48">
                  <c:v>5.4655514602220984E-2</c:v>
                </c:pt>
                <c:pt idx="49">
                  <c:v>5.6697936174342989E-2</c:v>
                </c:pt>
                <c:pt idx="50">
                  <c:v>0.13923274168050195</c:v>
                </c:pt>
                <c:pt idx="51">
                  <c:v>0.15765199466777757</c:v>
                </c:pt>
                <c:pt idx="52">
                  <c:v>0.11714788697411925</c:v>
                </c:pt>
                <c:pt idx="53">
                  <c:v>0.11074468719913515</c:v>
                </c:pt>
                <c:pt idx="54">
                  <c:v>0.17912184790680785</c:v>
                </c:pt>
                <c:pt idx="55">
                  <c:v>0.15373903680348025</c:v>
                </c:pt>
                <c:pt idx="56">
                  <c:v>0.10755903383675715</c:v>
                </c:pt>
                <c:pt idx="57">
                  <c:v>0.13712090606341434</c:v>
                </c:pt>
                <c:pt idx="58">
                  <c:v>0.12796554165103469</c:v>
                </c:pt>
                <c:pt idx="59">
                  <c:v>0.12868892187881731</c:v>
                </c:pt>
                <c:pt idx="60">
                  <c:v>0.17912184799106631</c:v>
                </c:pt>
                <c:pt idx="61">
                  <c:v>0.17762842332411458</c:v>
                </c:pt>
                <c:pt idx="62">
                  <c:v>0.2064912837333448</c:v>
                </c:pt>
                <c:pt idx="63">
                  <c:v>0.15765199473331196</c:v>
                </c:pt>
                <c:pt idx="64">
                  <c:v>0.21035341415501094</c:v>
                </c:pt>
                <c:pt idx="65">
                  <c:v>0.22314815794571274</c:v>
                </c:pt>
                <c:pt idx="66">
                  <c:v>0.22041829123453463</c:v>
                </c:pt>
                <c:pt idx="67">
                  <c:v>0.1392327416056055</c:v>
                </c:pt>
                <c:pt idx="68">
                  <c:v>0.20153452523336321</c:v>
                </c:pt>
                <c:pt idx="69">
                  <c:v>0.15373903683156637</c:v>
                </c:pt>
                <c:pt idx="70">
                  <c:v>0.28184061267112059</c:v>
                </c:pt>
                <c:pt idx="71">
                  <c:v>0.26955449537619497</c:v>
                </c:pt>
                <c:pt idx="72">
                  <c:v>0.29109696103704552</c:v>
                </c:pt>
                <c:pt idx="73">
                  <c:v>0.25613252099850092</c:v>
                </c:pt>
                <c:pt idx="74">
                  <c:v>0.30674469111809161</c:v>
                </c:pt>
                <c:pt idx="75">
                  <c:v>0.28917274579890767</c:v>
                </c:pt>
                <c:pt idx="76">
                  <c:v>0.26574679999040279</c:v>
                </c:pt>
                <c:pt idx="77">
                  <c:v>0.24923140553728368</c:v>
                </c:pt>
                <c:pt idx="78">
                  <c:v>0.31734729999495093</c:v>
                </c:pt>
                <c:pt idx="79">
                  <c:v>0.24796139715326326</c:v>
                </c:pt>
                <c:pt idx="80">
                  <c:v>0.36615182652151351</c:v>
                </c:pt>
                <c:pt idx="81">
                  <c:v>0.38175468150809133</c:v>
                </c:pt>
                <c:pt idx="82">
                  <c:v>0.35994300449808203</c:v>
                </c:pt>
                <c:pt idx="83">
                  <c:v>0.35755271429004809</c:v>
                </c:pt>
                <c:pt idx="84">
                  <c:v>0.39217462801959663</c:v>
                </c:pt>
                <c:pt idx="85">
                  <c:v>0.35439285797835368</c:v>
                </c:pt>
                <c:pt idx="86">
                  <c:v>0.36128679846311446</c:v>
                </c:pt>
                <c:pt idx="87">
                  <c:v>0.39676123637943084</c:v>
                </c:pt>
                <c:pt idx="88">
                  <c:v>0.40026920449613401</c:v>
                </c:pt>
                <c:pt idx="89">
                  <c:v>0.37589502252680979</c:v>
                </c:pt>
                <c:pt idx="90">
                  <c:v>0.4654289181038867</c:v>
                </c:pt>
                <c:pt idx="91">
                  <c:v>0.46434771198344355</c:v>
                </c:pt>
                <c:pt idx="92">
                  <c:v>0.46571008496660909</c:v>
                </c:pt>
                <c:pt idx="93">
                  <c:v>0.46031863723588889</c:v>
                </c:pt>
                <c:pt idx="94">
                  <c:v>0.44809836610558978</c:v>
                </c:pt>
                <c:pt idx="95">
                  <c:v>0.47744836615670666</c:v>
                </c:pt>
                <c:pt idx="96">
                  <c:v>0.47751294643098041</c:v>
                </c:pt>
                <c:pt idx="97">
                  <c:v>0.4997935498496191</c:v>
                </c:pt>
                <c:pt idx="98">
                  <c:v>0.50020746891055123</c:v>
                </c:pt>
                <c:pt idx="99">
                  <c:v>0.49156484045890686</c:v>
                </c:pt>
                <c:pt idx="100">
                  <c:v>0.57066953164979772</c:v>
                </c:pt>
                <c:pt idx="101">
                  <c:v>0.57067469118164116</c:v>
                </c:pt>
                <c:pt idx="102">
                  <c:v>0.53552015479065507</c:v>
                </c:pt>
                <c:pt idx="103">
                  <c:v>0.53534015333684015</c:v>
                </c:pt>
                <c:pt idx="104">
                  <c:v>0.55440190716345217</c:v>
                </c:pt>
                <c:pt idx="105">
                  <c:v>0.6057600644223271</c:v>
                </c:pt>
                <c:pt idx="106">
                  <c:v>0.60585389513810872</c:v>
                </c:pt>
                <c:pt idx="107">
                  <c:v>0.55300028248879429</c:v>
                </c:pt>
                <c:pt idx="108">
                  <c:v>0.54089660480783275</c:v>
                </c:pt>
                <c:pt idx="109">
                  <c:v>0.57033263536275125</c:v>
                </c:pt>
                <c:pt idx="110">
                  <c:v>0.64105764443842173</c:v>
                </c:pt>
                <c:pt idx="111">
                  <c:v>0.64070498544554244</c:v>
                </c:pt>
                <c:pt idx="112">
                  <c:v>0.67572681743161278</c:v>
                </c:pt>
                <c:pt idx="113">
                  <c:v>0.67573794099546458</c:v>
                </c:pt>
                <c:pt idx="114">
                  <c:v>0.6057600644223271</c:v>
                </c:pt>
                <c:pt idx="115">
                  <c:v>0.60585389513810872</c:v>
                </c:pt>
                <c:pt idx="116">
                  <c:v>0.62808396593461013</c:v>
                </c:pt>
                <c:pt idx="117">
                  <c:v>0.66076956012130683</c:v>
                </c:pt>
                <c:pt idx="118">
                  <c:v>0.66221405849826542</c:v>
                </c:pt>
                <c:pt idx="119">
                  <c:v>0.62498652998669602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555-4675-A32E-E10502059587}"/>
            </c:ext>
          </c:extLst>
        </c:ser>
        <c:ser>
          <c:idx val="1"/>
          <c:order val="4"/>
          <c:tx>
            <c:strRef>
              <c:f>特征值分析!$R$1</c:f>
              <c:strCache>
                <c:ptCount val="1"/>
                <c:pt idx="0">
                  <c:v>Re=45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70C0">
                  <a:alpha val="50000"/>
                </a:srgbClr>
              </a:solidFill>
              <a:ln w="9525">
                <a:noFill/>
              </a:ln>
              <a:effectLst/>
            </c:spPr>
          </c:marker>
          <c:xVal>
            <c:numRef>
              <c:f>特征值分析!$T$2:$T$291</c:f>
              <c:numCache>
                <c:formatCode>0.0000E+00</c:formatCode>
                <c:ptCount val="290"/>
                <c:pt idx="0">
                  <c:v>-0.65380441067000006</c:v>
                </c:pt>
                <c:pt idx="1">
                  <c:v>-0.65466918235000005</c:v>
                </c:pt>
                <c:pt idx="2">
                  <c:v>-0.71745348318999991</c:v>
                </c:pt>
                <c:pt idx="3">
                  <c:v>-0.71800667175999999</c:v>
                </c:pt>
                <c:pt idx="4">
                  <c:v>-0.81968798211000005</c:v>
                </c:pt>
                <c:pt idx="5">
                  <c:v>-0.82015188118999993</c:v>
                </c:pt>
                <c:pt idx="6">
                  <c:v>-0.94273678585999998</c:v>
                </c:pt>
                <c:pt idx="7">
                  <c:v>-0.94314860341999995</c:v>
                </c:pt>
                <c:pt idx="8">
                  <c:v>-1.0923538441</c:v>
                </c:pt>
                <c:pt idx="9">
                  <c:v>-1.0933961264000001</c:v>
                </c:pt>
                <c:pt idx="10">
                  <c:v>-1.0919309067</c:v>
                </c:pt>
                <c:pt idx="11">
                  <c:v>-1.1689406656999999</c:v>
                </c:pt>
                <c:pt idx="12">
                  <c:v>-1.048590583</c:v>
                </c:pt>
                <c:pt idx="13">
                  <c:v>-1.529809566</c:v>
                </c:pt>
                <c:pt idx="14">
                  <c:v>-1.4074755679000002</c:v>
                </c:pt>
                <c:pt idx="15">
                  <c:v>-1.6703782988999998</c:v>
                </c:pt>
                <c:pt idx="16">
                  <c:v>-0.94156991250999988</c:v>
                </c:pt>
                <c:pt idx="17">
                  <c:v>-2.0161444729999998</c:v>
                </c:pt>
                <c:pt idx="18">
                  <c:v>-1.3184139193</c:v>
                </c:pt>
                <c:pt idx="19">
                  <c:v>-1.8568820131999999</c:v>
                </c:pt>
                <c:pt idx="20">
                  <c:v>-1.3056983118000001</c:v>
                </c:pt>
                <c:pt idx="21">
                  <c:v>-1.5665532901000001</c:v>
                </c:pt>
                <c:pt idx="22">
                  <c:v>-0.99011760094000012</c:v>
                </c:pt>
                <c:pt idx="23">
                  <c:v>-1.1689406645</c:v>
                </c:pt>
                <c:pt idx="24">
                  <c:v>-1.9183885091999999</c:v>
                </c:pt>
                <c:pt idx="25">
                  <c:v>-1.6703782981000002</c:v>
                </c:pt>
                <c:pt idx="26">
                  <c:v>-2.1782859339999998</c:v>
                </c:pt>
                <c:pt idx="27">
                  <c:v>-2.4756884246999999</c:v>
                </c:pt>
                <c:pt idx="28">
                  <c:v>-2.2904190818000001</c:v>
                </c:pt>
                <c:pt idx="29">
                  <c:v>-2.4014287126</c:v>
                </c:pt>
                <c:pt idx="30">
                  <c:v>-0.99011760047999997</c:v>
                </c:pt>
                <c:pt idx="31">
                  <c:v>-2.0732308751000001</c:v>
                </c:pt>
                <c:pt idx="32">
                  <c:v>-1.5665532932000001</c:v>
                </c:pt>
                <c:pt idx="33">
                  <c:v>-1.3056983126999999</c:v>
                </c:pt>
                <c:pt idx="34">
                  <c:v>-2.7940975432999999</c:v>
                </c:pt>
                <c:pt idx="35">
                  <c:v>-2.8884188419000001</c:v>
                </c:pt>
                <c:pt idx="36">
                  <c:v>-2.9659369702</c:v>
                </c:pt>
                <c:pt idx="37">
                  <c:v>-2.8356968763000001</c:v>
                </c:pt>
                <c:pt idx="38">
                  <c:v>-2.4379650416</c:v>
                </c:pt>
                <c:pt idx="39">
                  <c:v>-2.6396492359000003</c:v>
                </c:pt>
                <c:pt idx="40">
                  <c:v>-0.36594459156000003</c:v>
                </c:pt>
                <c:pt idx="41">
                  <c:v>-0.20010504671000001</c:v>
                </c:pt>
                <c:pt idx="42">
                  <c:v>-2.151904064</c:v>
                </c:pt>
                <c:pt idx="43">
                  <c:v>-0.99011759989000003</c:v>
                </c:pt>
                <c:pt idx="44">
                  <c:v>-3.0859534411</c:v>
                </c:pt>
                <c:pt idx="45">
                  <c:v>-3.2438115939000003</c:v>
                </c:pt>
                <c:pt idx="46">
                  <c:v>-3.3052393119000003</c:v>
                </c:pt>
                <c:pt idx="47">
                  <c:v>-2.9672183948000002</c:v>
                </c:pt>
                <c:pt idx="48">
                  <c:v>-3.2164940754</c:v>
                </c:pt>
                <c:pt idx="49">
                  <c:v>-2.8884188934999999</c:v>
                </c:pt>
                <c:pt idx="50">
                  <c:v>-1.0608463217999999</c:v>
                </c:pt>
                <c:pt idx="51">
                  <c:v>-0.22865890303</c:v>
                </c:pt>
                <c:pt idx="52">
                  <c:v>-0.20010504546000002</c:v>
                </c:pt>
                <c:pt idx="53">
                  <c:v>-0.36594459663999995</c:v>
                </c:pt>
                <c:pt idx="54">
                  <c:v>-0.65531396206000003</c:v>
                </c:pt>
                <c:pt idx="55">
                  <c:v>-2.9125759250000001</c:v>
                </c:pt>
                <c:pt idx="56">
                  <c:v>-2.1519040651000001</c:v>
                </c:pt>
                <c:pt idx="57">
                  <c:v>-3.9751944456999997</c:v>
                </c:pt>
                <c:pt idx="58">
                  <c:v>-3.7629240855999999</c:v>
                </c:pt>
                <c:pt idx="59">
                  <c:v>-3.9545565719999995</c:v>
                </c:pt>
                <c:pt idx="60">
                  <c:v>-0.65531395451999996</c:v>
                </c:pt>
                <c:pt idx="61">
                  <c:v>-1.7242875749</c:v>
                </c:pt>
                <c:pt idx="62">
                  <c:v>-0.26082261749999996</c:v>
                </c:pt>
                <c:pt idx="63">
                  <c:v>-0.22865891882</c:v>
                </c:pt>
                <c:pt idx="64">
                  <c:v>-1.1773076458</c:v>
                </c:pt>
                <c:pt idx="65">
                  <c:v>-0.54056847783000006</c:v>
                </c:pt>
                <c:pt idx="66">
                  <c:v>-3.4792740386999998</c:v>
                </c:pt>
                <c:pt idx="67">
                  <c:v>-2.3125584040999998</c:v>
                </c:pt>
                <c:pt idx="68">
                  <c:v>-1.0608463256</c:v>
                </c:pt>
                <c:pt idx="69">
                  <c:v>-2.9125767397000004</c:v>
                </c:pt>
                <c:pt idx="70">
                  <c:v>-0.91394831512999997</c:v>
                </c:pt>
                <c:pt idx="71">
                  <c:v>-0.62514505679999999</c:v>
                </c:pt>
                <c:pt idx="72">
                  <c:v>-1.4385912788999999</c:v>
                </c:pt>
                <c:pt idx="73">
                  <c:v>-0.42211849914000005</c:v>
                </c:pt>
                <c:pt idx="74">
                  <c:v>-2.3543323886</c:v>
                </c:pt>
                <c:pt idx="75">
                  <c:v>-0.74253455003000002</c:v>
                </c:pt>
                <c:pt idx="76">
                  <c:v>-0.94692418288000002</c:v>
                </c:pt>
                <c:pt idx="77">
                  <c:v>-2.8672890872000001</c:v>
                </c:pt>
                <c:pt idx="78">
                  <c:v>-0.87238544804000007</c:v>
                </c:pt>
                <c:pt idx="79">
                  <c:v>-1.7206903105999998</c:v>
                </c:pt>
                <c:pt idx="80">
                  <c:v>-1.3284341395999999</c:v>
                </c:pt>
                <c:pt idx="81">
                  <c:v>-1.5643990238000001</c:v>
                </c:pt>
                <c:pt idx="82">
                  <c:v>-1.3449288934000001</c:v>
                </c:pt>
                <c:pt idx="83">
                  <c:v>-1.2303031065000001</c:v>
                </c:pt>
                <c:pt idx="84">
                  <c:v>-1.7348555246999999</c:v>
                </c:pt>
                <c:pt idx="85">
                  <c:v>-1.8602946176999999</c:v>
                </c:pt>
                <c:pt idx="86">
                  <c:v>-2.9578278098999999</c:v>
                </c:pt>
                <c:pt idx="87">
                  <c:v>-2.2608726318999999</c:v>
                </c:pt>
                <c:pt idx="88">
                  <c:v>-2.2096580199</c:v>
                </c:pt>
                <c:pt idx="89">
                  <c:v>-3.9436551947999998</c:v>
                </c:pt>
                <c:pt idx="90">
                  <c:v>-2.1040107651</c:v>
                </c:pt>
                <c:pt idx="91">
                  <c:v>-2.1530176104000001</c:v>
                </c:pt>
                <c:pt idx="92">
                  <c:v>-2.8703131798999997</c:v>
                </c:pt>
                <c:pt idx="93">
                  <c:v>-2.960926916</c:v>
                </c:pt>
                <c:pt idx="94">
                  <c:v>-2.6481692938000001</c:v>
                </c:pt>
                <c:pt idx="95">
                  <c:v>-3.2099330824000001</c:v>
                </c:pt>
                <c:pt idx="96">
                  <c:v>-2.2974405754</c:v>
                </c:pt>
                <c:pt idx="97">
                  <c:v>-2.370438128</c:v>
                </c:pt>
                <c:pt idx="98">
                  <c:v>-3.8403520663000004</c:v>
                </c:pt>
                <c:pt idx="99">
                  <c:v>-3.7387195166999998</c:v>
                </c:pt>
                <c:pt idx="100">
                  <c:v>-2.8229100939</c:v>
                </c:pt>
                <c:pt idx="101">
                  <c:v>-2.8529741417999999</c:v>
                </c:pt>
                <c:pt idx="102">
                  <c:v>-2.5568726666000003</c:v>
                </c:pt>
                <c:pt idx="103">
                  <c:v>-2.5531660459999999</c:v>
                </c:pt>
                <c:pt idx="104">
                  <c:v>-4.6413582616999998</c:v>
                </c:pt>
                <c:pt idx="105">
                  <c:v>-3.1468602878</c:v>
                </c:pt>
                <c:pt idx="106">
                  <c:v>-3.1249836268999998</c:v>
                </c:pt>
                <c:pt idx="107">
                  <c:v>-4.9234916479000006</c:v>
                </c:pt>
                <c:pt idx="108">
                  <c:v>-5.1879591155</c:v>
                </c:pt>
                <c:pt idx="109">
                  <c:v>-5.3943343270000002</c:v>
                </c:pt>
                <c:pt idx="110">
                  <c:v>-3.4757068114000003</c:v>
                </c:pt>
                <c:pt idx="111">
                  <c:v>-3.4768894720999999</c:v>
                </c:pt>
                <c:pt idx="112">
                  <c:v>-3.8393397242999998</c:v>
                </c:pt>
                <c:pt idx="113">
                  <c:v>-3.8651836798999999</c:v>
                </c:pt>
                <c:pt idx="114">
                  <c:v>-3.1249836268999998</c:v>
                </c:pt>
                <c:pt idx="115">
                  <c:v>-3.1468602878</c:v>
                </c:pt>
                <c:pt idx="116">
                  <c:v>-5.6268163009000007</c:v>
                </c:pt>
                <c:pt idx="117">
                  <c:v>-5.8020574888000001</c:v>
                </c:pt>
                <c:pt idx="118">
                  <c:v>-6.3465627536000007</c:v>
                </c:pt>
                <c:pt idx="119">
                  <c:v>-6.5397764531</c:v>
                </c:pt>
              </c:numCache>
            </c:numRef>
          </c:xVal>
          <c:yVal>
            <c:numRef>
              <c:f>特征值分析!$U$2:$U$291</c:f>
              <c:numCache>
                <c:formatCode>0.0000E+00</c:formatCode>
                <c:ptCount val="290"/>
                <c:pt idx="0">
                  <c:v>-1.0157711730630621E-13</c:v>
                </c:pt>
                <c:pt idx="1">
                  <c:v>7.2823729264502553E-14</c:v>
                </c:pt>
                <c:pt idx="2">
                  <c:v>5.7199646836298695E-14</c:v>
                </c:pt>
                <c:pt idx="3">
                  <c:v>4.9413010118610843E-13</c:v>
                </c:pt>
                <c:pt idx="4">
                  <c:v>2.0323098999682703E-13</c:v>
                </c:pt>
                <c:pt idx="5">
                  <c:v>-1.2150563684127074E-14</c:v>
                </c:pt>
                <c:pt idx="6">
                  <c:v>6.4863171232285926E-13</c:v>
                </c:pt>
                <c:pt idx="7">
                  <c:v>-8.9080815765788575E-14</c:v>
                </c:pt>
                <c:pt idx="8">
                  <c:v>2.1423330534178557E-12</c:v>
                </c:pt>
                <c:pt idx="9">
                  <c:v>-3.8375892951462224E-13</c:v>
                </c:pt>
                <c:pt idx="10">
                  <c:v>2.4066008443690407E-2</c:v>
                </c:pt>
                <c:pt idx="11">
                  <c:v>3.3165621046134741E-2</c:v>
                </c:pt>
                <c:pt idx="12">
                  <c:v>1.4879561896127984E-2</c:v>
                </c:pt>
                <c:pt idx="13">
                  <c:v>2.3586780205982524E-2</c:v>
                </c:pt>
                <c:pt idx="14">
                  <c:v>1.4517699865872823E-2</c:v>
                </c:pt>
                <c:pt idx="15">
                  <c:v>3.2416450059906107E-2</c:v>
                </c:pt>
                <c:pt idx="16">
                  <c:v>5.5516563581945854E-3</c:v>
                </c:pt>
                <c:pt idx="17">
                  <c:v>2.3605679394247743E-2</c:v>
                </c:pt>
                <c:pt idx="18">
                  <c:v>6.880832492598893E-3</c:v>
                </c:pt>
                <c:pt idx="19">
                  <c:v>1.5318622763087065E-2</c:v>
                </c:pt>
                <c:pt idx="20">
                  <c:v>4.2665992541864421E-2</c:v>
                </c:pt>
                <c:pt idx="21">
                  <c:v>5.2525129624120093E-2</c:v>
                </c:pt>
                <c:pt idx="22">
                  <c:v>6.7331660162353563E-2</c:v>
                </c:pt>
                <c:pt idx="23">
                  <c:v>3.3165621040517512E-2</c:v>
                </c:pt>
                <c:pt idx="24">
                  <c:v>4.0516790573410594E-2</c:v>
                </c:pt>
                <c:pt idx="25">
                  <c:v>3.2416450027138916E-2</c:v>
                </c:pt>
                <c:pt idx="26">
                  <c:v>4.751526846512779E-2</c:v>
                </c:pt>
                <c:pt idx="27">
                  <c:v>4.7834988601566188E-2</c:v>
                </c:pt>
                <c:pt idx="28">
                  <c:v>4.0385506098366275E-2</c:v>
                </c:pt>
                <c:pt idx="29">
                  <c:v>4.024055694760377E-2</c:v>
                </c:pt>
                <c:pt idx="30">
                  <c:v>6.7331660185758674E-2</c:v>
                </c:pt>
                <c:pt idx="31">
                  <c:v>6.3909056660138103E-2</c:v>
                </c:pt>
                <c:pt idx="32">
                  <c:v>5.2525129685909659E-2</c:v>
                </c:pt>
                <c:pt idx="33">
                  <c:v>4.266599255216269E-2</c:v>
                </c:pt>
                <c:pt idx="34">
                  <c:v>6.5734860190113167E-2</c:v>
                </c:pt>
                <c:pt idx="35">
                  <c:v>7.431231004693381E-2</c:v>
                </c:pt>
                <c:pt idx="36">
                  <c:v>7.4817497044239872E-2</c:v>
                </c:pt>
                <c:pt idx="37">
                  <c:v>6.2585572265817929E-2</c:v>
                </c:pt>
                <c:pt idx="38">
                  <c:v>5.4624392012659624E-2</c:v>
                </c:pt>
                <c:pt idx="39">
                  <c:v>5.6704576467886722E-2</c:v>
                </c:pt>
                <c:pt idx="40">
                  <c:v>0.11074456964916457</c:v>
                </c:pt>
                <c:pt idx="41">
                  <c:v>0.11608652677326406</c:v>
                </c:pt>
                <c:pt idx="42">
                  <c:v>0.10755722985289465</c:v>
                </c:pt>
                <c:pt idx="43">
                  <c:v>6.7331660167970792E-2</c:v>
                </c:pt>
                <c:pt idx="44">
                  <c:v>9.2629223407261652E-2</c:v>
                </c:pt>
                <c:pt idx="45">
                  <c:v>0.1017589769783719</c:v>
                </c:pt>
                <c:pt idx="46">
                  <c:v>9.6212095831304689E-2</c:v>
                </c:pt>
                <c:pt idx="47">
                  <c:v>8.3395989919253052E-2</c:v>
                </c:pt>
                <c:pt idx="48">
                  <c:v>8.5235124907853496E-2</c:v>
                </c:pt>
                <c:pt idx="49">
                  <c:v>7.431230948521049E-2</c:v>
                </c:pt>
                <c:pt idx="50">
                  <c:v>0.13923125955475013</c:v>
                </c:pt>
                <c:pt idx="51">
                  <c:v>0.1576520185410194</c:v>
                </c:pt>
                <c:pt idx="52">
                  <c:v>0.11608652675453994</c:v>
                </c:pt>
                <c:pt idx="53">
                  <c:v>0.11074456960235428</c:v>
                </c:pt>
                <c:pt idx="54">
                  <c:v>0.17912133164561184</c:v>
                </c:pt>
                <c:pt idx="55">
                  <c:v>0.15373774849100419</c:v>
                </c:pt>
                <c:pt idx="56">
                  <c:v>0.10755722989034287</c:v>
                </c:pt>
                <c:pt idx="57">
                  <c:v>0.13712564750457723</c:v>
                </c:pt>
                <c:pt idx="58">
                  <c:v>0.12799310835492275</c:v>
                </c:pt>
                <c:pt idx="59">
                  <c:v>0.12869535539919166</c:v>
                </c:pt>
                <c:pt idx="60">
                  <c:v>0.17912133155199128</c:v>
                </c:pt>
                <c:pt idx="61">
                  <c:v>0.17762786510218528</c:v>
                </c:pt>
                <c:pt idx="62">
                  <c:v>0.20649115717707672</c:v>
                </c:pt>
                <c:pt idx="63">
                  <c:v>0.15765201853165736</c:v>
                </c:pt>
                <c:pt idx="64">
                  <c:v>0.21035157855548658</c:v>
                </c:pt>
                <c:pt idx="65">
                  <c:v>0.22314742685342612</c:v>
                </c:pt>
                <c:pt idx="66">
                  <c:v>0.20153290248953573</c:v>
                </c:pt>
                <c:pt idx="67">
                  <c:v>0.22041415262549616</c:v>
                </c:pt>
                <c:pt idx="68">
                  <c:v>0.13923125952666399</c:v>
                </c:pt>
                <c:pt idx="69">
                  <c:v>0.15373773687269315</c:v>
                </c:pt>
                <c:pt idx="70">
                  <c:v>0.29109529042502763</c:v>
                </c:pt>
                <c:pt idx="71">
                  <c:v>0.26955461456452523</c:v>
                </c:pt>
                <c:pt idx="72">
                  <c:v>0.28183866857473344</c:v>
                </c:pt>
                <c:pt idx="73">
                  <c:v>0.25613170147223679</c:v>
                </c:pt>
                <c:pt idx="74">
                  <c:v>0.2891688873025739</c:v>
                </c:pt>
                <c:pt idx="75">
                  <c:v>0.30674463224012372</c:v>
                </c:pt>
                <c:pt idx="76">
                  <c:v>0.24923072474732191</c:v>
                </c:pt>
                <c:pt idx="77">
                  <c:v>0.26574650096634572</c:v>
                </c:pt>
                <c:pt idx="78">
                  <c:v>0.31734688724064197</c:v>
                </c:pt>
                <c:pt idx="79">
                  <c:v>0.24795917695113132</c:v>
                </c:pt>
                <c:pt idx="80">
                  <c:v>0.36615222028021144</c:v>
                </c:pt>
                <c:pt idx="81">
                  <c:v>0.38175233760511823</c:v>
                </c:pt>
                <c:pt idx="82">
                  <c:v>0.35994224296975252</c:v>
                </c:pt>
                <c:pt idx="83">
                  <c:v>0.35755095974720141</c:v>
                </c:pt>
                <c:pt idx="84">
                  <c:v>0.3921736054303458</c:v>
                </c:pt>
                <c:pt idx="85">
                  <c:v>0.35439032939010917</c:v>
                </c:pt>
                <c:pt idx="86">
                  <c:v>0.36128191128283149</c:v>
                </c:pt>
                <c:pt idx="87">
                  <c:v>0.39675101504624266</c:v>
                </c:pt>
                <c:pt idx="88">
                  <c:v>0.40027414166979397</c:v>
                </c:pt>
                <c:pt idx="89">
                  <c:v>0.3758898074779764</c:v>
                </c:pt>
                <c:pt idx="90">
                  <c:v>0.46542725285632663</c:v>
                </c:pt>
                <c:pt idx="91">
                  <c:v>0.46434470655761922</c:v>
                </c:pt>
                <c:pt idx="92">
                  <c:v>0.46571034760035596</c:v>
                </c:pt>
                <c:pt idx="93">
                  <c:v>0.46031663632118602</c:v>
                </c:pt>
                <c:pt idx="94">
                  <c:v>0.44809772262341979</c:v>
                </c:pt>
                <c:pt idx="95">
                  <c:v>0.47744395578591725</c:v>
                </c:pt>
                <c:pt idx="96">
                  <c:v>0.49979153765363915</c:v>
                </c:pt>
                <c:pt idx="97">
                  <c:v>0.50020436791686296</c:v>
                </c:pt>
                <c:pt idx="98">
                  <c:v>0.47751018941794038</c:v>
                </c:pt>
                <c:pt idx="99">
                  <c:v>0.49156672425429365</c:v>
                </c:pt>
                <c:pt idx="100">
                  <c:v>0.57066654313184606</c:v>
                </c:pt>
                <c:pt idx="101">
                  <c:v>0.57067078980709263</c:v>
                </c:pt>
                <c:pt idx="102">
                  <c:v>0.5355176327839356</c:v>
                </c:pt>
                <c:pt idx="103">
                  <c:v>0.53533672333243065</c:v>
                </c:pt>
                <c:pt idx="104">
                  <c:v>0.55439866306138152</c:v>
                </c:pt>
                <c:pt idx="105">
                  <c:v>0.60575649431475487</c:v>
                </c:pt>
                <c:pt idx="106">
                  <c:v>0.60584981265459392</c:v>
                </c:pt>
                <c:pt idx="107">
                  <c:v>0.55299381473138254</c:v>
                </c:pt>
                <c:pt idx="108">
                  <c:v>0.54089621623571349</c:v>
                </c:pt>
                <c:pt idx="109">
                  <c:v>0.57032933705437849</c:v>
                </c:pt>
                <c:pt idx="110">
                  <c:v>0.64105352889748823</c:v>
                </c:pt>
                <c:pt idx="111">
                  <c:v>0.6407005615184963</c:v>
                </c:pt>
                <c:pt idx="112">
                  <c:v>0.67572208556783286</c:v>
                </c:pt>
                <c:pt idx="113">
                  <c:v>0.67573314220234892</c:v>
                </c:pt>
                <c:pt idx="114">
                  <c:v>0.60584981265459392</c:v>
                </c:pt>
                <c:pt idx="115">
                  <c:v>0.60575649431475487</c:v>
                </c:pt>
                <c:pt idx="116">
                  <c:v>0.6280796536968879</c:v>
                </c:pt>
                <c:pt idx="117">
                  <c:v>0.62498073143838317</c:v>
                </c:pt>
                <c:pt idx="118">
                  <c:v>0.66076411371735466</c:v>
                </c:pt>
                <c:pt idx="119">
                  <c:v>0.66220630427270244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555-4675-A32E-E10502059587}"/>
            </c:ext>
          </c:extLst>
        </c:ser>
        <c:ser>
          <c:idx val="15"/>
          <c:order val="5"/>
          <c:tx>
            <c:strRef>
              <c:f>特征值分析!$V$1</c:f>
              <c:strCache>
                <c:ptCount val="1"/>
                <c:pt idx="0">
                  <c:v>Re=40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特征值分析!$X$2:$X$291</c:f>
              <c:numCache>
                <c:formatCode>0.0000E+00</c:formatCode>
                <c:ptCount val="290"/>
                <c:pt idx="0">
                  <c:v>-0.66757212565000001</c:v>
                </c:pt>
                <c:pt idx="1">
                  <c:v>-0.66847143998000003</c:v>
                </c:pt>
                <c:pt idx="2">
                  <c:v>-0.72695655989000008</c:v>
                </c:pt>
                <c:pt idx="3">
                  <c:v>-0.72753083122000006</c:v>
                </c:pt>
                <c:pt idx="4">
                  <c:v>-0.82798502431999998</c:v>
                </c:pt>
                <c:pt idx="5">
                  <c:v>-0.8284600283300001</c:v>
                </c:pt>
                <c:pt idx="6">
                  <c:v>-0.95078701955</c:v>
                </c:pt>
                <c:pt idx="7">
                  <c:v>-0.95121044135999999</c:v>
                </c:pt>
                <c:pt idx="8">
                  <c:v>-1.1009379370999999</c:v>
                </c:pt>
                <c:pt idx="9">
                  <c:v>-1.1020885988</c:v>
                </c:pt>
                <c:pt idx="10">
                  <c:v>-1.0929721454999999</c:v>
                </c:pt>
                <c:pt idx="11">
                  <c:v>-1.0490007676999999</c:v>
                </c:pt>
                <c:pt idx="12">
                  <c:v>-1.1712536843000001</c:v>
                </c:pt>
                <c:pt idx="13">
                  <c:v>-1.5318276127999999</c:v>
                </c:pt>
                <c:pt idx="14">
                  <c:v>-1.4055453309999999</c:v>
                </c:pt>
                <c:pt idx="15">
                  <c:v>-1.6728073131999999</c:v>
                </c:pt>
                <c:pt idx="16">
                  <c:v>-0.94028693228000004</c:v>
                </c:pt>
                <c:pt idx="17">
                  <c:v>-2.0159992472999999</c:v>
                </c:pt>
                <c:pt idx="18">
                  <c:v>-1.3307865888000001</c:v>
                </c:pt>
                <c:pt idx="19">
                  <c:v>-1.8529496256</c:v>
                </c:pt>
                <c:pt idx="20">
                  <c:v>-1.3089071284</c:v>
                </c:pt>
                <c:pt idx="21">
                  <c:v>-1.5722749053</c:v>
                </c:pt>
                <c:pt idx="22">
                  <c:v>-1.1712536874999999</c:v>
                </c:pt>
                <c:pt idx="23">
                  <c:v>-0.99047264403000002</c:v>
                </c:pt>
                <c:pt idx="24">
                  <c:v>-1.9217244060000001</c:v>
                </c:pt>
                <c:pt idx="25">
                  <c:v>-1.6728073189000001</c:v>
                </c:pt>
                <c:pt idx="26">
                  <c:v>-2.1832640295000001</c:v>
                </c:pt>
                <c:pt idx="27">
                  <c:v>-2.2949413666999998</c:v>
                </c:pt>
                <c:pt idx="28">
                  <c:v>-2.3807298703999997</c:v>
                </c:pt>
                <c:pt idx="29">
                  <c:v>-2.4809652191000002</c:v>
                </c:pt>
                <c:pt idx="30">
                  <c:v>-0.99047264018000003</c:v>
                </c:pt>
                <c:pt idx="31">
                  <c:v>-2.0778107515999999</c:v>
                </c:pt>
                <c:pt idx="32">
                  <c:v>-1.5722749003000001</c:v>
                </c:pt>
                <c:pt idx="33">
                  <c:v>-1.3089071268999999</c:v>
                </c:pt>
                <c:pt idx="34">
                  <c:v>-2.7674686978</c:v>
                </c:pt>
                <c:pt idx="35">
                  <c:v>-2.8654729846999998</c:v>
                </c:pt>
                <c:pt idx="36">
                  <c:v>-2.9519042249999998</c:v>
                </c:pt>
                <c:pt idx="37">
                  <c:v>-2.8433684344999999</c:v>
                </c:pt>
                <c:pt idx="38">
                  <c:v>-2.4442336259999999</c:v>
                </c:pt>
                <c:pt idx="39">
                  <c:v>-2.6115427604000003</c:v>
                </c:pt>
                <c:pt idx="40">
                  <c:v>-0.99047264018000003</c:v>
                </c:pt>
                <c:pt idx="41">
                  <c:v>-2.0778107515999999</c:v>
                </c:pt>
                <c:pt idx="42">
                  <c:v>-1.5722749003000001</c:v>
                </c:pt>
                <c:pt idx="43">
                  <c:v>-1.3089071268999999</c:v>
                </c:pt>
                <c:pt idx="44">
                  <c:v>-2.7674686978</c:v>
                </c:pt>
                <c:pt idx="45">
                  <c:v>-2.8654729846999998</c:v>
                </c:pt>
                <c:pt idx="46">
                  <c:v>-2.9519042249999998</c:v>
                </c:pt>
                <c:pt idx="47">
                  <c:v>-2.8433684344999999</c:v>
                </c:pt>
                <c:pt idx="48">
                  <c:v>-2.4442336259999999</c:v>
                </c:pt>
                <c:pt idx="49">
                  <c:v>-2.6115427604000003</c:v>
                </c:pt>
                <c:pt idx="50">
                  <c:v>-1.0612175542</c:v>
                </c:pt>
                <c:pt idx="51">
                  <c:v>-0.22927306448000001</c:v>
                </c:pt>
                <c:pt idx="52">
                  <c:v>-0.59256956282999995</c:v>
                </c:pt>
                <c:pt idx="53">
                  <c:v>-0.36613759094999998</c:v>
                </c:pt>
                <c:pt idx="54">
                  <c:v>-2.9130487729999999</c:v>
                </c:pt>
                <c:pt idx="55">
                  <c:v>-0.65584494313999997</c:v>
                </c:pt>
                <c:pt idx="56">
                  <c:v>-2.1520309946</c:v>
                </c:pt>
                <c:pt idx="57">
                  <c:v>-3.7775997789</c:v>
                </c:pt>
                <c:pt idx="58">
                  <c:v>-3.9981487687000001</c:v>
                </c:pt>
                <c:pt idx="59">
                  <c:v>-3.9728523712000001</c:v>
                </c:pt>
                <c:pt idx="60">
                  <c:v>-0.65584492925999993</c:v>
                </c:pt>
                <c:pt idx="61">
                  <c:v>-1.7247421606</c:v>
                </c:pt>
                <c:pt idx="62">
                  <c:v>-0.26155512931000002</c:v>
                </c:pt>
                <c:pt idx="63">
                  <c:v>-0.22927306341999998</c:v>
                </c:pt>
                <c:pt idx="64">
                  <c:v>-1.1781738076000001</c:v>
                </c:pt>
                <c:pt idx="65">
                  <c:v>-0.54143295396000002</c:v>
                </c:pt>
                <c:pt idx="66">
                  <c:v>-2.313620491</c:v>
                </c:pt>
                <c:pt idx="67">
                  <c:v>-3.4800839622000002</c:v>
                </c:pt>
                <c:pt idx="68">
                  <c:v>-1.0612175369000001</c:v>
                </c:pt>
                <c:pt idx="69">
                  <c:v>-2.9130487629999999</c:v>
                </c:pt>
                <c:pt idx="70">
                  <c:v>-1.4401098722999999</c:v>
                </c:pt>
                <c:pt idx="71">
                  <c:v>-0.62636690913000004</c:v>
                </c:pt>
                <c:pt idx="72">
                  <c:v>-0.91550469096999998</c:v>
                </c:pt>
                <c:pt idx="73">
                  <c:v>-0.42340498195999998</c:v>
                </c:pt>
                <c:pt idx="74">
                  <c:v>-2.3559130713000003</c:v>
                </c:pt>
                <c:pt idx="75">
                  <c:v>-0.74410846461000002</c:v>
                </c:pt>
                <c:pt idx="76">
                  <c:v>-2.8683598964000003</c:v>
                </c:pt>
                <c:pt idx="77">
                  <c:v>-0.94796934730000004</c:v>
                </c:pt>
                <c:pt idx="78">
                  <c:v>-0.8740760378900001</c:v>
                </c:pt>
                <c:pt idx="79">
                  <c:v>-1.7217335529</c:v>
                </c:pt>
                <c:pt idx="80">
                  <c:v>-1.3306293197999999</c:v>
                </c:pt>
                <c:pt idx="81">
                  <c:v>-1.5669285599</c:v>
                </c:pt>
                <c:pt idx="82">
                  <c:v>-1.3470947914</c:v>
                </c:pt>
                <c:pt idx="83">
                  <c:v>-1.2326222365000001</c:v>
                </c:pt>
                <c:pt idx="84">
                  <c:v>-1.7374458158000001</c:v>
                </c:pt>
                <c:pt idx="85">
                  <c:v>-1.8625628343</c:v>
                </c:pt>
                <c:pt idx="86">
                  <c:v>-2.9605172161</c:v>
                </c:pt>
                <c:pt idx="87">
                  <c:v>-2.2637954409000001</c:v>
                </c:pt>
                <c:pt idx="88">
                  <c:v>-2.2120109664000003</c:v>
                </c:pt>
                <c:pt idx="89">
                  <c:v>-3.9462247285000003</c:v>
                </c:pt>
                <c:pt idx="90">
                  <c:v>-2.1077060315999998</c:v>
                </c:pt>
                <c:pt idx="91">
                  <c:v>-2.1567401369999999</c:v>
                </c:pt>
                <c:pt idx="92">
                  <c:v>-2.8736488946000001</c:v>
                </c:pt>
                <c:pt idx="93">
                  <c:v>-2.9645241443999999</c:v>
                </c:pt>
                <c:pt idx="94">
                  <c:v>-2.6514283489000001</c:v>
                </c:pt>
                <c:pt idx="95">
                  <c:v>-3.2134638862999996</c:v>
                </c:pt>
                <c:pt idx="96">
                  <c:v>-2.3016287465</c:v>
                </c:pt>
                <c:pt idx="97">
                  <c:v>-3.8440611770999999</c:v>
                </c:pt>
                <c:pt idx="98">
                  <c:v>-2.3747186828000002</c:v>
                </c:pt>
                <c:pt idx="99">
                  <c:v>-3.7428556551999996</c:v>
                </c:pt>
                <c:pt idx="100">
                  <c:v>-2.8283548139999999</c:v>
                </c:pt>
                <c:pt idx="101">
                  <c:v>-2.8584507910000001</c:v>
                </c:pt>
                <c:pt idx="102">
                  <c:v>-2.5616577872000001</c:v>
                </c:pt>
                <c:pt idx="103">
                  <c:v>-2.5580267964999996</c:v>
                </c:pt>
                <c:pt idx="104">
                  <c:v>-4.6465426725999999</c:v>
                </c:pt>
                <c:pt idx="105">
                  <c:v>-3.1529842190000004</c:v>
                </c:pt>
                <c:pt idx="106">
                  <c:v>-3.1311063732999997</c:v>
                </c:pt>
                <c:pt idx="107">
                  <c:v>-4.9284173131999998</c:v>
                </c:pt>
                <c:pt idx="108">
                  <c:v>-5.1923636901000005</c:v>
                </c:pt>
                <c:pt idx="109">
                  <c:v>-5.3992660057999995</c:v>
                </c:pt>
                <c:pt idx="110">
                  <c:v>-3.4825501681</c:v>
                </c:pt>
                <c:pt idx="111">
                  <c:v>-3.4836912014000001</c:v>
                </c:pt>
                <c:pt idx="112">
                  <c:v>-3.8469164692</c:v>
                </c:pt>
                <c:pt idx="113">
                  <c:v>-3.8727077898000002</c:v>
                </c:pt>
                <c:pt idx="114">
                  <c:v>-3.1529842190000004</c:v>
                </c:pt>
                <c:pt idx="115">
                  <c:v>-3.1311063732999997</c:v>
                </c:pt>
                <c:pt idx="116">
                  <c:v>-5.6332482661000007</c:v>
                </c:pt>
                <c:pt idx="117">
                  <c:v>-6.3535856865999998</c:v>
                </c:pt>
                <c:pt idx="118">
                  <c:v>-6.5469024753000005</c:v>
                </c:pt>
                <c:pt idx="119">
                  <c:v>-5.8084544847999995</c:v>
                </c:pt>
              </c:numCache>
            </c:numRef>
          </c:xVal>
          <c:yVal>
            <c:numRef>
              <c:f>特征值分析!$Y$2:$Y$291</c:f>
              <c:numCache>
                <c:formatCode>0.0000E+00</c:formatCode>
                <c:ptCount val="290"/>
                <c:pt idx="0">
                  <c:v>-8.4187732184362945E-13</c:v>
                </c:pt>
                <c:pt idx="1">
                  <c:v>-6.3152052618901944E-13</c:v>
                </c:pt>
                <c:pt idx="2">
                  <c:v>-2.1769916546935653E-13</c:v>
                </c:pt>
                <c:pt idx="3">
                  <c:v>-1.2716423786982138E-12</c:v>
                </c:pt>
                <c:pt idx="4">
                  <c:v>6.7487400526801375E-13</c:v>
                </c:pt>
                <c:pt idx="5">
                  <c:v>-4.9448234866047009E-14</c:v>
                </c:pt>
                <c:pt idx="6">
                  <c:v>-7.6194659828416514E-13</c:v>
                </c:pt>
                <c:pt idx="7">
                  <c:v>4.7694400056650171E-14</c:v>
                </c:pt>
                <c:pt idx="8">
                  <c:v>2.9942002937880461E-12</c:v>
                </c:pt>
                <c:pt idx="9">
                  <c:v>-2.2363795637395166E-13</c:v>
                </c:pt>
                <c:pt idx="10">
                  <c:v>2.4055918135279537E-2</c:v>
                </c:pt>
                <c:pt idx="11">
                  <c:v>1.4883367834817659E-2</c:v>
                </c:pt>
                <c:pt idx="12">
                  <c:v>3.3141360011067593E-2</c:v>
                </c:pt>
                <c:pt idx="13">
                  <c:v>2.3571558085838752E-2</c:v>
                </c:pt>
                <c:pt idx="14">
                  <c:v>1.4503607904063015E-2</c:v>
                </c:pt>
                <c:pt idx="15">
                  <c:v>3.2404054937913068E-2</c:v>
                </c:pt>
                <c:pt idx="16">
                  <c:v>5.5642118352553374E-3</c:v>
                </c:pt>
                <c:pt idx="17">
                  <c:v>2.3598111672067591E-2</c:v>
                </c:pt>
                <c:pt idx="18">
                  <c:v>6.8722517051870253E-3</c:v>
                </c:pt>
                <c:pt idx="19">
                  <c:v>1.5326361956933413E-2</c:v>
                </c:pt>
                <c:pt idx="20">
                  <c:v>4.2624456840213876E-2</c:v>
                </c:pt>
                <c:pt idx="21">
                  <c:v>5.2461755595478776E-2</c:v>
                </c:pt>
                <c:pt idx="22">
                  <c:v>3.3141360012003795E-2</c:v>
                </c:pt>
                <c:pt idx="23">
                  <c:v>6.733393735787159E-2</c:v>
                </c:pt>
                <c:pt idx="24">
                  <c:v>4.0502341195466564E-2</c:v>
                </c:pt>
                <c:pt idx="25">
                  <c:v>3.2404055008128492E-2</c:v>
                </c:pt>
                <c:pt idx="26">
                  <c:v>4.7506798487006417E-2</c:v>
                </c:pt>
                <c:pt idx="27">
                  <c:v>4.0356918801217535E-2</c:v>
                </c:pt>
                <c:pt idx="28">
                  <c:v>4.0239827855988411E-2</c:v>
                </c:pt>
                <c:pt idx="29">
                  <c:v>4.7823580791662233E-2</c:v>
                </c:pt>
                <c:pt idx="30">
                  <c:v>6.7333937385957748E-2</c:v>
                </c:pt>
                <c:pt idx="31">
                  <c:v>6.3797963314567788E-2</c:v>
                </c:pt>
                <c:pt idx="32">
                  <c:v>5.2461755636671818E-2</c:v>
                </c:pt>
                <c:pt idx="33">
                  <c:v>4.2624456784041538E-2</c:v>
                </c:pt>
                <c:pt idx="34">
                  <c:v>6.5685878956087795E-2</c:v>
                </c:pt>
                <c:pt idx="35">
                  <c:v>7.4309984433672649E-2</c:v>
                </c:pt>
                <c:pt idx="36">
                  <c:v>7.4697608317963238E-2</c:v>
                </c:pt>
                <c:pt idx="37">
                  <c:v>6.2577176951026478E-2</c:v>
                </c:pt>
                <c:pt idx="38">
                  <c:v>5.4584569059766996E-2</c:v>
                </c:pt>
                <c:pt idx="39">
                  <c:v>5.671077472167535E-2</c:v>
                </c:pt>
                <c:pt idx="40">
                  <c:v>6.7333937385957748E-2</c:v>
                </c:pt>
                <c:pt idx="41">
                  <c:v>6.3797963314567788E-2</c:v>
                </c:pt>
                <c:pt idx="42">
                  <c:v>5.2461755636671818E-2</c:v>
                </c:pt>
                <c:pt idx="43">
                  <c:v>4.2624456784041538E-2</c:v>
                </c:pt>
                <c:pt idx="44">
                  <c:v>6.5685878956087795E-2</c:v>
                </c:pt>
                <c:pt idx="45">
                  <c:v>7.4309984433672649E-2</c:v>
                </c:pt>
                <c:pt idx="46">
                  <c:v>7.4697608317963238E-2</c:v>
                </c:pt>
                <c:pt idx="47">
                  <c:v>6.2577176951026478E-2</c:v>
                </c:pt>
                <c:pt idx="48">
                  <c:v>5.4584569059766996E-2</c:v>
                </c:pt>
                <c:pt idx="49">
                  <c:v>5.671077472167535E-2</c:v>
                </c:pt>
                <c:pt idx="50">
                  <c:v>0.13922950221264882</c:v>
                </c:pt>
                <c:pt idx="51">
                  <c:v>0.15765207808369325</c:v>
                </c:pt>
                <c:pt idx="52">
                  <c:v>0.11454020585535089</c:v>
                </c:pt>
                <c:pt idx="53">
                  <c:v>0.11074440753580918</c:v>
                </c:pt>
                <c:pt idx="54">
                  <c:v>0.15373606663515749</c:v>
                </c:pt>
                <c:pt idx="55">
                  <c:v>0.17912065959981008</c:v>
                </c:pt>
                <c:pt idx="56">
                  <c:v>0.1075555983929934</c:v>
                </c:pt>
                <c:pt idx="57">
                  <c:v>0.12801504381043213</c:v>
                </c:pt>
                <c:pt idx="58">
                  <c:v>0.13712701838102187</c:v>
                </c:pt>
                <c:pt idx="59">
                  <c:v>0.12869175816974449</c:v>
                </c:pt>
                <c:pt idx="60">
                  <c:v>0.17912065939384486</c:v>
                </c:pt>
                <c:pt idx="61">
                  <c:v>0.17762712679175374</c:v>
                </c:pt>
                <c:pt idx="62">
                  <c:v>0.2064909750101982</c:v>
                </c:pt>
                <c:pt idx="63">
                  <c:v>0.15765207801815886</c:v>
                </c:pt>
                <c:pt idx="64">
                  <c:v>0.21034928260496247</c:v>
                </c:pt>
                <c:pt idx="65">
                  <c:v>0.22314654182085861</c:v>
                </c:pt>
                <c:pt idx="66">
                  <c:v>0.22040924751687671</c:v>
                </c:pt>
                <c:pt idx="67">
                  <c:v>0.20153086994044694</c:v>
                </c:pt>
                <c:pt idx="68">
                  <c:v>0.13922950213775237</c:v>
                </c:pt>
                <c:pt idx="69">
                  <c:v>0.15373606663515749</c:v>
                </c:pt>
                <c:pt idx="70">
                  <c:v>0.28183627421964258</c:v>
                </c:pt>
                <c:pt idx="71">
                  <c:v>0.26955471253843749</c:v>
                </c:pt>
                <c:pt idx="72">
                  <c:v>0.29109322749606831</c:v>
                </c:pt>
                <c:pt idx="73">
                  <c:v>0.2561307167899492</c:v>
                </c:pt>
                <c:pt idx="74">
                  <c:v>0.28916410822594729</c:v>
                </c:pt>
                <c:pt idx="75">
                  <c:v>0.30674452469819058</c:v>
                </c:pt>
                <c:pt idx="76">
                  <c:v>0.26574600965502809</c:v>
                </c:pt>
                <c:pt idx="77">
                  <c:v>0.2492298424110265</c:v>
                </c:pt>
                <c:pt idx="78">
                  <c:v>0.31734638661407888</c:v>
                </c:pt>
                <c:pt idx="79">
                  <c:v>0.24795638420312488</c:v>
                </c:pt>
                <c:pt idx="80">
                  <c:v>0.3661526583963291</c:v>
                </c:pt>
                <c:pt idx="81">
                  <c:v>0.38174945730316745</c:v>
                </c:pt>
                <c:pt idx="82">
                  <c:v>0.3599412040811627</c:v>
                </c:pt>
                <c:pt idx="83">
                  <c:v>0.35754887517316947</c:v>
                </c:pt>
                <c:pt idx="84">
                  <c:v>0.39217217341031574</c:v>
                </c:pt>
                <c:pt idx="85">
                  <c:v>0.35438717228025951</c:v>
                </c:pt>
                <c:pt idx="86">
                  <c:v>0.36127588682811612</c:v>
                </c:pt>
                <c:pt idx="87">
                  <c:v>0.39673841723012793</c:v>
                </c:pt>
                <c:pt idx="88">
                  <c:v>0.40028005724380233</c:v>
                </c:pt>
                <c:pt idx="89">
                  <c:v>0.37588338143788447</c:v>
                </c:pt>
                <c:pt idx="90">
                  <c:v>0.4654250100822786</c:v>
                </c:pt>
                <c:pt idx="91">
                  <c:v>0.46434090935466371</c:v>
                </c:pt>
                <c:pt idx="92">
                  <c:v>0.46571062101919081</c:v>
                </c:pt>
                <c:pt idx="93">
                  <c:v>0.46031428220421033</c:v>
                </c:pt>
                <c:pt idx="94">
                  <c:v>0.44809684993004167</c:v>
                </c:pt>
                <c:pt idx="95">
                  <c:v>0.47743859886449275</c:v>
                </c:pt>
                <c:pt idx="96">
                  <c:v>0.49978883638227828</c:v>
                </c:pt>
                <c:pt idx="97">
                  <c:v>0.47750661362760072</c:v>
                </c:pt>
                <c:pt idx="98">
                  <c:v>0.50020049141729617</c:v>
                </c:pt>
                <c:pt idx="99">
                  <c:v>0.49156891760604998</c:v>
                </c:pt>
                <c:pt idx="100">
                  <c:v>0.57066262654395705</c:v>
                </c:pt>
                <c:pt idx="101">
                  <c:v>0.57066592763286028</c:v>
                </c:pt>
                <c:pt idx="102">
                  <c:v>0.53551429079221124</c:v>
                </c:pt>
                <c:pt idx="103">
                  <c:v>0.53533245508700789</c:v>
                </c:pt>
                <c:pt idx="104">
                  <c:v>0.5543945125531704</c:v>
                </c:pt>
                <c:pt idx="105">
                  <c:v>0.60575184949936833</c:v>
                </c:pt>
                <c:pt idx="106">
                  <c:v>0.60584473707230346</c:v>
                </c:pt>
                <c:pt idx="107">
                  <c:v>0.55298571746137704</c:v>
                </c:pt>
                <c:pt idx="108">
                  <c:v>0.54089563172513211</c:v>
                </c:pt>
                <c:pt idx="109">
                  <c:v>0.5703250611695182</c:v>
                </c:pt>
                <c:pt idx="110">
                  <c:v>0.6410482110064738</c:v>
                </c:pt>
                <c:pt idx="111">
                  <c:v>0.64069507365936185</c:v>
                </c:pt>
                <c:pt idx="112">
                  <c:v>0.67571600734683201</c:v>
                </c:pt>
                <c:pt idx="113">
                  <c:v>0.67572719145509752</c:v>
                </c:pt>
                <c:pt idx="114">
                  <c:v>0.60575184949936833</c:v>
                </c:pt>
                <c:pt idx="115">
                  <c:v>0.60584473707230346</c:v>
                </c:pt>
                <c:pt idx="116">
                  <c:v>0.62807414065382372</c:v>
                </c:pt>
                <c:pt idx="117">
                  <c:v>0.66075712308913559</c:v>
                </c:pt>
                <c:pt idx="118">
                  <c:v>0.66219656650841208</c:v>
                </c:pt>
                <c:pt idx="119">
                  <c:v>0.62497346707301926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555-4675-A32E-E10502059587}"/>
            </c:ext>
          </c:extLst>
        </c:ser>
        <c:ser>
          <c:idx val="16"/>
          <c:order val="6"/>
          <c:tx>
            <c:strRef>
              <c:f>特征值分析!$Z$1</c:f>
              <c:strCache>
                <c:ptCount val="1"/>
                <c:pt idx="0">
                  <c:v>Re=30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特征值分析!$AB$2:$AB$291</c:f>
              <c:numCache>
                <c:formatCode>0.0000E+00</c:formatCode>
                <c:ptCount val="290"/>
                <c:pt idx="0">
                  <c:v>-0.70903985692000004</c:v>
                </c:pt>
                <c:pt idx="1">
                  <c:v>-0.71004766157999999</c:v>
                </c:pt>
                <c:pt idx="2">
                  <c:v>-0.75510765586999995</c:v>
                </c:pt>
                <c:pt idx="3">
                  <c:v>-0.75575030586000003</c:v>
                </c:pt>
                <c:pt idx="4">
                  <c:v>-0.85247201662999994</c:v>
                </c:pt>
                <c:pt idx="5">
                  <c:v>-0.85297138238000003</c:v>
                </c:pt>
                <c:pt idx="6">
                  <c:v>-0.93673460267999997</c:v>
                </c:pt>
                <c:pt idx="7">
                  <c:v>-0.93673460267999997</c:v>
                </c:pt>
                <c:pt idx="8">
                  <c:v>-0.97459241552000009</c:v>
                </c:pt>
                <c:pt idx="9">
                  <c:v>-0.97503043302999992</c:v>
                </c:pt>
                <c:pt idx="10">
                  <c:v>-1.0960486989</c:v>
                </c:pt>
                <c:pt idx="11">
                  <c:v>-1.0500615998</c:v>
                </c:pt>
                <c:pt idx="12">
                  <c:v>-1.1780542977999999</c:v>
                </c:pt>
                <c:pt idx="13">
                  <c:v>-1.537480991</c:v>
                </c:pt>
                <c:pt idx="14">
                  <c:v>-1.4028857856999999</c:v>
                </c:pt>
                <c:pt idx="15">
                  <c:v>-1.680110837</c:v>
                </c:pt>
                <c:pt idx="16">
                  <c:v>-0.93673460365999994</c:v>
                </c:pt>
                <c:pt idx="17">
                  <c:v>-2.0162363660999998</c:v>
                </c:pt>
                <c:pt idx="18">
                  <c:v>-1.8428182489</c:v>
                </c:pt>
                <c:pt idx="19">
                  <c:v>-1.3597517400000001</c:v>
                </c:pt>
                <c:pt idx="20">
                  <c:v>-1.3184380484</c:v>
                </c:pt>
                <c:pt idx="21">
                  <c:v>-1.5887660872</c:v>
                </c:pt>
                <c:pt idx="22">
                  <c:v>-0.99122726590999988</c:v>
                </c:pt>
                <c:pt idx="23">
                  <c:v>-1.1780542977999999</c:v>
                </c:pt>
                <c:pt idx="24">
                  <c:v>-1.9320449351</c:v>
                </c:pt>
                <c:pt idx="25">
                  <c:v>-1.6801108357999999</c:v>
                </c:pt>
                <c:pt idx="26">
                  <c:v>-2.1982566089</c:v>
                </c:pt>
                <c:pt idx="27">
                  <c:v>-2.4620162225</c:v>
                </c:pt>
                <c:pt idx="28">
                  <c:v>-2.3284950488999998</c:v>
                </c:pt>
                <c:pt idx="29">
                  <c:v>-2.3079611738999999</c:v>
                </c:pt>
                <c:pt idx="30">
                  <c:v>-0.99122726242000003</c:v>
                </c:pt>
                <c:pt idx="31">
                  <c:v>-2.0926743971000001</c:v>
                </c:pt>
                <c:pt idx="32">
                  <c:v>-1.5887660911000001</c:v>
                </c:pt>
                <c:pt idx="33">
                  <c:v>-1.3184380482</c:v>
                </c:pt>
                <c:pt idx="34">
                  <c:v>-2.7078760009000002</c:v>
                </c:pt>
                <c:pt idx="35">
                  <c:v>-2.8182165531999996</c:v>
                </c:pt>
                <c:pt idx="36">
                  <c:v>-2.9214540882</c:v>
                </c:pt>
                <c:pt idx="37">
                  <c:v>-2.8680637445000001</c:v>
                </c:pt>
                <c:pt idx="38">
                  <c:v>-2.5487497753000001</c:v>
                </c:pt>
                <c:pt idx="39">
                  <c:v>-2.4617468225999999</c:v>
                </c:pt>
                <c:pt idx="40">
                  <c:v>-0.36671751421999998</c:v>
                </c:pt>
                <c:pt idx="41">
                  <c:v>-0.99122727263999999</c:v>
                </c:pt>
                <c:pt idx="42">
                  <c:v>-1.5869231576</c:v>
                </c:pt>
                <c:pt idx="43">
                  <c:v>-2.1522417302000001</c:v>
                </c:pt>
                <c:pt idx="44">
                  <c:v>-3.0648596718999999</c:v>
                </c:pt>
                <c:pt idx="45">
                  <c:v>-2.9264903256000001</c:v>
                </c:pt>
                <c:pt idx="46">
                  <c:v>-3.2365076593</c:v>
                </c:pt>
                <c:pt idx="47">
                  <c:v>-3.2818084328000001</c:v>
                </c:pt>
                <c:pt idx="48">
                  <c:v>-3.1671579460999997</c:v>
                </c:pt>
                <c:pt idx="49">
                  <c:v>-2.8182164851000002</c:v>
                </c:pt>
                <c:pt idx="50">
                  <c:v>-1.0623198627999999</c:v>
                </c:pt>
                <c:pt idx="51">
                  <c:v>-0.23110726229</c:v>
                </c:pt>
                <c:pt idx="52">
                  <c:v>-0.36671750504</c:v>
                </c:pt>
                <c:pt idx="53">
                  <c:v>-0.65743235274</c:v>
                </c:pt>
                <c:pt idx="54">
                  <c:v>-2.9144560619999997</c:v>
                </c:pt>
                <c:pt idx="55">
                  <c:v>-1.5869231527999998</c:v>
                </c:pt>
                <c:pt idx="56">
                  <c:v>-2.1522417301000001</c:v>
                </c:pt>
                <c:pt idx="57">
                  <c:v>-4.0798046794999996</c:v>
                </c:pt>
                <c:pt idx="58">
                  <c:v>-3.8361326260999999</c:v>
                </c:pt>
                <c:pt idx="59">
                  <c:v>-4.0449536693999999</c:v>
                </c:pt>
                <c:pt idx="60">
                  <c:v>-0.65743235676</c:v>
                </c:pt>
                <c:pt idx="61">
                  <c:v>-1.7261226855</c:v>
                </c:pt>
                <c:pt idx="62">
                  <c:v>-0.26375145780000003</c:v>
                </c:pt>
                <c:pt idx="63">
                  <c:v>-0.23110727327000002</c:v>
                </c:pt>
                <c:pt idx="64">
                  <c:v>-1.1807573861</c:v>
                </c:pt>
                <c:pt idx="65">
                  <c:v>-0.54402076315000003</c:v>
                </c:pt>
                <c:pt idx="66">
                  <c:v>-2.3167206789999999</c:v>
                </c:pt>
                <c:pt idx="67">
                  <c:v>-3.4824978122000001</c:v>
                </c:pt>
                <c:pt idx="68">
                  <c:v>-1.0623198575999999</c:v>
                </c:pt>
                <c:pt idx="69">
                  <c:v>-2.9144552979</c:v>
                </c:pt>
                <c:pt idx="70">
                  <c:v>-1.4446028719000001</c:v>
                </c:pt>
                <c:pt idx="71">
                  <c:v>-0.63002922461999999</c:v>
                </c:pt>
                <c:pt idx="72">
                  <c:v>-0.92015914621000006</c:v>
                </c:pt>
                <c:pt idx="73">
                  <c:v>-0.42724506766000003</c:v>
                </c:pt>
                <c:pt idx="74">
                  <c:v>-0.74882883164000003</c:v>
                </c:pt>
                <c:pt idx="75">
                  <c:v>-2.3606398813</c:v>
                </c:pt>
                <c:pt idx="76">
                  <c:v>-2.8716409357999999</c:v>
                </c:pt>
                <c:pt idx="77">
                  <c:v>-0.95110605738999998</c:v>
                </c:pt>
                <c:pt idx="78">
                  <c:v>-0.87914828759000008</c:v>
                </c:pt>
                <c:pt idx="79">
                  <c:v>-1.7248435189</c:v>
                </c:pt>
                <c:pt idx="80">
                  <c:v>-1.3372221297</c:v>
                </c:pt>
                <c:pt idx="81">
                  <c:v>-1.5745182612999999</c:v>
                </c:pt>
                <c:pt idx="82">
                  <c:v>-1.3536173354000001</c:v>
                </c:pt>
                <c:pt idx="83">
                  <c:v>-1.2395659086999999</c:v>
                </c:pt>
                <c:pt idx="84">
                  <c:v>-1.745224369</c:v>
                </c:pt>
                <c:pt idx="85">
                  <c:v>-1.8693213849000001</c:v>
                </c:pt>
                <c:pt idx="86">
                  <c:v>-2.9683452676000002</c:v>
                </c:pt>
                <c:pt idx="87">
                  <c:v>-2.2725582913000002</c:v>
                </c:pt>
                <c:pt idx="88">
                  <c:v>-2.2190514854999996</c:v>
                </c:pt>
                <c:pt idx="89">
                  <c:v>-3.9539091848000001</c:v>
                </c:pt>
                <c:pt idx="90">
                  <c:v>-2.1188303277</c:v>
                </c:pt>
                <c:pt idx="91">
                  <c:v>-2.1678792924000003</c:v>
                </c:pt>
                <c:pt idx="92">
                  <c:v>-2.8836791428000002</c:v>
                </c:pt>
                <c:pt idx="93">
                  <c:v>-2.9752765669999999</c:v>
                </c:pt>
                <c:pt idx="94">
                  <c:v>-2.6612087372</c:v>
                </c:pt>
                <c:pt idx="95">
                  <c:v>-3.2241671755999999</c:v>
                </c:pt>
                <c:pt idx="96">
                  <c:v>-2.3142359342000001</c:v>
                </c:pt>
                <c:pt idx="97">
                  <c:v>-3.8551591717</c:v>
                </c:pt>
                <c:pt idx="98">
                  <c:v>-2.3875600021999999</c:v>
                </c:pt>
                <c:pt idx="99">
                  <c:v>-3.7551518089</c:v>
                </c:pt>
                <c:pt idx="100">
                  <c:v>-2.8447503616000001</c:v>
                </c:pt>
                <c:pt idx="101">
                  <c:v>-2.8748724894</c:v>
                </c:pt>
                <c:pt idx="102">
                  <c:v>-2.5760748706999999</c:v>
                </c:pt>
                <c:pt idx="103">
                  <c:v>-2.5725954625000003</c:v>
                </c:pt>
                <c:pt idx="104">
                  <c:v>-4.6620903964</c:v>
                </c:pt>
                <c:pt idx="105">
                  <c:v>-3.1714158470999996</c:v>
                </c:pt>
                <c:pt idx="106">
                  <c:v>-3.1494796051000002</c:v>
                </c:pt>
                <c:pt idx="107">
                  <c:v>-4.9431579408999999</c:v>
                </c:pt>
                <c:pt idx="108">
                  <c:v>-5.2055956575</c:v>
                </c:pt>
                <c:pt idx="109">
                  <c:v>-5.4139381041999997</c:v>
                </c:pt>
                <c:pt idx="110">
                  <c:v>-3.5031469518000002</c:v>
                </c:pt>
                <c:pt idx="111">
                  <c:v>-3.5041094843999998</c:v>
                </c:pt>
                <c:pt idx="112">
                  <c:v>-3.8697113966000001</c:v>
                </c:pt>
                <c:pt idx="113">
                  <c:v>-3.8953079839</c:v>
                </c:pt>
                <c:pt idx="114">
                  <c:v>-3.1714158470999996</c:v>
                </c:pt>
                <c:pt idx="115">
                  <c:v>-3.1494796051000002</c:v>
                </c:pt>
                <c:pt idx="116">
                  <c:v>-6.3746400629000002</c:v>
                </c:pt>
                <c:pt idx="117">
                  <c:v>-5.6525423496000009</c:v>
                </c:pt>
                <c:pt idx="118">
                  <c:v>-6.5682050346</c:v>
                </c:pt>
                <c:pt idx="119">
                  <c:v>-5.8275874408999995</c:v>
                </c:pt>
              </c:numCache>
            </c:numRef>
          </c:xVal>
          <c:yVal>
            <c:numRef>
              <c:f>特征值分析!$AC$2:$AC$291</c:f>
              <c:numCache>
                <c:formatCode>0.0000E+00</c:formatCode>
                <c:ptCount val="290"/>
                <c:pt idx="0">
                  <c:v>7.1794196806047841E-13</c:v>
                </c:pt>
                <c:pt idx="1">
                  <c:v>8.8534715068701536E-14</c:v>
                </c:pt>
                <c:pt idx="2">
                  <c:v>1.28897013656292E-13</c:v>
                </c:pt>
                <c:pt idx="3">
                  <c:v>-2.24863022387772E-14</c:v>
                </c:pt>
                <c:pt idx="4">
                  <c:v>-9.3426654769828214E-13</c:v>
                </c:pt>
                <c:pt idx="5">
                  <c:v>-2.1140662956406624E-14</c:v>
                </c:pt>
                <c:pt idx="6">
                  <c:v>5.5988214873976374E-3</c:v>
                </c:pt>
                <c:pt idx="7">
                  <c:v>-5.5988214871167761E-3</c:v>
                </c:pt>
                <c:pt idx="8">
                  <c:v>-1.6316277188987074E-13</c:v>
                </c:pt>
                <c:pt idx="9">
                  <c:v>1.4518967178321857E-14</c:v>
                </c:pt>
                <c:pt idx="10">
                  <c:v>2.4028839746851362E-2</c:v>
                </c:pt>
                <c:pt idx="11">
                  <c:v>1.4895052801825267E-2</c:v>
                </c:pt>
                <c:pt idx="12">
                  <c:v>3.3076419628132334E-2</c:v>
                </c:pt>
                <c:pt idx="13">
                  <c:v>2.3526578657813838E-2</c:v>
                </c:pt>
                <c:pt idx="14">
                  <c:v>1.4482197042915337E-2</c:v>
                </c:pt>
                <c:pt idx="15">
                  <c:v>3.2366126468129947E-2</c:v>
                </c:pt>
                <c:pt idx="16">
                  <c:v>5.5988214784100637E-3</c:v>
                </c:pt>
                <c:pt idx="17">
                  <c:v>2.3576453426089387E-2</c:v>
                </c:pt>
                <c:pt idx="18">
                  <c:v>1.5335980549745224E-2</c:v>
                </c:pt>
                <c:pt idx="19">
                  <c:v>6.8046214484447443E-3</c:v>
                </c:pt>
                <c:pt idx="20">
                  <c:v>4.251581512117359E-2</c:v>
                </c:pt>
                <c:pt idx="21">
                  <c:v>5.2294723387973946E-2</c:v>
                </c:pt>
                <c:pt idx="22">
                  <c:v>6.7339400748337552E-2</c:v>
                </c:pt>
                <c:pt idx="23">
                  <c:v>3.3076419636558191E-2</c:v>
                </c:pt>
                <c:pt idx="24">
                  <c:v>4.0457830352369314E-2</c:v>
                </c:pt>
                <c:pt idx="25">
                  <c:v>3.2366126529919506E-2</c:v>
                </c:pt>
                <c:pt idx="26">
                  <c:v>4.7487720736254069E-2</c:v>
                </c:pt>
                <c:pt idx="27">
                  <c:v>4.8072523262283479E-2</c:v>
                </c:pt>
                <c:pt idx="28">
                  <c:v>4.0217606161245208E-2</c:v>
                </c:pt>
                <c:pt idx="29">
                  <c:v>4.0273457684562697E-2</c:v>
                </c:pt>
                <c:pt idx="30">
                  <c:v>6.7339400724932427E-2</c:v>
                </c:pt>
                <c:pt idx="31">
                  <c:v>6.3510587627359671E-2</c:v>
                </c:pt>
                <c:pt idx="32">
                  <c:v>5.2294723381420501E-2</c:v>
                </c:pt>
                <c:pt idx="33">
                  <c:v>4.2515815124918421E-2</c:v>
                </c:pt>
                <c:pt idx="34">
                  <c:v>6.5551629920592047E-2</c:v>
                </c:pt>
                <c:pt idx="35">
                  <c:v>7.4258155389646863E-2</c:v>
                </c:pt>
                <c:pt idx="36">
                  <c:v>7.4398747192558248E-2</c:v>
                </c:pt>
                <c:pt idx="37">
                  <c:v>6.2528679232535078E-2</c:v>
                </c:pt>
                <c:pt idx="38">
                  <c:v>5.6715306214059569E-2</c:v>
                </c:pt>
                <c:pt idx="39">
                  <c:v>5.4465035695589553E-2</c:v>
                </c:pt>
                <c:pt idx="40">
                  <c:v>0.11074385793633307</c:v>
                </c:pt>
                <c:pt idx="41">
                  <c:v>6.7339400743656533E-2</c:v>
                </c:pt>
                <c:pt idx="42">
                  <c:v>0.1092651536881981</c:v>
                </c:pt>
                <c:pt idx="43">
                  <c:v>0.1075570903957139</c:v>
                </c:pt>
                <c:pt idx="44">
                  <c:v>9.2438120886614683E-2</c:v>
                </c:pt>
                <c:pt idx="45">
                  <c:v>8.3287494873666004E-2</c:v>
                </c:pt>
                <c:pt idx="46">
                  <c:v>0.10153665326605739</c:v>
                </c:pt>
                <c:pt idx="47">
                  <c:v>9.5878818577932873E-2</c:v>
                </c:pt>
                <c:pt idx="48">
                  <c:v>8.4920441429086932E-2</c:v>
                </c:pt>
                <c:pt idx="49">
                  <c:v>7.425816233535594E-2</c:v>
                </c:pt>
                <c:pt idx="50">
                  <c:v>0.13922464951281679</c:v>
                </c:pt>
                <c:pt idx="51">
                  <c:v>0.15765197728244024</c:v>
                </c:pt>
                <c:pt idx="52">
                  <c:v>0.11074385799250541</c:v>
                </c:pt>
                <c:pt idx="53">
                  <c:v>0.17911853848567499</c:v>
                </c:pt>
                <c:pt idx="54">
                  <c:v>0.1537307284378443</c:v>
                </c:pt>
                <c:pt idx="55">
                  <c:v>0.10926515357585344</c:v>
                </c:pt>
                <c:pt idx="56">
                  <c:v>0.10755709044252418</c:v>
                </c:pt>
                <c:pt idx="57">
                  <c:v>0.13710596073057302</c:v>
                </c:pt>
                <c:pt idx="58">
                  <c:v>0.12802625172640517</c:v>
                </c:pt>
                <c:pt idx="59">
                  <c:v>0.12862748624413506</c:v>
                </c:pt>
                <c:pt idx="60">
                  <c:v>0.17911853860738172</c:v>
                </c:pt>
                <c:pt idx="61">
                  <c:v>0.17762466194974599</c:v>
                </c:pt>
                <c:pt idx="62">
                  <c:v>0.206490348829107</c:v>
                </c:pt>
                <c:pt idx="63">
                  <c:v>0.15765197732925054</c:v>
                </c:pt>
                <c:pt idx="64">
                  <c:v>0.2103423993501595</c:v>
                </c:pt>
                <c:pt idx="65">
                  <c:v>0.22314401414073345</c:v>
                </c:pt>
                <c:pt idx="66">
                  <c:v>0.22039569988276944</c:v>
                </c:pt>
                <c:pt idx="67">
                  <c:v>0.20152478569964427</c:v>
                </c:pt>
                <c:pt idx="68">
                  <c:v>0.13922464956898911</c:v>
                </c:pt>
                <c:pt idx="69">
                  <c:v>0.15373072785739683</c:v>
                </c:pt>
                <c:pt idx="70">
                  <c:v>0.28182920816134127</c:v>
                </c:pt>
                <c:pt idx="71">
                  <c:v>0.26955476005086981</c:v>
                </c:pt>
                <c:pt idx="72">
                  <c:v>0.29108716603314694</c:v>
                </c:pt>
                <c:pt idx="73">
                  <c:v>0.25612790432545357</c:v>
                </c:pt>
                <c:pt idx="74">
                  <c:v>0.30674410840502475</c:v>
                </c:pt>
                <c:pt idx="75">
                  <c:v>0.28915004520131532</c:v>
                </c:pt>
                <c:pt idx="76">
                  <c:v>0.26574387575232494</c:v>
                </c:pt>
                <c:pt idx="77">
                  <c:v>0.24922701641836054</c:v>
                </c:pt>
                <c:pt idx="78">
                  <c:v>0.31734497607060452</c:v>
                </c:pt>
                <c:pt idx="79">
                  <c:v>0.24794796500947433</c:v>
                </c:pt>
                <c:pt idx="80">
                  <c:v>0.36615367682882732</c:v>
                </c:pt>
                <c:pt idx="81">
                  <c:v>0.38174109182899219</c:v>
                </c:pt>
                <c:pt idx="82">
                  <c:v>0.35993765266025374</c:v>
                </c:pt>
                <c:pt idx="83">
                  <c:v>0.35754311159213437</c:v>
                </c:pt>
                <c:pt idx="84">
                  <c:v>0.39216709985959125</c:v>
                </c:pt>
                <c:pt idx="85">
                  <c:v>0.35437775200199972</c:v>
                </c:pt>
                <c:pt idx="86">
                  <c:v>0.36125820758778804</c:v>
                </c:pt>
                <c:pt idx="87">
                  <c:v>0.39670173755745636</c:v>
                </c:pt>
                <c:pt idx="88">
                  <c:v>0.40029645628855665</c:v>
                </c:pt>
                <c:pt idx="89">
                  <c:v>0.37586461531906945</c:v>
                </c:pt>
                <c:pt idx="90">
                  <c:v>0.46541747652972909</c:v>
                </c:pt>
                <c:pt idx="91">
                  <c:v>0.46432941651388948</c:v>
                </c:pt>
                <c:pt idx="92">
                  <c:v>0.46571107338435702</c:v>
                </c:pt>
                <c:pt idx="93">
                  <c:v>0.4603078646367787</c:v>
                </c:pt>
                <c:pt idx="94">
                  <c:v>0.4480939122761381</c:v>
                </c:pt>
                <c:pt idx="95">
                  <c:v>0.47742332301363921</c:v>
                </c:pt>
                <c:pt idx="96">
                  <c:v>0.49977981307390174</c:v>
                </c:pt>
                <c:pt idx="97">
                  <c:v>0.47749517818558945</c:v>
                </c:pt>
                <c:pt idx="98">
                  <c:v>0.50018892098380474</c:v>
                </c:pt>
                <c:pt idx="99">
                  <c:v>0.49157473767772886</c:v>
                </c:pt>
                <c:pt idx="100">
                  <c:v>0.57064998593388594</c:v>
                </c:pt>
                <c:pt idx="101">
                  <c:v>0.57065149528449544</c:v>
                </c:pt>
                <c:pt idx="102">
                  <c:v>0.53550333190691801</c:v>
                </c:pt>
                <c:pt idx="103">
                  <c:v>0.53531981946691243</c:v>
                </c:pt>
                <c:pt idx="104">
                  <c:v>0.5543815665060341</c:v>
                </c:pt>
                <c:pt idx="105">
                  <c:v>0.6057370260324052</c:v>
                </c:pt>
                <c:pt idx="106">
                  <c:v>0.60582972414542036</c:v>
                </c:pt>
                <c:pt idx="107">
                  <c:v>0.55296146128334445</c:v>
                </c:pt>
                <c:pt idx="108">
                  <c:v>0.54089347764719897</c:v>
                </c:pt>
                <c:pt idx="109">
                  <c:v>0.570311350467126</c:v>
                </c:pt>
                <c:pt idx="110">
                  <c:v>0.64103142333342789</c:v>
                </c:pt>
                <c:pt idx="111">
                  <c:v>0.64067888491446323</c:v>
                </c:pt>
                <c:pt idx="112">
                  <c:v>0.67569699966825736</c:v>
                </c:pt>
                <c:pt idx="113">
                  <c:v>0.67570962975537796</c:v>
                </c:pt>
                <c:pt idx="114">
                  <c:v>0.6057370260324052</c:v>
                </c:pt>
                <c:pt idx="115">
                  <c:v>0.60582972414542036</c:v>
                </c:pt>
                <c:pt idx="116">
                  <c:v>0.66073526857795928</c:v>
                </c:pt>
                <c:pt idx="117">
                  <c:v>0.62805703116011546</c:v>
                </c:pt>
                <c:pt idx="118">
                  <c:v>0.66216726552116578</c:v>
                </c:pt>
                <c:pt idx="119">
                  <c:v>0.62495168984561222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555-4675-A32E-E10502059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26728"/>
        <c:axId val="342357568"/>
      </c:scatterChart>
      <c:valAx>
        <c:axId val="50426728"/>
        <c:scaling>
          <c:orientation val="minMax"/>
          <c:max val="2"/>
          <c:min val="-4"/>
        </c:scaling>
        <c:delete val="1"/>
        <c:axPos val="b"/>
        <c:numFmt formatCode="#,##0.0_ " sourceLinked="0"/>
        <c:majorTickMark val="none"/>
        <c:minorTickMark val="none"/>
        <c:tickLblPos val="nextTo"/>
        <c:crossAx val="342357568"/>
        <c:crossesAt val="5.000000000000001E-2"/>
        <c:crossBetween val="midCat"/>
        <c:majorUnit val="2"/>
      </c:valAx>
      <c:valAx>
        <c:axId val="342357568"/>
        <c:scaling>
          <c:orientation val="minMax"/>
          <c:max val="0.2"/>
          <c:min val="5.000000000000001E-2"/>
        </c:scaling>
        <c:delete val="0"/>
        <c:axPos val="l"/>
        <c:numFmt formatCode="#,##0.00_ " sourceLinked="0"/>
        <c:majorTickMark val="cross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26728"/>
        <c:crosses val="autoZero"/>
        <c:crossBetween val="midCat"/>
        <c:majorUnit val="5.000000000000001E-2"/>
      </c:valAx>
      <c:spPr>
        <a:noFill/>
        <a:ln w="25400">
          <a:solidFill>
            <a:schemeClr val="tx1"/>
          </a:solidFill>
          <a:prstDash val="dash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89773179236563"/>
          <c:y val="2.4931609002534834E-2"/>
          <c:w val="0.76389568240754269"/>
          <c:h val="0.87012264136952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特征值分析!$B$1</c:f>
              <c:strCache>
                <c:ptCount val="1"/>
                <c:pt idx="0">
                  <c:v>Re=100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特征值分析!$D$2:$D$291</c:f>
              <c:numCache>
                <c:formatCode>0.0000E+00</c:formatCode>
                <c:ptCount val="290"/>
                <c:pt idx="0">
                  <c:v>-0.59417654517999996</c:v>
                </c:pt>
                <c:pt idx="1">
                  <c:v>-0.59347705936999995</c:v>
                </c:pt>
                <c:pt idx="2">
                  <c:v>-0.67561241087000001</c:v>
                </c:pt>
                <c:pt idx="3">
                  <c:v>-0.67518810595000001</c:v>
                </c:pt>
                <c:pt idx="4">
                  <c:v>-0.70426079885000004</c:v>
                </c:pt>
                <c:pt idx="5">
                  <c:v>-0.78299752461000005</c:v>
                </c:pt>
                <c:pt idx="6">
                  <c:v>-0.78277198113000002</c:v>
                </c:pt>
                <c:pt idx="7">
                  <c:v>-0.91155959269999998</c:v>
                </c:pt>
                <c:pt idx="8">
                  <c:v>-0.91155967985000008</c:v>
                </c:pt>
                <c:pt idx="9">
                  <c:v>-0.90718455289</c:v>
                </c:pt>
                <c:pt idx="10">
                  <c:v>-0.36510106250000002</c:v>
                </c:pt>
                <c:pt idx="11">
                  <c:v>1.6244919279000001</c:v>
                </c:pt>
                <c:pt idx="12">
                  <c:v>-0.98655736926000004</c:v>
                </c:pt>
                <c:pt idx="13">
                  <c:v>-2.1532719516000003</c:v>
                </c:pt>
                <c:pt idx="14">
                  <c:v>-2.3975529221</c:v>
                </c:pt>
                <c:pt idx="15">
                  <c:v>-3.1872334751999998</c:v>
                </c:pt>
                <c:pt idx="16">
                  <c:v>-3.0901020676000002</c:v>
                </c:pt>
                <c:pt idx="17">
                  <c:v>-3.3715115564999998</c:v>
                </c:pt>
                <c:pt idx="18">
                  <c:v>-3.3500777747999999</c:v>
                </c:pt>
                <c:pt idx="19">
                  <c:v>-3.4549848940999999</c:v>
                </c:pt>
                <c:pt idx="20">
                  <c:v>-1.2892736157</c:v>
                </c:pt>
                <c:pt idx="21">
                  <c:v>-1.5350637324999998</c:v>
                </c:pt>
                <c:pt idx="22">
                  <c:v>-0.98655736516000003</c:v>
                </c:pt>
                <c:pt idx="23">
                  <c:v>-1.1569237663</c:v>
                </c:pt>
                <c:pt idx="24">
                  <c:v>-1.9056039324999998</c:v>
                </c:pt>
                <c:pt idx="25">
                  <c:v>-1.6607414064000001</c:v>
                </c:pt>
                <c:pt idx="26">
                  <c:v>-2.1565702767000001</c:v>
                </c:pt>
                <c:pt idx="27">
                  <c:v>-2.4094310926000002</c:v>
                </c:pt>
                <c:pt idx="28">
                  <c:v>-2.4558030699</c:v>
                </c:pt>
                <c:pt idx="29">
                  <c:v>-2.2676585432</c:v>
                </c:pt>
                <c:pt idx="30">
                  <c:v>-1.0867486026000002</c:v>
                </c:pt>
                <c:pt idx="31">
                  <c:v>-1.0460990917999999</c:v>
                </c:pt>
                <c:pt idx="32">
                  <c:v>-1.1569237608999998</c:v>
                </c:pt>
                <c:pt idx="33">
                  <c:v>-1.5205032663</c:v>
                </c:pt>
                <c:pt idx="34">
                  <c:v>-1.4124836447</c:v>
                </c:pt>
                <c:pt idx="35">
                  <c:v>-1.6607413888</c:v>
                </c:pt>
                <c:pt idx="36">
                  <c:v>-0.94861275379999999</c:v>
                </c:pt>
                <c:pt idx="37">
                  <c:v>-2.0204710147</c:v>
                </c:pt>
                <c:pt idx="38">
                  <c:v>-1.4295263512</c:v>
                </c:pt>
                <c:pt idx="39">
                  <c:v>-1.8797533599</c:v>
                </c:pt>
                <c:pt idx="40">
                  <c:v>-0.98655736450000009</c:v>
                </c:pt>
                <c:pt idx="41">
                  <c:v>-2.0575788432</c:v>
                </c:pt>
                <c:pt idx="42">
                  <c:v>-1.5350637313000002</c:v>
                </c:pt>
                <c:pt idx="43">
                  <c:v>-1.2892736130999998</c:v>
                </c:pt>
                <c:pt idx="44">
                  <c:v>-2.4094307687000001</c:v>
                </c:pt>
                <c:pt idx="45">
                  <c:v>-2.8093459719</c:v>
                </c:pt>
                <c:pt idx="46">
                  <c:v>-3.0565370339999998</c:v>
                </c:pt>
                <c:pt idx="47">
                  <c:v>-3.0915998539</c:v>
                </c:pt>
                <c:pt idx="48">
                  <c:v>-3.0033876069999996</c:v>
                </c:pt>
                <c:pt idx="49">
                  <c:v>-2.8511451495000002</c:v>
                </c:pt>
                <c:pt idx="50">
                  <c:v>-1.0592010149</c:v>
                </c:pt>
                <c:pt idx="51">
                  <c:v>-0.22559350737</c:v>
                </c:pt>
                <c:pt idx="52">
                  <c:v>1.6244919218</c:v>
                </c:pt>
                <c:pt idx="53">
                  <c:v>-0.36510107828000005</c:v>
                </c:pt>
                <c:pt idx="54">
                  <c:v>-2.9104053372999998</c:v>
                </c:pt>
                <c:pt idx="55">
                  <c:v>-2.1532719557999997</c:v>
                </c:pt>
                <c:pt idx="56">
                  <c:v>-2.3975528438999998</c:v>
                </c:pt>
                <c:pt idx="57">
                  <c:v>-3.9230396783999999</c:v>
                </c:pt>
                <c:pt idx="58">
                  <c:v>-3.7531428182999997</c:v>
                </c:pt>
                <c:pt idx="59">
                  <c:v>-3.9414708257999997</c:v>
                </c:pt>
                <c:pt idx="60">
                  <c:v>-0.65294390571999994</c:v>
                </c:pt>
                <c:pt idx="61">
                  <c:v>-0.25759569784999997</c:v>
                </c:pt>
                <c:pt idx="62">
                  <c:v>-1.7223424403000001</c:v>
                </c:pt>
                <c:pt idx="63">
                  <c:v>-1.1734640553</c:v>
                </c:pt>
                <c:pt idx="64">
                  <c:v>-0.5367456987</c:v>
                </c:pt>
                <c:pt idx="65">
                  <c:v>-0.22559351473</c:v>
                </c:pt>
                <c:pt idx="66">
                  <c:v>-2.3075742019000001</c:v>
                </c:pt>
                <c:pt idx="67">
                  <c:v>-3.4756342068000001</c:v>
                </c:pt>
                <c:pt idx="68">
                  <c:v>-1.0592010179</c:v>
                </c:pt>
                <c:pt idx="69">
                  <c:v>-2.9104053424999998</c:v>
                </c:pt>
                <c:pt idx="70">
                  <c:v>-0.41641523748999998</c:v>
                </c:pt>
                <c:pt idx="71">
                  <c:v>-0.61973769711999993</c:v>
                </c:pt>
                <c:pt idx="72">
                  <c:v>-0.94232237978</c:v>
                </c:pt>
                <c:pt idx="73">
                  <c:v>-0.53674569473</c:v>
                </c:pt>
                <c:pt idx="74">
                  <c:v>-0.90707943964999993</c:v>
                </c:pt>
                <c:pt idx="75">
                  <c:v>-0.73560780666000003</c:v>
                </c:pt>
                <c:pt idx="76">
                  <c:v>-1.4316407571</c:v>
                </c:pt>
                <c:pt idx="77">
                  <c:v>-1.7159907178</c:v>
                </c:pt>
                <c:pt idx="78">
                  <c:v>-0.86494726147000001</c:v>
                </c:pt>
                <c:pt idx="79">
                  <c:v>-1.3183400564000001</c:v>
                </c:pt>
                <c:pt idx="80">
                  <c:v>-1.4316407548999999</c:v>
                </c:pt>
                <c:pt idx="81">
                  <c:v>-0.61973769483999996</c:v>
                </c:pt>
                <c:pt idx="82">
                  <c:v>-0.90707944021000009</c:v>
                </c:pt>
                <c:pt idx="83">
                  <c:v>-0.41641523769</c:v>
                </c:pt>
                <c:pt idx="84">
                  <c:v>-2.3473859329</c:v>
                </c:pt>
                <c:pt idx="85">
                  <c:v>-0.73560780906000001</c:v>
                </c:pt>
                <c:pt idx="86">
                  <c:v>-0.94232237760999993</c:v>
                </c:pt>
                <c:pt idx="87">
                  <c:v>-2.8629079875000003</c:v>
                </c:pt>
                <c:pt idx="88">
                  <c:v>-0.86494725541999995</c:v>
                </c:pt>
                <c:pt idx="89">
                  <c:v>-1.7159907211000001</c:v>
                </c:pt>
                <c:pt idx="90">
                  <c:v>-1.3188102153000001</c:v>
                </c:pt>
                <c:pt idx="91">
                  <c:v>-1.5533252691999999</c:v>
                </c:pt>
                <c:pt idx="92">
                  <c:v>-1.3354617609999999</c:v>
                </c:pt>
                <c:pt idx="93">
                  <c:v>-1.2201318995000001</c:v>
                </c:pt>
                <c:pt idx="94">
                  <c:v>-1.7234392364</c:v>
                </c:pt>
                <c:pt idx="95">
                  <c:v>-1.8501424244</c:v>
                </c:pt>
                <c:pt idx="96">
                  <c:v>-2.9449254009999999</c:v>
                </c:pt>
                <c:pt idx="97">
                  <c:v>-2.2481510718000002</c:v>
                </c:pt>
                <c:pt idx="98">
                  <c:v>-2.1990564084000002</c:v>
                </c:pt>
                <c:pt idx="99">
                  <c:v>-3.9323094138999997</c:v>
                </c:pt>
                <c:pt idx="100">
                  <c:v>-2.0878451033000003</c:v>
                </c:pt>
                <c:pt idx="101">
                  <c:v>-2.1365429644000002</c:v>
                </c:pt>
                <c:pt idx="102">
                  <c:v>-2.8557342134000003</c:v>
                </c:pt>
                <c:pt idx="103">
                  <c:v>-2.9450442602</c:v>
                </c:pt>
                <c:pt idx="104">
                  <c:v>-2.6337988463999999</c:v>
                </c:pt>
                <c:pt idx="105">
                  <c:v>-3.1949884219000002</c:v>
                </c:pt>
                <c:pt idx="106">
                  <c:v>-2.2791259420000003</c:v>
                </c:pt>
                <c:pt idx="107">
                  <c:v>-3.8239280675999998</c:v>
                </c:pt>
                <c:pt idx="108">
                  <c:v>-2.3516763466000001</c:v>
                </c:pt>
                <c:pt idx="109">
                  <c:v>-3.7200787639000001</c:v>
                </c:pt>
                <c:pt idx="110">
                  <c:v>-2.7991335150000003</c:v>
                </c:pt>
                <c:pt idx="111">
                  <c:v>-2.8288528734000002</c:v>
                </c:pt>
                <c:pt idx="112">
                  <c:v>-2.5359955353000001</c:v>
                </c:pt>
                <c:pt idx="113">
                  <c:v>-2.5317470157999997</c:v>
                </c:pt>
                <c:pt idx="114">
                  <c:v>-4.6185310091999998</c:v>
                </c:pt>
                <c:pt idx="115">
                  <c:v>-3.1200891130000001</c:v>
                </c:pt>
                <c:pt idx="116">
                  <c:v>-3.0980642989000002</c:v>
                </c:pt>
                <c:pt idx="117">
                  <c:v>-4.9017184022000002</c:v>
                </c:pt>
                <c:pt idx="118">
                  <c:v>-5.1685237249</c:v>
                </c:pt>
                <c:pt idx="119">
                  <c:v>-5.3721540268000005</c:v>
                </c:pt>
                <c:pt idx="120">
                  <c:v>-3.4457930766000002</c:v>
                </c:pt>
                <c:pt idx="121">
                  <c:v>-3.4469979724000002</c:v>
                </c:pt>
                <c:pt idx="122">
                  <c:v>-3.8061933222</c:v>
                </c:pt>
                <c:pt idx="123">
                  <c:v>-3.8321487101000002</c:v>
                </c:pt>
                <c:pt idx="124">
                  <c:v>-3.1200891130000001</c:v>
                </c:pt>
                <c:pt idx="125">
                  <c:v>-3.0980642989000002</c:v>
                </c:pt>
                <c:pt idx="126">
                  <c:v>-5.5985267462000001</c:v>
                </c:pt>
                <c:pt idx="127">
                  <c:v>-6.3156098938000005</c:v>
                </c:pt>
                <c:pt idx="128">
                  <c:v>-6.5081401491999999</c:v>
                </c:pt>
                <c:pt idx="129">
                  <c:v>-5.7737219636999999</c:v>
                </c:pt>
              </c:numCache>
            </c:numRef>
          </c:xVal>
          <c:yVal>
            <c:numRef>
              <c:f>特征值分析!$E$2:$E$291</c:f>
              <c:numCache>
                <c:formatCode>0.0000E+00</c:formatCode>
                <c:ptCount val="290"/>
                <c:pt idx="0">
                  <c:v>-2.4997519587957504E-12</c:v>
                </c:pt>
                <c:pt idx="1">
                  <c:v>-9.6275271731698781E-13</c:v>
                </c:pt>
                <c:pt idx="2">
                  <c:v>6.2086613056777415E-13</c:v>
                </c:pt>
                <c:pt idx="3">
                  <c:v>5.1898171154637043E-12</c:v>
                </c:pt>
                <c:pt idx="4">
                  <c:v>-4.1351917025628791E-10</c:v>
                </c:pt>
                <c:pt idx="5">
                  <c:v>1.8583840978317439E-12</c:v>
                </c:pt>
                <c:pt idx="6">
                  <c:v>-2.0534863179230289E-13</c:v>
                </c:pt>
                <c:pt idx="7">
                  <c:v>-6.3419193476432762E-5</c:v>
                </c:pt>
                <c:pt idx="8">
                  <c:v>6.342028698887235E-5</c:v>
                </c:pt>
                <c:pt idx="9">
                  <c:v>1.6898604370654702E-12</c:v>
                </c:pt>
                <c:pt idx="10">
                  <c:v>0.1107448967125782</c:v>
                </c:pt>
                <c:pt idx="11">
                  <c:v>0.11599263962301083</c:v>
                </c:pt>
                <c:pt idx="12">
                  <c:v>6.7313582261355184E-2</c:v>
                </c:pt>
                <c:pt idx="13">
                  <c:v>0.10757354835588427</c:v>
                </c:pt>
                <c:pt idx="14">
                  <c:v>0.11080988590271811</c:v>
                </c:pt>
                <c:pt idx="15">
                  <c:v>9.289780348330709E-2</c:v>
                </c:pt>
                <c:pt idx="16">
                  <c:v>8.331693190656006E-2</c:v>
                </c:pt>
                <c:pt idx="17">
                  <c:v>8.5794195322162037E-2</c:v>
                </c:pt>
                <c:pt idx="18">
                  <c:v>0.10224643787919764</c:v>
                </c:pt>
                <c:pt idx="19">
                  <c:v>9.6951553217644704E-2</c:v>
                </c:pt>
                <c:pt idx="20">
                  <c:v>4.2943342456119797E-2</c:v>
                </c:pt>
                <c:pt idx="21">
                  <c:v>5.2935275188694009E-2</c:v>
                </c:pt>
                <c:pt idx="22">
                  <c:v>6.7313582305356848E-2</c:v>
                </c:pt>
                <c:pt idx="23">
                  <c:v>3.3317614914392744E-2</c:v>
                </c:pt>
                <c:pt idx="24">
                  <c:v>4.0580644928869737E-2</c:v>
                </c:pt>
                <c:pt idx="25">
                  <c:v>3.2468203459458563E-2</c:v>
                </c:pt>
                <c:pt idx="26">
                  <c:v>4.7564177837886502E-2</c:v>
                </c:pt>
                <c:pt idx="27">
                  <c:v>5.4790976230823005E-2</c:v>
                </c:pt>
                <c:pt idx="28">
                  <c:v>4.7854549426899706E-2</c:v>
                </c:pt>
                <c:pt idx="29">
                  <c:v>4.0527046370197904E-2</c:v>
                </c:pt>
                <c:pt idx="30">
                  <c:v>2.4130424265031165E-2</c:v>
                </c:pt>
                <c:pt idx="31">
                  <c:v>1.4871317208385852E-2</c:v>
                </c:pt>
                <c:pt idx="32">
                  <c:v>3.3317614918137568E-2</c:v>
                </c:pt>
                <c:pt idx="33">
                  <c:v>2.3653751238445483E-2</c:v>
                </c:pt>
                <c:pt idx="34">
                  <c:v>1.4762304822157809E-2</c:v>
                </c:pt>
                <c:pt idx="35">
                  <c:v>3.2468203431372397E-2</c:v>
                </c:pt>
                <c:pt idx="36">
                  <c:v>5.4855312546778674E-3</c:v>
                </c:pt>
                <c:pt idx="37">
                  <c:v>2.3659097475892059E-2</c:v>
                </c:pt>
                <c:pt idx="38">
                  <c:v>9.0846069009150095E-3</c:v>
                </c:pt>
                <c:pt idx="39">
                  <c:v>1.5245660190087702E-2</c:v>
                </c:pt>
                <c:pt idx="40">
                  <c:v>6.7313582280079304E-2</c:v>
                </c:pt>
                <c:pt idx="41">
                  <c:v>6.4685124004602371E-2</c:v>
                </c:pt>
                <c:pt idx="42">
                  <c:v>5.2935275186821597E-2</c:v>
                </c:pt>
                <c:pt idx="43">
                  <c:v>4.2943342470162883E-2</c:v>
                </c:pt>
                <c:pt idx="44">
                  <c:v>5.4790977713772608E-2</c:v>
                </c:pt>
                <c:pt idx="45">
                  <c:v>6.2608996885472515E-2</c:v>
                </c:pt>
                <c:pt idx="46">
                  <c:v>7.5774731089837524E-2</c:v>
                </c:pt>
                <c:pt idx="47">
                  <c:v>7.3964543507983441E-2</c:v>
                </c:pt>
                <c:pt idx="48">
                  <c:v>6.5932767799888201E-2</c:v>
                </c:pt>
                <c:pt idx="49">
                  <c:v>5.6624415489886545E-2</c:v>
                </c:pt>
                <c:pt idx="50">
                  <c:v>0.13924103825930986</c:v>
                </c:pt>
                <c:pt idx="51">
                  <c:v>0.15765227796358108</c:v>
                </c:pt>
                <c:pt idx="52">
                  <c:v>0.1159926397166314</c:v>
                </c:pt>
                <c:pt idx="53">
                  <c:v>0.1107448967968367</c:v>
                </c:pt>
                <c:pt idx="54">
                  <c:v>0.15374354078546396</c:v>
                </c:pt>
                <c:pt idx="55">
                  <c:v>0.10757354834652222</c:v>
                </c:pt>
                <c:pt idx="56">
                  <c:v>0.11080988641763116</c:v>
                </c:pt>
                <c:pt idx="57">
                  <c:v>0.13705187814800757</c:v>
                </c:pt>
                <c:pt idx="58">
                  <c:v>0.12760227762111709</c:v>
                </c:pt>
                <c:pt idx="59">
                  <c:v>0.12846191054779782</c:v>
                </c:pt>
                <c:pt idx="60">
                  <c:v>0.17912362642587898</c:v>
                </c:pt>
                <c:pt idx="61">
                  <c:v>0.20649121041908711</c:v>
                </c:pt>
                <c:pt idx="62">
                  <c:v>0.17763081861541105</c:v>
                </c:pt>
                <c:pt idx="63">
                  <c:v>0.21036144621829891</c:v>
                </c:pt>
                <c:pt idx="64">
                  <c:v>0.2231519973060048</c:v>
                </c:pt>
                <c:pt idx="65">
                  <c:v>0.15765227800102932</c:v>
                </c:pt>
                <c:pt idx="66">
                  <c:v>0.2204421039788021</c:v>
                </c:pt>
                <c:pt idx="67">
                  <c:v>0.20154151065627929</c:v>
                </c:pt>
                <c:pt idx="68">
                  <c:v>0.13924103819377548</c:v>
                </c:pt>
                <c:pt idx="69">
                  <c:v>0.15374354074801572</c:v>
                </c:pt>
                <c:pt idx="70">
                  <c:v>0.25613721533916195</c:v>
                </c:pt>
                <c:pt idx="71">
                  <c:v>0.26955319664375094</c:v>
                </c:pt>
                <c:pt idx="72">
                  <c:v>0.24923421302116566</c:v>
                </c:pt>
                <c:pt idx="73">
                  <c:v>0.22315199737153921</c:v>
                </c:pt>
                <c:pt idx="74">
                  <c:v>0.29110486694663384</c:v>
                </c:pt>
                <c:pt idx="75">
                  <c:v>0.30674391446068017</c:v>
                </c:pt>
                <c:pt idx="76">
                  <c:v>0.28185040358380092</c:v>
                </c:pt>
                <c:pt idx="77">
                  <c:v>0.24797079695670726</c:v>
                </c:pt>
                <c:pt idx="78">
                  <c:v>0.31734929856913974</c:v>
                </c:pt>
                <c:pt idx="79">
                  <c:v>0.32026360564046774</c:v>
                </c:pt>
                <c:pt idx="80">
                  <c:v>0.28185040355571467</c:v>
                </c:pt>
                <c:pt idx="81">
                  <c:v>0.26955319661566479</c:v>
                </c:pt>
                <c:pt idx="82">
                  <c:v>0.29110486693727172</c:v>
                </c:pt>
                <c:pt idx="83">
                  <c:v>0.25613721530171368</c:v>
                </c:pt>
                <c:pt idx="84">
                  <c:v>0.28919021286696883</c:v>
                </c:pt>
                <c:pt idx="85">
                  <c:v>0.30674391449812838</c:v>
                </c:pt>
                <c:pt idx="86">
                  <c:v>0.24923421302116566</c:v>
                </c:pt>
                <c:pt idx="87">
                  <c:v>0.26574711128811468</c:v>
                </c:pt>
                <c:pt idx="88">
                  <c:v>0.31734929863467409</c:v>
                </c:pt>
                <c:pt idx="89">
                  <c:v>0.24797079693798316</c:v>
                </c:pt>
                <c:pt idx="90">
                  <c:v>0.3661495238583955</c:v>
                </c:pt>
                <c:pt idx="91">
                  <c:v>0.38176583797020658</c:v>
                </c:pt>
                <c:pt idx="92">
                  <c:v>0.35994523970758907</c:v>
                </c:pt>
                <c:pt idx="93">
                  <c:v>0.35756260091102315</c:v>
                </c:pt>
                <c:pt idx="94">
                  <c:v>0.39217724068846288</c:v>
                </c:pt>
                <c:pt idx="95">
                  <c:v>0.35440398323673755</c:v>
                </c:pt>
                <c:pt idx="96">
                  <c:v>0.36131036321589027</c:v>
                </c:pt>
                <c:pt idx="97">
                  <c:v>0.39680834651488922</c:v>
                </c:pt>
                <c:pt idx="98">
                  <c:v>0.40024373978906341</c:v>
                </c:pt>
                <c:pt idx="99">
                  <c:v>0.37591935285232314</c:v>
                </c:pt>
                <c:pt idx="100">
                  <c:v>0.46543419599083746</c:v>
                </c:pt>
                <c:pt idx="101">
                  <c:v>0.46435987201111267</c:v>
                </c:pt>
                <c:pt idx="102">
                  <c:v>0.46570894289880421</c:v>
                </c:pt>
                <c:pt idx="103">
                  <c:v>0.46033038405050836</c:v>
                </c:pt>
                <c:pt idx="104">
                  <c:v>0.44810015309732126</c:v>
                </c:pt>
                <c:pt idx="105">
                  <c:v>0.47747058947670273</c:v>
                </c:pt>
                <c:pt idx="106">
                  <c:v>0.49979996167811036</c:v>
                </c:pt>
                <c:pt idx="107">
                  <c:v>0.47752421198913014</c:v>
                </c:pt>
                <c:pt idx="108">
                  <c:v>0.50022085694969598</c:v>
                </c:pt>
                <c:pt idx="109">
                  <c:v>0.49155398543625894</c:v>
                </c:pt>
                <c:pt idx="110">
                  <c:v>0.57068041429050975</c:v>
                </c:pt>
                <c:pt idx="111">
                  <c:v>0.57069165351319695</c:v>
                </c:pt>
                <c:pt idx="112">
                  <c:v>0.53552881290396548</c:v>
                </c:pt>
                <c:pt idx="113">
                  <c:v>0.53535516397938154</c:v>
                </c:pt>
                <c:pt idx="114">
                  <c:v>0.55441535496996008</c:v>
                </c:pt>
                <c:pt idx="115">
                  <c:v>0.60577351852013639</c:v>
                </c:pt>
                <c:pt idx="116">
                  <c:v>0.60587181447771576</c:v>
                </c:pt>
                <c:pt idx="117">
                  <c:v>0.55302837606108735</c:v>
                </c:pt>
                <c:pt idx="118">
                  <c:v>0.54089622368790991</c:v>
                </c:pt>
                <c:pt idx="119">
                  <c:v>0.5703467685840764</c:v>
                </c:pt>
                <c:pt idx="120">
                  <c:v>0.64107362391329048</c:v>
                </c:pt>
                <c:pt idx="121">
                  <c:v>0.64072464967571663</c:v>
                </c:pt>
                <c:pt idx="122">
                  <c:v>0.67574568514745559</c:v>
                </c:pt>
                <c:pt idx="123">
                  <c:v>0.67575939065390711</c:v>
                </c:pt>
                <c:pt idx="124">
                  <c:v>0.60577351852013639</c:v>
                </c:pt>
                <c:pt idx="125">
                  <c:v>0.60587181447771576</c:v>
                </c:pt>
                <c:pt idx="126">
                  <c:v>0.62810128551284683</c:v>
                </c:pt>
                <c:pt idx="127">
                  <c:v>0.66079127040065422</c:v>
                </c:pt>
                <c:pt idx="128">
                  <c:v>0.66224713786137335</c:v>
                </c:pt>
                <c:pt idx="129">
                  <c:v>0.62501145905311539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EF-4063-B79D-0430A0822D39}"/>
            </c:ext>
          </c:extLst>
        </c:ser>
        <c:ser>
          <c:idx val="13"/>
          <c:order val="1"/>
          <c:tx>
            <c:strRef>
              <c:f>特征值分析!$F$1</c:f>
              <c:strCache>
                <c:ptCount val="1"/>
                <c:pt idx="0">
                  <c:v>Re=80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3"/>
            <c:spPr>
              <a:solidFill>
                <a:srgbClr val="FF7C80"/>
              </a:solidFill>
              <a:ln w="9525">
                <a:noFill/>
              </a:ln>
              <a:effectLst/>
            </c:spPr>
          </c:marker>
          <c:xVal>
            <c:numRef>
              <c:f>特征值分析!$H$2:$H$191</c:f>
              <c:numCache>
                <c:formatCode>0.0000E+00</c:formatCode>
                <c:ptCount val="190"/>
                <c:pt idx="0">
                  <c:v>-0.60576296995000001</c:v>
                </c:pt>
                <c:pt idx="1">
                  <c:v>-0.60650595667999996</c:v>
                </c:pt>
                <c:pt idx="2">
                  <c:v>-0.68383727801999994</c:v>
                </c:pt>
                <c:pt idx="3">
                  <c:v>-0.68430752114999993</c:v>
                </c:pt>
                <c:pt idx="4">
                  <c:v>-0.79024857599000009</c:v>
                </c:pt>
                <c:pt idx="5">
                  <c:v>-0.79061871248000004</c:v>
                </c:pt>
                <c:pt idx="6">
                  <c:v>-0.91757263525999999</c:v>
                </c:pt>
                <c:pt idx="7">
                  <c:v>-0.91473362024000004</c:v>
                </c:pt>
                <c:pt idx="8">
                  <c:v>-0.91452780994000005</c:v>
                </c:pt>
                <c:pt idx="9">
                  <c:v>-1.0625914734999999</c:v>
                </c:pt>
                <c:pt idx="10">
                  <c:v>-0.36527147214</c:v>
                </c:pt>
                <c:pt idx="11">
                  <c:v>1.3447009482999999</c:v>
                </c:pt>
                <c:pt idx="12">
                  <c:v>-2.1519800414999999</c:v>
                </c:pt>
                <c:pt idx="13">
                  <c:v>-0.98782872738000005</c:v>
                </c:pt>
                <c:pt idx="14">
                  <c:v>-2.6420525316000001</c:v>
                </c:pt>
                <c:pt idx="15">
                  <c:v>-3.1549250806</c:v>
                </c:pt>
                <c:pt idx="16">
                  <c:v>-3.0536889743</c:v>
                </c:pt>
                <c:pt idx="17">
                  <c:v>-3.3123250915</c:v>
                </c:pt>
                <c:pt idx="18">
                  <c:v>-3.4040180213999998</c:v>
                </c:pt>
                <c:pt idx="19">
                  <c:v>-3.3245743389999998</c:v>
                </c:pt>
                <c:pt idx="20">
                  <c:v>-1.2934499555000001</c:v>
                </c:pt>
                <c:pt idx="21">
                  <c:v>-1.5434397366999999</c:v>
                </c:pt>
                <c:pt idx="22">
                  <c:v>-1.1599934762999999</c:v>
                </c:pt>
                <c:pt idx="23">
                  <c:v>-0.98782872162000002</c:v>
                </c:pt>
                <c:pt idx="24">
                  <c:v>-1.9077763387</c:v>
                </c:pt>
                <c:pt idx="25">
                  <c:v>-1.6623494874</c:v>
                </c:pt>
                <c:pt idx="26">
                  <c:v>-2.1609905462999999</c:v>
                </c:pt>
                <c:pt idx="27">
                  <c:v>-2.2730270129000001</c:v>
                </c:pt>
                <c:pt idx="28">
                  <c:v>-2.4152661133</c:v>
                </c:pt>
                <c:pt idx="29">
                  <c:v>-2.4588653754000003</c:v>
                </c:pt>
                <c:pt idx="30">
                  <c:v>-1.0880132158</c:v>
                </c:pt>
                <c:pt idx="31">
                  <c:v>-1.0467661208999999</c:v>
                </c:pt>
                <c:pt idx="32">
                  <c:v>-1.1599934789000002</c:v>
                </c:pt>
                <c:pt idx="33">
                  <c:v>-1.5223211715000002</c:v>
                </c:pt>
                <c:pt idx="34">
                  <c:v>-1.4145064187</c:v>
                </c:pt>
                <c:pt idx="35">
                  <c:v>-1.6623494847</c:v>
                </c:pt>
                <c:pt idx="36">
                  <c:v>-2.0187071826</c:v>
                </c:pt>
                <c:pt idx="37">
                  <c:v>-1.5166766977999999</c:v>
                </c:pt>
                <c:pt idx="38">
                  <c:v>-1.8740227460000001</c:v>
                </c:pt>
                <c:pt idx="39">
                  <c:v>-0.94684062292000004</c:v>
                </c:pt>
                <c:pt idx="40">
                  <c:v>-0.98782872523999998</c:v>
                </c:pt>
                <c:pt idx="41">
                  <c:v>-1.5434397320000002</c:v>
                </c:pt>
                <c:pt idx="42">
                  <c:v>-2.0600838845</c:v>
                </c:pt>
                <c:pt idx="43">
                  <c:v>-1.2934499563999999</c:v>
                </c:pt>
                <c:pt idx="44">
                  <c:v>-2.4152661031</c:v>
                </c:pt>
                <c:pt idx="45">
                  <c:v>-2.8136786943999996</c:v>
                </c:pt>
                <c:pt idx="46">
                  <c:v>-2.9397567584000002</c:v>
                </c:pt>
                <c:pt idx="47">
                  <c:v>-2.789239136</c:v>
                </c:pt>
                <c:pt idx="48">
                  <c:v>-3.0265725430000003</c:v>
                </c:pt>
                <c:pt idx="49">
                  <c:v>-3.0355481310999997</c:v>
                </c:pt>
                <c:pt idx="50">
                  <c:v>-1.0595366151000001</c:v>
                </c:pt>
                <c:pt idx="51">
                  <c:v>-0.22632325001</c:v>
                </c:pt>
                <c:pt idx="52">
                  <c:v>1.3447009142999999</c:v>
                </c:pt>
                <c:pt idx="53">
                  <c:v>-0.36527147208999999</c:v>
                </c:pt>
                <c:pt idx="54">
                  <c:v>-2.9108709259999999</c:v>
                </c:pt>
                <c:pt idx="55">
                  <c:v>-2.1519800399999998</c:v>
                </c:pt>
                <c:pt idx="56">
                  <c:v>-3.9243245044000004</c:v>
                </c:pt>
                <c:pt idx="57">
                  <c:v>-4.1653535013000003</c:v>
                </c:pt>
                <c:pt idx="58">
                  <c:v>-3.7449353779000001</c:v>
                </c:pt>
                <c:pt idx="59">
                  <c:v>-3.9309056687999999</c:v>
                </c:pt>
                <c:pt idx="60">
                  <c:v>-0.65343735833999994</c:v>
                </c:pt>
                <c:pt idx="61">
                  <c:v>-1.7227318313</c:v>
                </c:pt>
                <c:pt idx="62">
                  <c:v>-0.25825668993000001</c:v>
                </c:pt>
                <c:pt idx="63">
                  <c:v>-0.22632325450000002</c:v>
                </c:pt>
                <c:pt idx="64">
                  <c:v>-1.174251677</c:v>
                </c:pt>
                <c:pt idx="65">
                  <c:v>-0.53753056105999997</c:v>
                </c:pt>
                <c:pt idx="66">
                  <c:v>-2.3086501909999999</c:v>
                </c:pt>
                <c:pt idx="67">
                  <c:v>-3.4763964020999998</c:v>
                </c:pt>
                <c:pt idx="68">
                  <c:v>-1.0595366094000001</c:v>
                </c:pt>
                <c:pt idx="69">
                  <c:v>-2.9108709243000002</c:v>
                </c:pt>
                <c:pt idx="70">
                  <c:v>-1.4331189828999999</c:v>
                </c:pt>
                <c:pt idx="71">
                  <c:v>-0.62085291890999994</c:v>
                </c:pt>
                <c:pt idx="72">
                  <c:v>-0.90848377305999994</c:v>
                </c:pt>
                <c:pt idx="73">
                  <c:v>-0.41758614659999999</c:v>
                </c:pt>
                <c:pt idx="74">
                  <c:v>-0.73702415768999996</c:v>
                </c:pt>
                <c:pt idx="75">
                  <c:v>-2.3487961052999999</c:v>
                </c:pt>
                <c:pt idx="76">
                  <c:v>-2.8637283764000001</c:v>
                </c:pt>
                <c:pt idx="77">
                  <c:v>-0.94326553849000006</c:v>
                </c:pt>
                <c:pt idx="78">
                  <c:v>-0.86646896414000008</c:v>
                </c:pt>
                <c:pt idx="79">
                  <c:v>-1.7169785297</c:v>
                </c:pt>
                <c:pt idx="80">
                  <c:v>-1.3207708917000001</c:v>
                </c:pt>
                <c:pt idx="81">
                  <c:v>-1.5555727354000002</c:v>
                </c:pt>
                <c:pt idx="82">
                  <c:v>-1.3373911064999999</c:v>
                </c:pt>
                <c:pt idx="83">
                  <c:v>-1.2221950752000001</c:v>
                </c:pt>
                <c:pt idx="84">
                  <c:v>-1.7257860922000001</c:v>
                </c:pt>
                <c:pt idx="85">
                  <c:v>-1.8522529333000002</c:v>
                </c:pt>
                <c:pt idx="86">
                  <c:v>-2.9477958903000001</c:v>
                </c:pt>
                <c:pt idx="87">
                  <c:v>-2.2507061763</c:v>
                </c:pt>
                <c:pt idx="88">
                  <c:v>-2.2012951922999999</c:v>
                </c:pt>
                <c:pt idx="89">
                  <c:v>-3.9346326158</c:v>
                </c:pt>
                <c:pt idx="90">
                  <c:v>-2.091142031</c:v>
                </c:pt>
                <c:pt idx="91">
                  <c:v>-2.1399297621</c:v>
                </c:pt>
                <c:pt idx="92">
                  <c:v>-2.8586959796000002</c:v>
                </c:pt>
                <c:pt idx="93">
                  <c:v>-2.9482914645000005</c:v>
                </c:pt>
                <c:pt idx="94">
                  <c:v>-2.6367516176999999</c:v>
                </c:pt>
                <c:pt idx="95">
                  <c:v>-3.1979074639</c:v>
                </c:pt>
                <c:pt idx="96">
                  <c:v>-2.2828582240999999</c:v>
                </c:pt>
                <c:pt idx="97">
                  <c:v>-3.8273064638999998</c:v>
                </c:pt>
                <c:pt idx="98">
                  <c:v>-2.3554884939000003</c:v>
                </c:pt>
                <c:pt idx="99">
                  <c:v>-3.7239772236000004</c:v>
                </c:pt>
                <c:pt idx="100">
                  <c:v>-2.8039711427</c:v>
                </c:pt>
                <c:pt idx="101">
                  <c:v>-2.8337904580000002</c:v>
                </c:pt>
                <c:pt idx="102">
                  <c:v>-2.5402409088</c:v>
                </c:pt>
                <c:pt idx="103">
                  <c:v>-2.5361315567</c:v>
                </c:pt>
                <c:pt idx="104">
                  <c:v>-4.6232012485</c:v>
                </c:pt>
                <c:pt idx="105">
                  <c:v>-3.1255410762000002</c:v>
                </c:pt>
                <c:pt idx="106">
                  <c:v>-3.1035659042000003</c:v>
                </c:pt>
                <c:pt idx="107">
                  <c:v>-4.9061853155000001</c:v>
                </c:pt>
                <c:pt idx="108">
                  <c:v>-5.1725316115000002</c:v>
                </c:pt>
                <c:pt idx="109">
                  <c:v>-5.3767831118</c:v>
                </c:pt>
                <c:pt idx="110">
                  <c:v>-3.4518845828</c:v>
                </c:pt>
                <c:pt idx="111">
                  <c:v>-3.4531063939000002</c:v>
                </c:pt>
                <c:pt idx="112">
                  <c:v>-3.8129478375999999</c:v>
                </c:pt>
                <c:pt idx="113">
                  <c:v>-3.8388961065</c:v>
                </c:pt>
                <c:pt idx="114">
                  <c:v>-3.1255410762000002</c:v>
                </c:pt>
                <c:pt idx="115">
                  <c:v>-3.1035659042000003</c:v>
                </c:pt>
                <c:pt idx="116">
                  <c:v>-6.3219505472000002</c:v>
                </c:pt>
                <c:pt idx="117">
                  <c:v>-5.6043086591</c:v>
                </c:pt>
                <c:pt idx="118">
                  <c:v>-6.5146651230999995</c:v>
                </c:pt>
                <c:pt idx="119">
                  <c:v>-5.7795492982999992</c:v>
                </c:pt>
              </c:numCache>
            </c:numRef>
          </c:xVal>
          <c:yVal>
            <c:numRef>
              <c:f>特征值分析!$I$2:$I$191</c:f>
              <c:numCache>
                <c:formatCode>0.0000E+00</c:formatCode>
                <c:ptCount val="190"/>
                <c:pt idx="0">
                  <c:v>5.2574168694116563E-14</c:v>
                </c:pt>
                <c:pt idx="1">
                  <c:v>2.4184115615717443E-16</c:v>
                </c:pt>
                <c:pt idx="2">
                  <c:v>5.2836011037279402E-16</c:v>
                </c:pt>
                <c:pt idx="3">
                  <c:v>-1.1708471141075913E-15</c:v>
                </c:pt>
                <c:pt idx="4">
                  <c:v>1.0370346320150975E-14</c:v>
                </c:pt>
                <c:pt idx="5">
                  <c:v>-8.1813779799792891E-14</c:v>
                </c:pt>
                <c:pt idx="6">
                  <c:v>-9.1492714614948878E-13</c:v>
                </c:pt>
                <c:pt idx="7">
                  <c:v>4.4241842632150781E-13</c:v>
                </c:pt>
                <c:pt idx="8">
                  <c:v>-3.9153399168045046E-15</c:v>
                </c:pt>
                <c:pt idx="9">
                  <c:v>-1.2614084550432085E-13</c:v>
                </c:pt>
                <c:pt idx="10">
                  <c:v>0.11074492826270568</c:v>
                </c:pt>
                <c:pt idx="11">
                  <c:v>0.11780723672370727</c:v>
                </c:pt>
                <c:pt idx="12">
                  <c:v>0.1075723485803684</c:v>
                </c:pt>
                <c:pt idx="13">
                  <c:v>6.7319371073130241E-2</c:v>
                </c:pt>
                <c:pt idx="14">
                  <c:v>0.109343141558951</c:v>
                </c:pt>
                <c:pt idx="15">
                  <c:v>9.2825258331601324E-2</c:v>
                </c:pt>
                <c:pt idx="16">
                  <c:v>8.337593430272576E-2</c:v>
                </c:pt>
                <c:pt idx="17">
                  <c:v>0.10207736260901557</c:v>
                </c:pt>
                <c:pt idx="18">
                  <c:v>9.6705449331654258E-2</c:v>
                </c:pt>
                <c:pt idx="19">
                  <c:v>8.5630017844152945E-2</c:v>
                </c:pt>
                <c:pt idx="20">
                  <c:v>4.2862466386522254E-2</c:v>
                </c:pt>
                <c:pt idx="21">
                  <c:v>5.281875134155916E-2</c:v>
                </c:pt>
                <c:pt idx="22">
                  <c:v>3.3275150960244887E-2</c:v>
                </c:pt>
                <c:pt idx="23">
                  <c:v>6.7319371047852683E-2</c:v>
                </c:pt>
                <c:pt idx="24">
                  <c:v>4.0566553302221531E-2</c:v>
                </c:pt>
                <c:pt idx="25">
                  <c:v>3.2457598161218876E-2</c:v>
                </c:pt>
                <c:pt idx="26">
                  <c:v>4.7551873812439631E-2</c:v>
                </c:pt>
                <c:pt idx="27">
                  <c:v>4.0494026363458786E-2</c:v>
                </c:pt>
                <c:pt idx="28">
                  <c:v>5.475654342903509E-2</c:v>
                </c:pt>
                <c:pt idx="29">
                  <c:v>4.7856815650088536E-2</c:v>
                </c:pt>
                <c:pt idx="30">
                  <c:v>2.4111946644513993E-2</c:v>
                </c:pt>
                <c:pt idx="31">
                  <c:v>1.4870161764075815E-2</c:v>
                </c:pt>
                <c:pt idx="32">
                  <c:v>3.3275150963989711E-2</c:v>
                </c:pt>
                <c:pt idx="33">
                  <c:v>2.3639722589409322E-2</c:v>
                </c:pt>
                <c:pt idx="34">
                  <c:v>1.4686602125266769E-2</c:v>
                </c:pt>
                <c:pt idx="35">
                  <c:v>3.2457598193049865E-2</c:v>
                </c:pt>
                <c:pt idx="36">
                  <c:v>2.3641255638190341E-2</c:v>
                </c:pt>
                <c:pt idx="37">
                  <c:v>9.599984000808642E-3</c:v>
                </c:pt>
                <c:pt idx="38">
                  <c:v>1.5264882639835753E-2</c:v>
                </c:pt>
                <c:pt idx="39">
                  <c:v>5.5010988162313519E-3</c:v>
                </c:pt>
                <c:pt idx="40">
                  <c:v>6.7319371116195695E-2</c:v>
                </c:pt>
                <c:pt idx="41">
                  <c:v>5.2818751315345421E-2</c:v>
                </c:pt>
                <c:pt idx="42">
                  <c:v>6.4450513484597516E-2</c:v>
                </c:pt>
                <c:pt idx="43">
                  <c:v>4.2862466389330868E-2</c:v>
                </c:pt>
                <c:pt idx="44">
                  <c:v>5.4756543429971299E-2</c:v>
                </c:pt>
                <c:pt idx="45">
                  <c:v>6.2600984554589206E-2</c:v>
                </c:pt>
                <c:pt idx="46">
                  <c:v>6.5903979660432321E-2</c:v>
                </c:pt>
                <c:pt idx="47">
                  <c:v>5.6654522905881258E-2</c:v>
                </c:pt>
                <c:pt idx="48">
                  <c:v>7.4141753101314795E-2</c:v>
                </c:pt>
                <c:pt idx="49">
                  <c:v>7.5458362481313379E-2</c:v>
                </c:pt>
                <c:pt idx="50">
                  <c:v>0.13923858795657448</c:v>
                </c:pt>
                <c:pt idx="51">
                  <c:v>0.15765225559763016</c:v>
                </c:pt>
                <c:pt idx="52">
                  <c:v>0.11780723749139582</c:v>
                </c:pt>
                <c:pt idx="53">
                  <c:v>0.11074492813163693</c:v>
                </c:pt>
                <c:pt idx="54">
                  <c:v>0.15374272293500771</c:v>
                </c:pt>
                <c:pt idx="55">
                  <c:v>0.10757234858973046</c:v>
                </c:pt>
                <c:pt idx="56">
                  <c:v>0.13707662190189779</c:v>
                </c:pt>
                <c:pt idx="57">
                  <c:v>0.1395521933590588</c:v>
                </c:pt>
                <c:pt idx="58">
                  <c:v>0.12775356511666014</c:v>
                </c:pt>
                <c:pt idx="59">
                  <c:v>0.12856679849726727</c:v>
                </c:pt>
                <c:pt idx="60">
                  <c:v>0.17912332150372695</c:v>
                </c:pt>
                <c:pt idx="61">
                  <c:v>0.17763016571501308</c:v>
                </c:pt>
                <c:pt idx="62">
                  <c:v>0.20649141533576088</c:v>
                </c:pt>
                <c:pt idx="63">
                  <c:v>0.15765225567252661</c:v>
                </c:pt>
                <c:pt idx="64">
                  <c:v>0.21035952595770546</c:v>
                </c:pt>
                <c:pt idx="65">
                  <c:v>0.2231509000824464</c:v>
                </c:pt>
                <c:pt idx="66">
                  <c:v>0.2204348062096238</c:v>
                </c:pt>
                <c:pt idx="67">
                  <c:v>0.20153987422512651</c:v>
                </c:pt>
                <c:pt idx="68">
                  <c:v>0.13923858778805748</c:v>
                </c:pt>
                <c:pt idx="69">
                  <c:v>0.1537427230660765</c:v>
                </c:pt>
                <c:pt idx="70">
                  <c:v>0.28184763918409894</c:v>
                </c:pt>
                <c:pt idx="71">
                  <c:v>0.2695536845753666</c:v>
                </c:pt>
                <c:pt idx="72">
                  <c:v>0.29110280168652258</c:v>
                </c:pt>
                <c:pt idx="73">
                  <c:v>0.25613574756544144</c:v>
                </c:pt>
                <c:pt idx="74">
                  <c:v>0.30674442355054155</c:v>
                </c:pt>
                <c:pt idx="75">
                  <c:v>0.28918592011168437</c:v>
                </c:pt>
                <c:pt idx="76">
                  <c:v>0.2657471389997994</c:v>
                </c:pt>
                <c:pt idx="77">
                  <c:v>0.24923352638928117</c:v>
                </c:pt>
                <c:pt idx="78">
                  <c:v>0.31734878354373508</c:v>
                </c:pt>
                <c:pt idx="79">
                  <c:v>0.24796862628921168</c:v>
                </c:pt>
                <c:pt idx="80">
                  <c:v>0.36615016881977036</c:v>
                </c:pt>
                <c:pt idx="81">
                  <c:v>0.38176292331887374</c:v>
                </c:pt>
                <c:pt idx="82">
                  <c:v>0.35994492025552677</c:v>
                </c:pt>
                <c:pt idx="83">
                  <c:v>0.3575596280932386</c:v>
                </c:pt>
                <c:pt idx="84">
                  <c:v>0.39217696233582472</c:v>
                </c:pt>
                <c:pt idx="85">
                  <c:v>0.35440131121243856</c:v>
                </c:pt>
                <c:pt idx="86">
                  <c:v>0.36130405718798952</c:v>
                </c:pt>
                <c:pt idx="87">
                  <c:v>0.39679655857275925</c:v>
                </c:pt>
                <c:pt idx="88">
                  <c:v>0.40025072949043894</c:v>
                </c:pt>
                <c:pt idx="89">
                  <c:v>0.37591316695832028</c:v>
                </c:pt>
                <c:pt idx="90">
                  <c:v>0.4654333242336649</c:v>
                </c:pt>
                <c:pt idx="91">
                  <c:v>0.46435725412758144</c:v>
                </c:pt>
                <c:pt idx="92">
                  <c:v>0.46570907834902514</c:v>
                </c:pt>
                <c:pt idx="93">
                  <c:v>0.46032676055113309</c:v>
                </c:pt>
                <c:pt idx="94">
                  <c:v>0.44809995823549531</c:v>
                </c:pt>
                <c:pt idx="95">
                  <c:v>0.47746447637268252</c:v>
                </c:pt>
                <c:pt idx="96">
                  <c:v>0.49979891035671076</c:v>
                </c:pt>
                <c:pt idx="97">
                  <c:v>0.47752149784494274</c:v>
                </c:pt>
                <c:pt idx="98">
                  <c:v>0.5002177316427493</c:v>
                </c:pt>
                <c:pt idx="99">
                  <c:v>0.49155723856335115</c:v>
                </c:pt>
                <c:pt idx="100">
                  <c:v>0.57067822696791737</c:v>
                </c:pt>
                <c:pt idx="101">
                  <c:v>0.57068768343052201</c:v>
                </c:pt>
                <c:pt idx="102">
                  <c:v>0.53552720912766272</c:v>
                </c:pt>
                <c:pt idx="103">
                  <c:v>0.53535162569343664</c:v>
                </c:pt>
                <c:pt idx="104">
                  <c:v>0.55441219617494042</c:v>
                </c:pt>
                <c:pt idx="105">
                  <c:v>0.60577070216102569</c:v>
                </c:pt>
                <c:pt idx="106">
                  <c:v>0.60586758500056537</c:v>
                </c:pt>
                <c:pt idx="107">
                  <c:v>0.55302171056769855</c:v>
                </c:pt>
                <c:pt idx="108">
                  <c:v>0.5408968785917877</c:v>
                </c:pt>
                <c:pt idx="109">
                  <c:v>0.570343088528523</c:v>
                </c:pt>
                <c:pt idx="110">
                  <c:v>0.64107016915560588</c:v>
                </c:pt>
                <c:pt idx="111">
                  <c:v>0.64071994421293343</c:v>
                </c:pt>
                <c:pt idx="112">
                  <c:v>0.67574148579740023</c:v>
                </c:pt>
                <c:pt idx="113">
                  <c:v>0.67575422011228614</c:v>
                </c:pt>
                <c:pt idx="114">
                  <c:v>0.60577070216102569</c:v>
                </c:pt>
                <c:pt idx="115">
                  <c:v>0.60586758500056537</c:v>
                </c:pt>
                <c:pt idx="116">
                  <c:v>0.66078646267613739</c:v>
                </c:pt>
                <c:pt idx="117">
                  <c:v>0.62809745266854566</c:v>
                </c:pt>
                <c:pt idx="118">
                  <c:v>0.66223946436481629</c:v>
                </c:pt>
                <c:pt idx="119">
                  <c:v>0.62500564914862899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EF-4063-B79D-0430A0822D39}"/>
            </c:ext>
          </c:extLst>
        </c:ser>
        <c:ser>
          <c:idx val="14"/>
          <c:order val="2"/>
          <c:tx>
            <c:strRef>
              <c:f>特征值分析!$J$1</c:f>
              <c:strCache>
                <c:ptCount val="1"/>
                <c:pt idx="0">
                  <c:v>Re=60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rgbClr val="FFCCCC"/>
              </a:solidFill>
              <a:ln w="9525">
                <a:noFill/>
              </a:ln>
              <a:effectLst/>
            </c:spPr>
          </c:marker>
          <c:xVal>
            <c:numRef>
              <c:f>特征值分析!$L$2:$L$191</c:f>
              <c:numCache>
                <c:formatCode>0.0000E+00</c:formatCode>
                <c:ptCount val="190"/>
                <c:pt idx="0">
                  <c:v>-0.62632258824999998</c:v>
                </c:pt>
                <c:pt idx="1">
                  <c:v>-0.62711975432</c:v>
                </c:pt>
                <c:pt idx="2">
                  <c:v>-0.69829598124000003</c:v>
                </c:pt>
                <c:pt idx="3">
                  <c:v>-0.69880643851000002</c:v>
                </c:pt>
                <c:pt idx="4">
                  <c:v>-0.80291318785999999</c:v>
                </c:pt>
                <c:pt idx="5">
                  <c:v>-0.80334425668999998</c:v>
                </c:pt>
                <c:pt idx="6">
                  <c:v>-0.92684741523999992</c:v>
                </c:pt>
                <c:pt idx="7">
                  <c:v>-0.92649463850999991</c:v>
                </c:pt>
                <c:pt idx="8">
                  <c:v>-1.0752160284999999</c:v>
                </c:pt>
                <c:pt idx="9">
                  <c:v>-1.0758308533999998</c:v>
                </c:pt>
                <c:pt idx="10">
                  <c:v>-1.0600988269</c:v>
                </c:pt>
                <c:pt idx="11">
                  <c:v>-0.22739057914999999</c:v>
                </c:pt>
                <c:pt idx="12">
                  <c:v>0.67815658110999999</c:v>
                </c:pt>
                <c:pt idx="13">
                  <c:v>-2.9116150329000003</c:v>
                </c:pt>
                <c:pt idx="14">
                  <c:v>-0.36555921525000001</c:v>
                </c:pt>
                <c:pt idx="15">
                  <c:v>-2.1516640236</c:v>
                </c:pt>
                <c:pt idx="16">
                  <c:v>-3.9390229015</c:v>
                </c:pt>
                <c:pt idx="17">
                  <c:v>-4.1828958495000004</c:v>
                </c:pt>
                <c:pt idx="18">
                  <c:v>-3.7446499605999999</c:v>
                </c:pt>
                <c:pt idx="19">
                  <c:v>-3.9311842384000002</c:v>
                </c:pt>
                <c:pt idx="20">
                  <c:v>-1.2990553496000001</c:v>
                </c:pt>
                <c:pt idx="21">
                  <c:v>-1.5542958927999999</c:v>
                </c:pt>
                <c:pt idx="22">
                  <c:v>-0.98910936944999994</c:v>
                </c:pt>
                <c:pt idx="23">
                  <c:v>-1.1641097207</c:v>
                </c:pt>
                <c:pt idx="24">
                  <c:v>-1.9120189932</c:v>
                </c:pt>
                <c:pt idx="25">
                  <c:v>-1.665621585</c:v>
                </c:pt>
                <c:pt idx="26">
                  <c:v>-2.1683675802</c:v>
                </c:pt>
                <c:pt idx="27">
                  <c:v>-2.4655654481</c:v>
                </c:pt>
                <c:pt idx="28">
                  <c:v>-2.2809063412000001</c:v>
                </c:pt>
                <c:pt idx="29">
                  <c:v>-2.4494832142999998</c:v>
                </c:pt>
                <c:pt idx="30">
                  <c:v>-1.0897831973000001</c:v>
                </c:pt>
                <c:pt idx="31">
                  <c:v>-1.0476464632</c:v>
                </c:pt>
                <c:pt idx="32">
                  <c:v>-1.1641097199999999</c:v>
                </c:pt>
                <c:pt idx="33">
                  <c:v>-1.5255673404000001</c:v>
                </c:pt>
                <c:pt idx="34">
                  <c:v>-1.4127606686999998</c:v>
                </c:pt>
                <c:pt idx="35">
                  <c:v>-1.6656215835999999</c:v>
                </c:pt>
                <c:pt idx="36">
                  <c:v>-0.94437627321000006</c:v>
                </c:pt>
                <c:pt idx="37">
                  <c:v>-2.0170503206000001</c:v>
                </c:pt>
                <c:pt idx="38">
                  <c:v>-1.8658909653</c:v>
                </c:pt>
                <c:pt idx="39">
                  <c:v>-1.6612733409</c:v>
                </c:pt>
                <c:pt idx="40">
                  <c:v>-0.98910936961999996</c:v>
                </c:pt>
                <c:pt idx="41">
                  <c:v>-2.0649909887</c:v>
                </c:pt>
                <c:pt idx="42">
                  <c:v>-1.5542958908999998</c:v>
                </c:pt>
                <c:pt idx="43">
                  <c:v>-1.2990553518000001</c:v>
                </c:pt>
                <c:pt idx="44">
                  <c:v>-2.9522848121000003</c:v>
                </c:pt>
                <c:pt idx="45">
                  <c:v>-3.0015920903</c:v>
                </c:pt>
                <c:pt idx="46">
                  <c:v>-2.4250100406000001</c:v>
                </c:pt>
                <c:pt idx="47">
                  <c:v>-2.8636816426</c:v>
                </c:pt>
                <c:pt idx="48">
                  <c:v>-2.8220944344999999</c:v>
                </c:pt>
                <c:pt idx="49">
                  <c:v>-2.7123639097000001</c:v>
                </c:pt>
                <c:pt idx="50">
                  <c:v>-0.36555922528000001</c:v>
                </c:pt>
                <c:pt idx="51">
                  <c:v>0.67815658676000012</c:v>
                </c:pt>
                <c:pt idx="52">
                  <c:v>-0.98910936835999996</c:v>
                </c:pt>
                <c:pt idx="53">
                  <c:v>-2.1516640226999999</c:v>
                </c:pt>
                <c:pt idx="54">
                  <c:v>-3.1165903413000002</c:v>
                </c:pt>
                <c:pt idx="55">
                  <c:v>-3.0079271378999999</c:v>
                </c:pt>
                <c:pt idx="56">
                  <c:v>-3.2714765700999999</c:v>
                </c:pt>
                <c:pt idx="57">
                  <c:v>-3.3471318475</c:v>
                </c:pt>
                <c:pt idx="58">
                  <c:v>-3.2669204922000001</c:v>
                </c:pt>
                <c:pt idx="59">
                  <c:v>-3.1558266675000004</c:v>
                </c:pt>
                <c:pt idx="60">
                  <c:v>-0.65424672155000008</c:v>
                </c:pt>
                <c:pt idx="61">
                  <c:v>-1.7233907036000002</c:v>
                </c:pt>
                <c:pt idx="62">
                  <c:v>-0.25935693947999999</c:v>
                </c:pt>
                <c:pt idx="63">
                  <c:v>-0.22739057505999999</c:v>
                </c:pt>
                <c:pt idx="64">
                  <c:v>-1.1755658341999999</c:v>
                </c:pt>
                <c:pt idx="65">
                  <c:v>-0.53883543333000006</c:v>
                </c:pt>
                <c:pt idx="66">
                  <c:v>-2.3103700599999999</c:v>
                </c:pt>
                <c:pt idx="67">
                  <c:v>-3.4776410170999998</c:v>
                </c:pt>
                <c:pt idx="68">
                  <c:v>-1.0600987916</c:v>
                </c:pt>
                <c:pt idx="69">
                  <c:v>-2.9116150112999999</c:v>
                </c:pt>
                <c:pt idx="70">
                  <c:v>-0.41953418761999994</c:v>
                </c:pt>
                <c:pt idx="71">
                  <c:v>-0.62269722781000003</c:v>
                </c:pt>
                <c:pt idx="72">
                  <c:v>-0.73938593758000004</c:v>
                </c:pt>
                <c:pt idx="73">
                  <c:v>-0.91082816156999991</c:v>
                </c:pt>
                <c:pt idx="74">
                  <c:v>-0.9448340849300001</c:v>
                </c:pt>
                <c:pt idx="75">
                  <c:v>-0.53883542222000003</c:v>
                </c:pt>
                <c:pt idx="76">
                  <c:v>-1.435503728</c:v>
                </c:pt>
                <c:pt idx="77">
                  <c:v>-0.86900457714000001</c:v>
                </c:pt>
                <c:pt idx="78">
                  <c:v>-1.718585818</c:v>
                </c:pt>
                <c:pt idx="79">
                  <c:v>-1.3225972933999999</c:v>
                </c:pt>
                <c:pt idx="80">
                  <c:v>-1.3218541005</c:v>
                </c:pt>
                <c:pt idx="81">
                  <c:v>-1.556901077</c:v>
                </c:pt>
                <c:pt idx="82">
                  <c:v>-1.3384948536999999</c:v>
                </c:pt>
                <c:pt idx="83">
                  <c:v>-1.2229653064999999</c:v>
                </c:pt>
                <c:pt idx="84">
                  <c:v>-1.7275267321000001</c:v>
                </c:pt>
                <c:pt idx="85">
                  <c:v>-1.8534954254</c:v>
                </c:pt>
                <c:pt idx="86">
                  <c:v>-2.2530858977000001</c:v>
                </c:pt>
                <c:pt idx="87">
                  <c:v>-2.9496346602000001</c:v>
                </c:pt>
                <c:pt idx="88">
                  <c:v>-2.202385059</c:v>
                </c:pt>
                <c:pt idx="89">
                  <c:v>-3.9360293816</c:v>
                </c:pt>
                <c:pt idx="90">
                  <c:v>-2.0946320698000003</c:v>
                </c:pt>
                <c:pt idx="91">
                  <c:v>-2.1434630530000001</c:v>
                </c:pt>
                <c:pt idx="92">
                  <c:v>-2.8614442095999997</c:v>
                </c:pt>
                <c:pt idx="93">
                  <c:v>-2.9510910593999999</c:v>
                </c:pt>
                <c:pt idx="94">
                  <c:v>-2.6394400076000002</c:v>
                </c:pt>
                <c:pt idx="95">
                  <c:v>-3.2004785913</c:v>
                </c:pt>
                <c:pt idx="96">
                  <c:v>-3.830601395</c:v>
                </c:pt>
                <c:pt idx="97">
                  <c:v>-2.2870295028000003</c:v>
                </c:pt>
                <c:pt idx="98">
                  <c:v>-2.3598636741000001</c:v>
                </c:pt>
                <c:pt idx="99">
                  <c:v>-3.7282925418000001</c:v>
                </c:pt>
                <c:pt idx="100">
                  <c:v>-2.8100258536</c:v>
                </c:pt>
                <c:pt idx="101">
                  <c:v>-2.8399687385000001</c:v>
                </c:pt>
                <c:pt idx="102">
                  <c:v>-2.5413941131</c:v>
                </c:pt>
                <c:pt idx="103">
                  <c:v>-2.5452822098999999</c:v>
                </c:pt>
                <c:pt idx="104">
                  <c:v>-4.6289913878000002</c:v>
                </c:pt>
                <c:pt idx="105">
                  <c:v>-3.1107056697000002</c:v>
                </c:pt>
                <c:pt idx="106">
                  <c:v>-3.1326185432999996</c:v>
                </c:pt>
                <c:pt idx="107">
                  <c:v>-4.9114449412000001</c:v>
                </c:pt>
                <c:pt idx="108">
                  <c:v>-5.3817177798000007</c:v>
                </c:pt>
                <c:pt idx="109">
                  <c:v>-5.1769160344999996</c:v>
                </c:pt>
                <c:pt idx="110">
                  <c:v>-3.4612659050999999</c:v>
                </c:pt>
                <c:pt idx="111">
                  <c:v>-3.4600378057999999</c:v>
                </c:pt>
                <c:pt idx="112">
                  <c:v>-3.8222100156000001</c:v>
                </c:pt>
                <c:pt idx="113">
                  <c:v>-3.8481301290999999</c:v>
                </c:pt>
                <c:pt idx="114">
                  <c:v>-3.1107056697000002</c:v>
                </c:pt>
                <c:pt idx="115">
                  <c:v>-3.1326185432999996</c:v>
                </c:pt>
                <c:pt idx="116">
                  <c:v>-5.6118486536000001</c:v>
                </c:pt>
                <c:pt idx="117">
                  <c:v>-6.3304185415000003</c:v>
                </c:pt>
                <c:pt idx="118">
                  <c:v>-6.5233622152000006</c:v>
                </c:pt>
                <c:pt idx="119">
                  <c:v>-5.7871344108000002</c:v>
                </c:pt>
              </c:numCache>
            </c:numRef>
          </c:xVal>
          <c:yVal>
            <c:numRef>
              <c:f>特征值分析!$M$2:$M$191</c:f>
              <c:numCache>
                <c:formatCode>0.0000E+00</c:formatCode>
                <c:ptCount val="190"/>
                <c:pt idx="0">
                  <c:v>2.2944387948703616E-12</c:v>
                </c:pt>
                <c:pt idx="1">
                  <c:v>-9.9526304401074999E-13</c:v>
                </c:pt>
                <c:pt idx="2">
                  <c:v>-5.7418911186113989E-13</c:v>
                </c:pt>
                <c:pt idx="3">
                  <c:v>-1.795627052998159E-13</c:v>
                </c:pt>
                <c:pt idx="4">
                  <c:v>-1.8557625433448663E-12</c:v>
                </c:pt>
                <c:pt idx="5">
                  <c:v>2.5784004143218915E-13</c:v>
                </c:pt>
                <c:pt idx="6">
                  <c:v>-8.9517420853209732E-13</c:v>
                </c:pt>
                <c:pt idx="7">
                  <c:v>-6.6341573535402538E-13</c:v>
                </c:pt>
                <c:pt idx="8">
                  <c:v>2.6125625696604815E-12</c:v>
                </c:pt>
                <c:pt idx="9">
                  <c:v>4.2086795541965863E-13</c:v>
                </c:pt>
                <c:pt idx="10">
                  <c:v>0.13923513956508779</c:v>
                </c:pt>
                <c:pt idx="11">
                  <c:v>0.15765206109156227</c:v>
                </c:pt>
                <c:pt idx="12">
                  <c:v>0.11821072772790087</c:v>
                </c:pt>
                <c:pt idx="13">
                  <c:v>0.15374083335387057</c:v>
                </c:pt>
                <c:pt idx="14">
                  <c:v>0.11074483357487498</c:v>
                </c:pt>
                <c:pt idx="15">
                  <c:v>0.10756296838106889</c:v>
                </c:pt>
                <c:pt idx="16">
                  <c:v>0.13710696818137996</c:v>
                </c:pt>
                <c:pt idx="17">
                  <c:v>0.13952676663384792</c:v>
                </c:pt>
                <c:pt idx="18">
                  <c:v>0.12790053391466255</c:v>
                </c:pt>
                <c:pt idx="19">
                  <c:v>0.12865872859404828</c:v>
                </c:pt>
                <c:pt idx="20">
                  <c:v>4.2764019339408037E-2</c:v>
                </c:pt>
                <c:pt idx="21">
                  <c:v>5.2673169019994734E-2</c:v>
                </c:pt>
                <c:pt idx="22">
                  <c:v>6.7325841654138019E-2</c:v>
                </c:pt>
                <c:pt idx="23">
                  <c:v>3.3221400887000846E-2</c:v>
                </c:pt>
                <c:pt idx="24">
                  <c:v>4.0545182252279238E-2</c:v>
                </c:pt>
                <c:pt idx="25">
                  <c:v>3.2440457686596133E-2</c:v>
                </c:pt>
                <c:pt idx="26">
                  <c:v>4.7534784622221445E-2</c:v>
                </c:pt>
                <c:pt idx="27">
                  <c:v>4.7851942022317344E-2</c:v>
                </c:pt>
                <c:pt idx="28">
                  <c:v>4.0445089777076761E-2</c:v>
                </c:pt>
                <c:pt idx="29">
                  <c:v>4.0220805018373385E-2</c:v>
                </c:pt>
                <c:pt idx="30">
                  <c:v>2.4089245694908334E-2</c:v>
                </c:pt>
                <c:pt idx="31">
                  <c:v>1.4872837501366065E-2</c:v>
                </c:pt>
                <c:pt idx="32">
                  <c:v>3.3221400876702584E-2</c:v>
                </c:pt>
                <c:pt idx="33">
                  <c:v>2.3617110730061296E-2</c:v>
                </c:pt>
                <c:pt idx="34">
                  <c:v>1.4583443794979506E-2</c:v>
                </c:pt>
                <c:pt idx="35">
                  <c:v>3.2440457724044351E-2</c:v>
                </c:pt>
                <c:pt idx="36">
                  <c:v>5.524337664803214E-3</c:v>
                </c:pt>
                <c:pt idx="37">
                  <c:v>2.3622887344014062E-2</c:v>
                </c:pt>
                <c:pt idx="38">
                  <c:v>1.529352401502646E-2</c:v>
                </c:pt>
                <c:pt idx="39">
                  <c:v>1.0270606609077266E-2</c:v>
                </c:pt>
                <c:pt idx="40">
                  <c:v>6.7325841656010424E-2</c:v>
                </c:pt>
                <c:pt idx="41">
                  <c:v>6.4175233766129047E-2</c:v>
                </c:pt>
                <c:pt idx="42">
                  <c:v>5.2673169005015452E-2</c:v>
                </c:pt>
                <c:pt idx="43">
                  <c:v>4.2764019302896021E-2</c:v>
                </c:pt>
                <c:pt idx="44">
                  <c:v>7.4268569833956577E-2</c:v>
                </c:pt>
                <c:pt idx="45">
                  <c:v>7.511646745011169E-2</c:v>
                </c:pt>
                <c:pt idx="46">
                  <c:v>5.4700765236826994E-2</c:v>
                </c:pt>
                <c:pt idx="47">
                  <c:v>6.583544259479393E-2</c:v>
                </c:pt>
                <c:pt idx="48">
                  <c:v>6.2593979712897277E-2</c:v>
                </c:pt>
                <c:pt idx="49">
                  <c:v>5.6684168807172731E-2</c:v>
                </c:pt>
                <c:pt idx="50">
                  <c:v>0.1107448335935991</c:v>
                </c:pt>
                <c:pt idx="51">
                  <c:v>0.11821072770917676</c:v>
                </c:pt>
                <c:pt idx="52">
                  <c:v>6.7325841645712162E-2</c:v>
                </c:pt>
                <c:pt idx="53">
                  <c:v>0.10756296839043095</c:v>
                </c:pt>
                <c:pt idx="54">
                  <c:v>9.2732530904117566E-2</c:v>
                </c:pt>
                <c:pt idx="55">
                  <c:v>8.3410304789735143E-2</c:v>
                </c:pt>
                <c:pt idx="56">
                  <c:v>0.10190666078464938</c:v>
                </c:pt>
                <c:pt idx="57">
                  <c:v>9.6444945143615457E-2</c:v>
                </c:pt>
                <c:pt idx="58">
                  <c:v>8.5431930802155789E-2</c:v>
                </c:pt>
                <c:pt idx="59">
                  <c:v>0.10863065937246193</c:v>
                </c:pt>
                <c:pt idx="60">
                  <c:v>0.1791225701332278</c:v>
                </c:pt>
                <c:pt idx="61">
                  <c:v>0.17762921137514776</c:v>
                </c:pt>
                <c:pt idx="62">
                  <c:v>0.20649142098108045</c:v>
                </c:pt>
                <c:pt idx="63">
                  <c:v>0.1576520609885797</c:v>
                </c:pt>
                <c:pt idx="64">
                  <c:v>0.21035615796755253</c:v>
                </c:pt>
                <c:pt idx="65">
                  <c:v>0.22314930954409032</c:v>
                </c:pt>
                <c:pt idx="66">
                  <c:v>0.22042500409992505</c:v>
                </c:pt>
                <c:pt idx="67">
                  <c:v>0.20153694191695676</c:v>
                </c:pt>
                <c:pt idx="68">
                  <c:v>0.1392351394808293</c:v>
                </c:pt>
                <c:pt idx="69">
                  <c:v>0.15374083330706032</c:v>
                </c:pt>
                <c:pt idx="70">
                  <c:v>0.25613383348380464</c:v>
                </c:pt>
                <c:pt idx="71">
                  <c:v>0.26955422839845439</c:v>
                </c:pt>
                <c:pt idx="72">
                  <c:v>0.30674469951585553</c:v>
                </c:pt>
                <c:pt idx="73">
                  <c:v>0.2910995102686228</c:v>
                </c:pt>
                <c:pt idx="74">
                  <c:v>0.24923237978087928</c:v>
                </c:pt>
                <c:pt idx="75">
                  <c:v>0.22314930960026264</c:v>
                </c:pt>
                <c:pt idx="76">
                  <c:v>0.28184361031707672</c:v>
                </c:pt>
                <c:pt idx="77">
                  <c:v>0.3173479424472947</c:v>
                </c:pt>
                <c:pt idx="78">
                  <c:v>0.24796468278541267</c:v>
                </c:pt>
                <c:pt idx="79">
                  <c:v>0.32025978574388936</c:v>
                </c:pt>
                <c:pt idx="80">
                  <c:v>0.36615189771994655</c:v>
                </c:pt>
                <c:pt idx="81">
                  <c:v>0.38176025193119451</c:v>
                </c:pt>
                <c:pt idx="82">
                  <c:v>0.35994462058548793</c:v>
                </c:pt>
                <c:pt idx="83">
                  <c:v>0.35755667670519947</c:v>
                </c:pt>
                <c:pt idx="84">
                  <c:v>0.39217560715954741</c:v>
                </c:pt>
                <c:pt idx="85">
                  <c:v>0.35439563571898491</c:v>
                </c:pt>
                <c:pt idx="86">
                  <c:v>0.39676972889670109</c:v>
                </c:pt>
                <c:pt idx="87">
                  <c:v>0.36129397045307532</c:v>
                </c:pt>
                <c:pt idx="88">
                  <c:v>0.40026860903194739</c:v>
                </c:pt>
                <c:pt idx="89">
                  <c:v>0.37590486944330676</c:v>
                </c:pt>
                <c:pt idx="90">
                  <c:v>0.46543143495211353</c:v>
                </c:pt>
                <c:pt idx="91">
                  <c:v>0.46435227187562361</c:v>
                </c:pt>
                <c:pt idx="92">
                  <c:v>0.46571005463354886</c:v>
                </c:pt>
                <c:pt idx="93">
                  <c:v>0.46032249702418637</c:v>
                </c:pt>
                <c:pt idx="94">
                  <c:v>0.44810057491410005</c:v>
                </c:pt>
                <c:pt idx="95">
                  <c:v>0.47745997384181738</c:v>
                </c:pt>
                <c:pt idx="96">
                  <c:v>0.4775154631575006</c:v>
                </c:pt>
                <c:pt idx="97">
                  <c:v>0.49979652975447958</c:v>
                </c:pt>
                <c:pt idx="98">
                  <c:v>0.50021193926403107</c:v>
                </c:pt>
                <c:pt idx="99">
                  <c:v>0.49156542563419436</c:v>
                </c:pt>
                <c:pt idx="100">
                  <c:v>0.57067399814611075</c:v>
                </c:pt>
                <c:pt idx="101">
                  <c:v>0.57068088762668068</c:v>
                </c:pt>
                <c:pt idx="102">
                  <c:v>0.53534559802753612</c:v>
                </c:pt>
                <c:pt idx="103">
                  <c:v>0.53552378482474516</c:v>
                </c:pt>
                <c:pt idx="104">
                  <c:v>0.55440742602971493</c:v>
                </c:pt>
                <c:pt idx="105">
                  <c:v>0.60586042254117711</c:v>
                </c:pt>
                <c:pt idx="106">
                  <c:v>0.60576551844699256</c:v>
                </c:pt>
                <c:pt idx="107">
                  <c:v>0.55301031546678514</c:v>
                </c:pt>
                <c:pt idx="108">
                  <c:v>0.5703352175955746</c:v>
                </c:pt>
                <c:pt idx="109">
                  <c:v>0.54090008702442649</c:v>
                </c:pt>
                <c:pt idx="110">
                  <c:v>0.640712121569468</c:v>
                </c:pt>
                <c:pt idx="111">
                  <c:v>0.64106398012531463</c:v>
                </c:pt>
                <c:pt idx="112">
                  <c:v>0.67573416719764823</c:v>
                </c:pt>
                <c:pt idx="113">
                  <c:v>0.67574570988200666</c:v>
                </c:pt>
                <c:pt idx="114">
                  <c:v>0.60586042254117711</c:v>
                </c:pt>
                <c:pt idx="115">
                  <c:v>0.60576551844699256</c:v>
                </c:pt>
                <c:pt idx="116">
                  <c:v>0.6280905793468835</c:v>
                </c:pt>
                <c:pt idx="117">
                  <c:v>0.66077803543111902</c:v>
                </c:pt>
                <c:pt idx="118">
                  <c:v>0.66222630839230656</c:v>
                </c:pt>
                <c:pt idx="119">
                  <c:v>0.6249957648400819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AEF-4063-B79D-0430A0822D39}"/>
            </c:ext>
          </c:extLst>
        </c:ser>
        <c:ser>
          <c:idx val="10"/>
          <c:order val="3"/>
          <c:tx>
            <c:strRef>
              <c:f>特征值分析!$N$1</c:f>
              <c:strCache>
                <c:ptCount val="1"/>
                <c:pt idx="0">
                  <c:v>Re=50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DECE9">
                  <a:alpha val="98824"/>
                </a:srgbClr>
              </a:solidFill>
              <a:ln w="9525">
                <a:noFill/>
              </a:ln>
              <a:effectLst/>
            </c:spPr>
          </c:marker>
          <c:xVal>
            <c:numRef>
              <c:f>特征值分析!$P$2:$P$291</c:f>
              <c:numCache>
                <c:formatCode>0.0000E+00</c:formatCode>
                <c:ptCount val="290"/>
                <c:pt idx="0">
                  <c:v>-0.64280381873000003</c:v>
                </c:pt>
                <c:pt idx="1">
                  <c:v>-0.64364145410000007</c:v>
                </c:pt>
                <c:pt idx="2">
                  <c:v>-0.709812848</c:v>
                </c:pt>
                <c:pt idx="3">
                  <c:v>-0.71034928479000004</c:v>
                </c:pt>
                <c:pt idx="4">
                  <c:v>-0.81300463352999996</c:v>
                </c:pt>
                <c:pt idx="5">
                  <c:v>-0.81345777747000003</c:v>
                </c:pt>
                <c:pt idx="6">
                  <c:v>-0.93625799966000001</c:v>
                </c:pt>
                <c:pt idx="7">
                  <c:v>-0.93665483664000004</c:v>
                </c:pt>
                <c:pt idx="8">
                  <c:v>-1.0854651997</c:v>
                </c:pt>
                <c:pt idx="9">
                  <c:v>-1.086395738</c:v>
                </c:pt>
                <c:pt idx="10">
                  <c:v>-1.0910860771999999</c:v>
                </c:pt>
                <c:pt idx="11">
                  <c:v>-1.0482356509999999</c:v>
                </c:pt>
                <c:pt idx="12">
                  <c:v>-1.1670533006000001</c:v>
                </c:pt>
                <c:pt idx="13">
                  <c:v>-1.5281428665999999</c:v>
                </c:pt>
                <c:pt idx="14">
                  <c:v>-1.4094720977999999</c:v>
                </c:pt>
                <c:pt idx="15">
                  <c:v>-1.6684507722999999</c:v>
                </c:pt>
                <c:pt idx="16">
                  <c:v>-2.0163869615999999</c:v>
                </c:pt>
                <c:pt idx="17">
                  <c:v>-1.8602819211999999</c:v>
                </c:pt>
                <c:pt idx="18">
                  <c:v>-0.94264696992999997</c:v>
                </c:pt>
                <c:pt idx="19">
                  <c:v>-1.3073376965999999</c:v>
                </c:pt>
                <c:pt idx="20">
                  <c:v>-1.3030935286000001</c:v>
                </c:pt>
                <c:pt idx="21">
                  <c:v>-1.5618209786000001</c:v>
                </c:pt>
                <c:pt idx="22">
                  <c:v>-1.1670533025000001</c:v>
                </c:pt>
                <c:pt idx="23">
                  <c:v>-0.98977364977000004</c:v>
                </c:pt>
                <c:pt idx="24">
                  <c:v>-1.9157801531999998</c:v>
                </c:pt>
                <c:pt idx="25">
                  <c:v>-1.6684507562999999</c:v>
                </c:pt>
                <c:pt idx="26">
                  <c:v>-2.1743115135999997</c:v>
                </c:pt>
                <c:pt idx="27">
                  <c:v>-2.2867041959000001</c:v>
                </c:pt>
                <c:pt idx="28">
                  <c:v>-2.4715498596000001</c:v>
                </c:pt>
                <c:pt idx="29">
                  <c:v>-2.4194842986</c:v>
                </c:pt>
                <c:pt idx="30">
                  <c:v>-1.0910860761000001</c:v>
                </c:pt>
                <c:pt idx="31">
                  <c:v>-1.0482356517</c:v>
                </c:pt>
                <c:pt idx="32">
                  <c:v>-1.1670532994</c:v>
                </c:pt>
                <c:pt idx="33">
                  <c:v>-1.5281428639999999</c:v>
                </c:pt>
                <c:pt idx="34">
                  <c:v>-1.4094720997999999</c:v>
                </c:pt>
                <c:pt idx="35">
                  <c:v>-1.6684507639999999</c:v>
                </c:pt>
                <c:pt idx="36">
                  <c:v>-2.0163869620999999</c:v>
                </c:pt>
                <c:pt idx="37">
                  <c:v>-1.8602819916</c:v>
                </c:pt>
                <c:pt idx="38">
                  <c:v>-0.94264697544999998</c:v>
                </c:pt>
                <c:pt idx="39">
                  <c:v>-1.3073376888999999</c:v>
                </c:pt>
                <c:pt idx="40">
                  <c:v>-0.98977364799000001</c:v>
                </c:pt>
                <c:pt idx="41">
                  <c:v>-2.0697621595999998</c:v>
                </c:pt>
                <c:pt idx="42">
                  <c:v>-1.5618209793999998</c:v>
                </c:pt>
                <c:pt idx="43">
                  <c:v>-1.3030935305</c:v>
                </c:pt>
                <c:pt idx="44">
                  <c:v>-2.9105589888000001</c:v>
                </c:pt>
                <c:pt idx="45">
                  <c:v>-2.9788945779999998</c:v>
                </c:pt>
                <c:pt idx="46">
                  <c:v>-2.8188494181000001</c:v>
                </c:pt>
                <c:pt idx="47">
                  <c:v>-2.8299380052999998</c:v>
                </c:pt>
                <c:pt idx="48">
                  <c:v>-2.4328260359000002</c:v>
                </c:pt>
                <c:pt idx="49">
                  <c:v>-2.6656850778000001</c:v>
                </c:pt>
                <c:pt idx="50">
                  <c:v>-1.0605480273999999</c:v>
                </c:pt>
                <c:pt idx="51">
                  <c:v>-0.22816218663000001</c:v>
                </c:pt>
                <c:pt idx="52">
                  <c:v>0.13769460598</c:v>
                </c:pt>
                <c:pt idx="53">
                  <c:v>-0.36579032703000003</c:v>
                </c:pt>
                <c:pt idx="54">
                  <c:v>-0.65488809922000002</c:v>
                </c:pt>
                <c:pt idx="55">
                  <c:v>-2.9121945621999998</c:v>
                </c:pt>
                <c:pt idx="56">
                  <c:v>-2.1517963795999999</c:v>
                </c:pt>
                <c:pt idx="57">
                  <c:v>-3.9589423695999999</c:v>
                </c:pt>
                <c:pt idx="58">
                  <c:v>-3.7535871661</c:v>
                </c:pt>
                <c:pt idx="59">
                  <c:v>-3.9427640923</c:v>
                </c:pt>
                <c:pt idx="60">
                  <c:v>-0.65488809497</c:v>
                </c:pt>
                <c:pt idx="61">
                  <c:v>-1.7239266449000001</c:v>
                </c:pt>
                <c:pt idx="62">
                  <c:v>-0.26023652760999999</c:v>
                </c:pt>
                <c:pt idx="63">
                  <c:v>-0.22816218417</c:v>
                </c:pt>
                <c:pt idx="64">
                  <c:v>-1.1766125222999999</c:v>
                </c:pt>
                <c:pt idx="65">
                  <c:v>-0.53987604927999999</c:v>
                </c:pt>
                <c:pt idx="66">
                  <c:v>-2.3116947432000003</c:v>
                </c:pt>
                <c:pt idx="67">
                  <c:v>-1.0605480170000001</c:v>
                </c:pt>
                <c:pt idx="68">
                  <c:v>-3.4786233089</c:v>
                </c:pt>
                <c:pt idx="69">
                  <c:v>-2.9121945386999997</c:v>
                </c:pt>
                <c:pt idx="70">
                  <c:v>-1.4373656320000001</c:v>
                </c:pt>
                <c:pt idx="71">
                  <c:v>-0.62416679052000001</c:v>
                </c:pt>
                <c:pt idx="72">
                  <c:v>-0.91270140516000009</c:v>
                </c:pt>
                <c:pt idx="73">
                  <c:v>-0.42108664678000002</c:v>
                </c:pt>
                <c:pt idx="74">
                  <c:v>-0.74127523323</c:v>
                </c:pt>
                <c:pt idx="75">
                  <c:v>-2.3530663794</c:v>
                </c:pt>
                <c:pt idx="76">
                  <c:v>-2.8664446049999999</c:v>
                </c:pt>
                <c:pt idx="77">
                  <c:v>-0.94608813375</c:v>
                </c:pt>
                <c:pt idx="78">
                  <c:v>-0.87103307340000002</c:v>
                </c:pt>
                <c:pt idx="79">
                  <c:v>-1.7198520327</c:v>
                </c:pt>
                <c:pt idx="80">
                  <c:v>-1.3266792818000002</c:v>
                </c:pt>
                <c:pt idx="81">
                  <c:v>-1.5623764472000001</c:v>
                </c:pt>
                <c:pt idx="82">
                  <c:v>-1.3431998009000001</c:v>
                </c:pt>
                <c:pt idx="83">
                  <c:v>-1.2284469577999999</c:v>
                </c:pt>
                <c:pt idx="84">
                  <c:v>-1.7327839142000001</c:v>
                </c:pt>
                <c:pt idx="85">
                  <c:v>-1.8584726718</c:v>
                </c:pt>
                <c:pt idx="86">
                  <c:v>-2.9556347520999999</c:v>
                </c:pt>
                <c:pt idx="87">
                  <c:v>-2.2585361259000001</c:v>
                </c:pt>
                <c:pt idx="88">
                  <c:v>-2.2077696793000001</c:v>
                </c:pt>
                <c:pt idx="89">
                  <c:v>-3.9415966133000002</c:v>
                </c:pt>
                <c:pt idx="90">
                  <c:v>-2.1010601058000002</c:v>
                </c:pt>
                <c:pt idx="91">
                  <c:v>-2.1500351640000002</c:v>
                </c:pt>
                <c:pt idx="92">
                  <c:v>-2.8676485373</c:v>
                </c:pt>
                <c:pt idx="93">
                  <c:v>-2.9580442668</c:v>
                </c:pt>
                <c:pt idx="94">
                  <c:v>-2.6455620693999999</c:v>
                </c:pt>
                <c:pt idx="95">
                  <c:v>-3.2071291868</c:v>
                </c:pt>
                <c:pt idx="96">
                  <c:v>-3.8373800573999999</c:v>
                </c:pt>
                <c:pt idx="97">
                  <c:v>-2.2940963586000001</c:v>
                </c:pt>
                <c:pt idx="98">
                  <c:v>-2.3670146664999998</c:v>
                </c:pt>
                <c:pt idx="99">
                  <c:v>-3.7353917874999998</c:v>
                </c:pt>
                <c:pt idx="100">
                  <c:v>-2.8185636842999999</c:v>
                </c:pt>
                <c:pt idx="101">
                  <c:v>-2.8485915812</c:v>
                </c:pt>
                <c:pt idx="102">
                  <c:v>-2.5530538894000001</c:v>
                </c:pt>
                <c:pt idx="103">
                  <c:v>-2.5492755361000001</c:v>
                </c:pt>
                <c:pt idx="104">
                  <c:v>-4.6372098129000001</c:v>
                </c:pt>
                <c:pt idx="105">
                  <c:v>-3.1419703254</c:v>
                </c:pt>
                <c:pt idx="106">
                  <c:v>-3.1200862154999998</c:v>
                </c:pt>
                <c:pt idx="107">
                  <c:v>-4.9195456214000002</c:v>
                </c:pt>
                <c:pt idx="108">
                  <c:v>-5.1844369245999999</c:v>
                </c:pt>
                <c:pt idx="109">
                  <c:v>-5.3903682686999996</c:v>
                </c:pt>
                <c:pt idx="110">
                  <c:v>-3.4702424639</c:v>
                </c:pt>
                <c:pt idx="111">
                  <c:v>-3.4714499070999998</c:v>
                </c:pt>
                <c:pt idx="112">
                  <c:v>-3.8332884607</c:v>
                </c:pt>
                <c:pt idx="113">
                  <c:v>-3.8591682697</c:v>
                </c:pt>
                <c:pt idx="114">
                  <c:v>-3.1419703254</c:v>
                </c:pt>
                <c:pt idx="115">
                  <c:v>-3.1200862154999998</c:v>
                </c:pt>
                <c:pt idx="116">
                  <c:v>-5.6216707529000001</c:v>
                </c:pt>
                <c:pt idx="117">
                  <c:v>-6.3409420803000005</c:v>
                </c:pt>
                <c:pt idx="118">
                  <c:v>-6.5340633747999997</c:v>
                </c:pt>
                <c:pt idx="119">
                  <c:v>-5.7969308590999997</c:v>
                </c:pt>
              </c:numCache>
            </c:numRef>
          </c:xVal>
          <c:yVal>
            <c:numRef>
              <c:f>特征值分析!$Q$2:$Q$291</c:f>
              <c:numCache>
                <c:formatCode>0.0000E+00</c:formatCode>
                <c:ptCount val="290"/>
                <c:pt idx="0">
                  <c:v>-1.2082644376538417E-12</c:v>
                </c:pt>
                <c:pt idx="1">
                  <c:v>4.8833642807004767E-16</c:v>
                </c:pt>
                <c:pt idx="2">
                  <c:v>-1.3039970172153712E-13</c:v>
                </c:pt>
                <c:pt idx="3">
                  <c:v>1.3154076729033774E-15</c:v>
                </c:pt>
                <c:pt idx="4">
                  <c:v>-1.7740659599735195E-14</c:v>
                </c:pt>
                <c:pt idx="5">
                  <c:v>1.5493256694821899E-12</c:v>
                </c:pt>
                <c:pt idx="6">
                  <c:v>-1.0591394912998248E-13</c:v>
                </c:pt>
                <c:pt idx="7">
                  <c:v>5.8077580567969035E-13</c:v>
                </c:pt>
                <c:pt idx="8">
                  <c:v>1.9181964349209755E-13</c:v>
                </c:pt>
                <c:pt idx="9">
                  <c:v>7.3658799669838487E-13</c:v>
                </c:pt>
                <c:pt idx="10">
                  <c:v>2.4074697363781067E-2</c:v>
                </c:pt>
                <c:pt idx="11">
                  <c:v>1.4876663744481999E-2</c:v>
                </c:pt>
                <c:pt idx="12">
                  <c:v>3.318651021609418E-2</c:v>
                </c:pt>
                <c:pt idx="13">
                  <c:v>2.3598956370090761E-2</c:v>
                </c:pt>
                <c:pt idx="14">
                  <c:v>1.4535939003938169E-2</c:v>
                </c:pt>
                <c:pt idx="15">
                  <c:v>3.2426201438497816E-2</c:v>
                </c:pt>
                <c:pt idx="16">
                  <c:v>2.3612088851330485E-2</c:v>
                </c:pt>
                <c:pt idx="17">
                  <c:v>1.5310275673180392E-2</c:v>
                </c:pt>
                <c:pt idx="18">
                  <c:v>5.5411283759296444E-3</c:v>
                </c:pt>
                <c:pt idx="19">
                  <c:v>6.8787798139670411E-3</c:v>
                </c:pt>
                <c:pt idx="20">
                  <c:v>4.2702260154891612E-2</c:v>
                </c:pt>
                <c:pt idx="21">
                  <c:v>5.2580188008127207E-2</c:v>
                </c:pt>
                <c:pt idx="22">
                  <c:v>3.3186510230137266E-2</c:v>
                </c:pt>
                <c:pt idx="23">
                  <c:v>6.7329581815961007E-2</c:v>
                </c:pt>
                <c:pt idx="24">
                  <c:v>4.0528219122140191E-2</c:v>
                </c:pt>
                <c:pt idx="25">
                  <c:v>3.2426201430071973E-2</c:v>
                </c:pt>
                <c:pt idx="26">
                  <c:v>4.7522675884574109E-2</c:v>
                </c:pt>
                <c:pt idx="27">
                  <c:v>4.0408852825717982E-2</c:v>
                </c:pt>
                <c:pt idx="28">
                  <c:v>4.7842852016783954E-2</c:v>
                </c:pt>
                <c:pt idx="29">
                  <c:v>4.0236792056847027E-2</c:v>
                </c:pt>
                <c:pt idx="30">
                  <c:v>2.4074697368462097E-2</c:v>
                </c:pt>
                <c:pt idx="31">
                  <c:v>1.4876663746354409E-2</c:v>
                </c:pt>
                <c:pt idx="32">
                  <c:v>3.3186510222647618E-2</c:v>
                </c:pt>
                <c:pt idx="33">
                  <c:v>2.3598956389751079E-2</c:v>
                </c:pt>
                <c:pt idx="34">
                  <c:v>1.4535939031088132E-2</c:v>
                </c:pt>
                <c:pt idx="35">
                  <c:v>3.2426201419773718E-2</c:v>
                </c:pt>
                <c:pt idx="36">
                  <c:v>2.3612089306326384E-2</c:v>
                </c:pt>
                <c:pt idx="37">
                  <c:v>1.5310275593602915E-2</c:v>
                </c:pt>
                <c:pt idx="38">
                  <c:v>5.5411283335195316E-3</c:v>
                </c:pt>
                <c:pt idx="39">
                  <c:v>6.8787799157325868E-3</c:v>
                </c:pt>
                <c:pt idx="40">
                  <c:v>6.7329581806598954E-2</c:v>
                </c:pt>
                <c:pt idx="41">
                  <c:v>6.4006842970813785E-2</c:v>
                </c:pt>
                <c:pt idx="42">
                  <c:v>5.2580187997828952E-2</c:v>
                </c:pt>
                <c:pt idx="43">
                  <c:v>4.2702260142720938E-2</c:v>
                </c:pt>
                <c:pt idx="44">
                  <c:v>7.4304724542465186E-2</c:v>
                </c:pt>
                <c:pt idx="45">
                  <c:v>7.4925202835769658E-2</c:v>
                </c:pt>
                <c:pt idx="46">
                  <c:v>6.5775101489270488E-2</c:v>
                </c:pt>
                <c:pt idx="47">
                  <c:v>6.2589839986965629E-2</c:v>
                </c:pt>
                <c:pt idx="48">
                  <c:v>5.4655514602220984E-2</c:v>
                </c:pt>
                <c:pt idx="49">
                  <c:v>5.6697936174342989E-2</c:v>
                </c:pt>
                <c:pt idx="50">
                  <c:v>0.13923274168050195</c:v>
                </c:pt>
                <c:pt idx="51">
                  <c:v>0.15765199466777757</c:v>
                </c:pt>
                <c:pt idx="52">
                  <c:v>0.11714788697411925</c:v>
                </c:pt>
                <c:pt idx="53">
                  <c:v>0.11074468719913515</c:v>
                </c:pt>
                <c:pt idx="54">
                  <c:v>0.17912184790680785</c:v>
                </c:pt>
                <c:pt idx="55">
                  <c:v>0.15373903680348025</c:v>
                </c:pt>
                <c:pt idx="56">
                  <c:v>0.10755903383675715</c:v>
                </c:pt>
                <c:pt idx="57">
                  <c:v>0.13712090606341434</c:v>
                </c:pt>
                <c:pt idx="58">
                  <c:v>0.12796554165103469</c:v>
                </c:pt>
                <c:pt idx="59">
                  <c:v>0.12868892187881731</c:v>
                </c:pt>
                <c:pt idx="60">
                  <c:v>0.17912184799106631</c:v>
                </c:pt>
                <c:pt idx="61">
                  <c:v>0.17762842332411458</c:v>
                </c:pt>
                <c:pt idx="62">
                  <c:v>0.2064912837333448</c:v>
                </c:pt>
                <c:pt idx="63">
                  <c:v>0.15765199473331196</c:v>
                </c:pt>
                <c:pt idx="64">
                  <c:v>0.21035341415501094</c:v>
                </c:pt>
                <c:pt idx="65">
                  <c:v>0.22314815794571274</c:v>
                </c:pt>
                <c:pt idx="66">
                  <c:v>0.22041829123453463</c:v>
                </c:pt>
                <c:pt idx="67">
                  <c:v>0.1392327416056055</c:v>
                </c:pt>
                <c:pt idx="68">
                  <c:v>0.20153452523336321</c:v>
                </c:pt>
                <c:pt idx="69">
                  <c:v>0.15373903683156637</c:v>
                </c:pt>
                <c:pt idx="70">
                  <c:v>0.28184061267112059</c:v>
                </c:pt>
                <c:pt idx="71">
                  <c:v>0.26955449537619497</c:v>
                </c:pt>
                <c:pt idx="72">
                  <c:v>0.29109696103704552</c:v>
                </c:pt>
                <c:pt idx="73">
                  <c:v>0.25613252099850092</c:v>
                </c:pt>
                <c:pt idx="74">
                  <c:v>0.30674469111809161</c:v>
                </c:pt>
                <c:pt idx="75">
                  <c:v>0.28917274579890767</c:v>
                </c:pt>
                <c:pt idx="76">
                  <c:v>0.26574679999040279</c:v>
                </c:pt>
                <c:pt idx="77">
                  <c:v>0.24923140553728368</c:v>
                </c:pt>
                <c:pt idx="78">
                  <c:v>0.31734729999495093</c:v>
                </c:pt>
                <c:pt idx="79">
                  <c:v>0.24796139715326326</c:v>
                </c:pt>
                <c:pt idx="80">
                  <c:v>0.36615182652151351</c:v>
                </c:pt>
                <c:pt idx="81">
                  <c:v>0.38175468150809133</c:v>
                </c:pt>
                <c:pt idx="82">
                  <c:v>0.35994300449808203</c:v>
                </c:pt>
                <c:pt idx="83">
                  <c:v>0.35755271429004809</c:v>
                </c:pt>
                <c:pt idx="84">
                  <c:v>0.39217462801959663</c:v>
                </c:pt>
                <c:pt idx="85">
                  <c:v>0.35439285797835368</c:v>
                </c:pt>
                <c:pt idx="86">
                  <c:v>0.36128679846311446</c:v>
                </c:pt>
                <c:pt idx="87">
                  <c:v>0.39676123637943084</c:v>
                </c:pt>
                <c:pt idx="88">
                  <c:v>0.40026920449613401</c:v>
                </c:pt>
                <c:pt idx="89">
                  <c:v>0.37589502252680979</c:v>
                </c:pt>
                <c:pt idx="90">
                  <c:v>0.4654289181038867</c:v>
                </c:pt>
                <c:pt idx="91">
                  <c:v>0.46434771198344355</c:v>
                </c:pt>
                <c:pt idx="92">
                  <c:v>0.46571008496660909</c:v>
                </c:pt>
                <c:pt idx="93">
                  <c:v>0.46031863723588889</c:v>
                </c:pt>
                <c:pt idx="94">
                  <c:v>0.44809836610558978</c:v>
                </c:pt>
                <c:pt idx="95">
                  <c:v>0.47744836615670666</c:v>
                </c:pt>
                <c:pt idx="96">
                  <c:v>0.47751294643098041</c:v>
                </c:pt>
                <c:pt idx="97">
                  <c:v>0.4997935498496191</c:v>
                </c:pt>
                <c:pt idx="98">
                  <c:v>0.50020746891055123</c:v>
                </c:pt>
                <c:pt idx="99">
                  <c:v>0.49156484045890686</c:v>
                </c:pt>
                <c:pt idx="100">
                  <c:v>0.57066953164979772</c:v>
                </c:pt>
                <c:pt idx="101">
                  <c:v>0.57067469118164116</c:v>
                </c:pt>
                <c:pt idx="102">
                  <c:v>0.53552015479065507</c:v>
                </c:pt>
                <c:pt idx="103">
                  <c:v>0.53534015333684015</c:v>
                </c:pt>
                <c:pt idx="104">
                  <c:v>0.55440190716345217</c:v>
                </c:pt>
                <c:pt idx="105">
                  <c:v>0.6057600644223271</c:v>
                </c:pt>
                <c:pt idx="106">
                  <c:v>0.60585389513810872</c:v>
                </c:pt>
                <c:pt idx="107">
                  <c:v>0.55300028248879429</c:v>
                </c:pt>
                <c:pt idx="108">
                  <c:v>0.54089660480783275</c:v>
                </c:pt>
                <c:pt idx="109">
                  <c:v>0.57033263536275125</c:v>
                </c:pt>
                <c:pt idx="110">
                  <c:v>0.64105764443842173</c:v>
                </c:pt>
                <c:pt idx="111">
                  <c:v>0.64070498544554244</c:v>
                </c:pt>
                <c:pt idx="112">
                  <c:v>0.67572681743161278</c:v>
                </c:pt>
                <c:pt idx="113">
                  <c:v>0.67573794099546458</c:v>
                </c:pt>
                <c:pt idx="114">
                  <c:v>0.6057600644223271</c:v>
                </c:pt>
                <c:pt idx="115">
                  <c:v>0.60585389513810872</c:v>
                </c:pt>
                <c:pt idx="116">
                  <c:v>0.62808396593461013</c:v>
                </c:pt>
                <c:pt idx="117">
                  <c:v>0.66076956012130683</c:v>
                </c:pt>
                <c:pt idx="118">
                  <c:v>0.66221405849826542</c:v>
                </c:pt>
                <c:pt idx="119">
                  <c:v>0.62498652998669602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EF-4063-B79D-0430A0822D39}"/>
            </c:ext>
          </c:extLst>
        </c:ser>
        <c:ser>
          <c:idx val="1"/>
          <c:order val="4"/>
          <c:tx>
            <c:strRef>
              <c:f>特征值分析!$R$1</c:f>
              <c:strCache>
                <c:ptCount val="1"/>
                <c:pt idx="0">
                  <c:v>Re=45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DECE9"/>
              </a:solidFill>
              <a:ln w="9525">
                <a:noFill/>
              </a:ln>
              <a:effectLst/>
            </c:spPr>
          </c:marker>
          <c:xVal>
            <c:numRef>
              <c:f>特征值分析!$T$2:$T$291</c:f>
              <c:numCache>
                <c:formatCode>0.0000E+00</c:formatCode>
                <c:ptCount val="290"/>
                <c:pt idx="0">
                  <c:v>-0.65380441067000006</c:v>
                </c:pt>
                <c:pt idx="1">
                  <c:v>-0.65466918235000005</c:v>
                </c:pt>
                <c:pt idx="2">
                  <c:v>-0.71745348318999991</c:v>
                </c:pt>
                <c:pt idx="3">
                  <c:v>-0.71800667175999999</c:v>
                </c:pt>
                <c:pt idx="4">
                  <c:v>-0.81968798211000005</c:v>
                </c:pt>
                <c:pt idx="5">
                  <c:v>-0.82015188118999993</c:v>
                </c:pt>
                <c:pt idx="6">
                  <c:v>-0.94273678585999998</c:v>
                </c:pt>
                <c:pt idx="7">
                  <c:v>-0.94314860341999995</c:v>
                </c:pt>
                <c:pt idx="8">
                  <c:v>-1.0923538441</c:v>
                </c:pt>
                <c:pt idx="9">
                  <c:v>-1.0933961264000001</c:v>
                </c:pt>
                <c:pt idx="10">
                  <c:v>-1.0919309067</c:v>
                </c:pt>
                <c:pt idx="11">
                  <c:v>-1.1689406656999999</c:v>
                </c:pt>
                <c:pt idx="12">
                  <c:v>-1.048590583</c:v>
                </c:pt>
                <c:pt idx="13">
                  <c:v>-1.529809566</c:v>
                </c:pt>
                <c:pt idx="14">
                  <c:v>-1.4074755679000002</c:v>
                </c:pt>
                <c:pt idx="15">
                  <c:v>-1.6703782988999998</c:v>
                </c:pt>
                <c:pt idx="16">
                  <c:v>-0.94156991250999988</c:v>
                </c:pt>
                <c:pt idx="17">
                  <c:v>-2.0161444729999998</c:v>
                </c:pt>
                <c:pt idx="18">
                  <c:v>-1.3184139193</c:v>
                </c:pt>
                <c:pt idx="19">
                  <c:v>-1.8568820131999999</c:v>
                </c:pt>
                <c:pt idx="20">
                  <c:v>-1.3056983118000001</c:v>
                </c:pt>
                <c:pt idx="21">
                  <c:v>-1.5665532901000001</c:v>
                </c:pt>
                <c:pt idx="22">
                  <c:v>-0.99011760094000012</c:v>
                </c:pt>
                <c:pt idx="23">
                  <c:v>-1.1689406645</c:v>
                </c:pt>
                <c:pt idx="24">
                  <c:v>-1.9183885091999999</c:v>
                </c:pt>
                <c:pt idx="25">
                  <c:v>-1.6703782981000002</c:v>
                </c:pt>
                <c:pt idx="26">
                  <c:v>-2.1782859339999998</c:v>
                </c:pt>
                <c:pt idx="27">
                  <c:v>-2.4756884246999999</c:v>
                </c:pt>
                <c:pt idx="28">
                  <c:v>-2.2904190818000001</c:v>
                </c:pt>
                <c:pt idx="29">
                  <c:v>-2.4014287126</c:v>
                </c:pt>
                <c:pt idx="30">
                  <c:v>-0.99011760047999997</c:v>
                </c:pt>
                <c:pt idx="31">
                  <c:v>-2.0732308751000001</c:v>
                </c:pt>
                <c:pt idx="32">
                  <c:v>-1.5665532932000001</c:v>
                </c:pt>
                <c:pt idx="33">
                  <c:v>-1.3056983126999999</c:v>
                </c:pt>
                <c:pt idx="34">
                  <c:v>-2.7940975432999999</c:v>
                </c:pt>
                <c:pt idx="35">
                  <c:v>-2.8884188419000001</c:v>
                </c:pt>
                <c:pt idx="36">
                  <c:v>-2.9659369702</c:v>
                </c:pt>
                <c:pt idx="37">
                  <c:v>-2.8356968763000001</c:v>
                </c:pt>
                <c:pt idx="38">
                  <c:v>-2.4379650416</c:v>
                </c:pt>
                <c:pt idx="39">
                  <c:v>-2.6396492359000003</c:v>
                </c:pt>
                <c:pt idx="40">
                  <c:v>-0.36594459156000003</c:v>
                </c:pt>
                <c:pt idx="41">
                  <c:v>-0.20010504671000001</c:v>
                </c:pt>
                <c:pt idx="42">
                  <c:v>-2.151904064</c:v>
                </c:pt>
                <c:pt idx="43">
                  <c:v>-0.99011759989000003</c:v>
                </c:pt>
                <c:pt idx="44">
                  <c:v>-3.0859534411</c:v>
                </c:pt>
                <c:pt idx="45">
                  <c:v>-3.2438115939000003</c:v>
                </c:pt>
                <c:pt idx="46">
                  <c:v>-3.3052393119000003</c:v>
                </c:pt>
                <c:pt idx="47">
                  <c:v>-2.9672183948000002</c:v>
                </c:pt>
                <c:pt idx="48">
                  <c:v>-3.2164940754</c:v>
                </c:pt>
                <c:pt idx="49">
                  <c:v>-2.8884188934999999</c:v>
                </c:pt>
                <c:pt idx="50">
                  <c:v>-1.0608463217999999</c:v>
                </c:pt>
                <c:pt idx="51">
                  <c:v>-0.22865890303</c:v>
                </c:pt>
                <c:pt idx="52">
                  <c:v>-0.20010504546000002</c:v>
                </c:pt>
                <c:pt idx="53">
                  <c:v>-0.36594459663999995</c:v>
                </c:pt>
                <c:pt idx="54">
                  <c:v>-0.65531396206000003</c:v>
                </c:pt>
                <c:pt idx="55">
                  <c:v>-2.9125759250000001</c:v>
                </c:pt>
                <c:pt idx="56">
                  <c:v>-2.1519040651000001</c:v>
                </c:pt>
                <c:pt idx="57">
                  <c:v>-3.9751944456999997</c:v>
                </c:pt>
                <c:pt idx="58">
                  <c:v>-3.7629240855999999</c:v>
                </c:pt>
                <c:pt idx="59">
                  <c:v>-3.9545565719999995</c:v>
                </c:pt>
                <c:pt idx="60">
                  <c:v>-0.65531395451999996</c:v>
                </c:pt>
                <c:pt idx="61">
                  <c:v>-1.7242875749</c:v>
                </c:pt>
                <c:pt idx="62">
                  <c:v>-0.26082261749999996</c:v>
                </c:pt>
                <c:pt idx="63">
                  <c:v>-0.22865891882</c:v>
                </c:pt>
                <c:pt idx="64">
                  <c:v>-1.1773076458</c:v>
                </c:pt>
                <c:pt idx="65">
                  <c:v>-0.54056847783000006</c:v>
                </c:pt>
                <c:pt idx="66">
                  <c:v>-3.4792740386999998</c:v>
                </c:pt>
                <c:pt idx="67">
                  <c:v>-2.3125584040999998</c:v>
                </c:pt>
                <c:pt idx="68">
                  <c:v>-1.0608463256</c:v>
                </c:pt>
                <c:pt idx="69">
                  <c:v>-2.9125767397000004</c:v>
                </c:pt>
                <c:pt idx="70">
                  <c:v>-0.91394831512999997</c:v>
                </c:pt>
                <c:pt idx="71">
                  <c:v>-0.62514505679999999</c:v>
                </c:pt>
                <c:pt idx="72">
                  <c:v>-1.4385912788999999</c:v>
                </c:pt>
                <c:pt idx="73">
                  <c:v>-0.42211849914000005</c:v>
                </c:pt>
                <c:pt idx="74">
                  <c:v>-2.3543323886</c:v>
                </c:pt>
                <c:pt idx="75">
                  <c:v>-0.74253455003000002</c:v>
                </c:pt>
                <c:pt idx="76">
                  <c:v>-0.94692418288000002</c:v>
                </c:pt>
                <c:pt idx="77">
                  <c:v>-2.8672890872000001</c:v>
                </c:pt>
                <c:pt idx="78">
                  <c:v>-0.87238544804000007</c:v>
                </c:pt>
                <c:pt idx="79">
                  <c:v>-1.7206903105999998</c:v>
                </c:pt>
                <c:pt idx="80">
                  <c:v>-1.3284341395999999</c:v>
                </c:pt>
                <c:pt idx="81">
                  <c:v>-1.5643990238000001</c:v>
                </c:pt>
                <c:pt idx="82">
                  <c:v>-1.3449288934000001</c:v>
                </c:pt>
                <c:pt idx="83">
                  <c:v>-1.2303031065000001</c:v>
                </c:pt>
                <c:pt idx="84">
                  <c:v>-1.7348555246999999</c:v>
                </c:pt>
                <c:pt idx="85">
                  <c:v>-1.8602946176999999</c:v>
                </c:pt>
                <c:pt idx="86">
                  <c:v>-2.9578278098999999</c:v>
                </c:pt>
                <c:pt idx="87">
                  <c:v>-2.2608726318999999</c:v>
                </c:pt>
                <c:pt idx="88">
                  <c:v>-2.2096580199</c:v>
                </c:pt>
                <c:pt idx="89">
                  <c:v>-3.9436551947999998</c:v>
                </c:pt>
                <c:pt idx="90">
                  <c:v>-2.1040107651</c:v>
                </c:pt>
                <c:pt idx="91">
                  <c:v>-2.1530176104000001</c:v>
                </c:pt>
                <c:pt idx="92">
                  <c:v>-2.8703131798999997</c:v>
                </c:pt>
                <c:pt idx="93">
                  <c:v>-2.960926916</c:v>
                </c:pt>
                <c:pt idx="94">
                  <c:v>-2.6481692938000001</c:v>
                </c:pt>
                <c:pt idx="95">
                  <c:v>-3.2099330824000001</c:v>
                </c:pt>
                <c:pt idx="96">
                  <c:v>-2.2974405754</c:v>
                </c:pt>
                <c:pt idx="97">
                  <c:v>-2.370438128</c:v>
                </c:pt>
                <c:pt idx="98">
                  <c:v>-3.8403520663000004</c:v>
                </c:pt>
                <c:pt idx="99">
                  <c:v>-3.7387195166999998</c:v>
                </c:pt>
                <c:pt idx="100">
                  <c:v>-2.8229100939</c:v>
                </c:pt>
                <c:pt idx="101">
                  <c:v>-2.8529741417999999</c:v>
                </c:pt>
                <c:pt idx="102">
                  <c:v>-2.5568726666000003</c:v>
                </c:pt>
                <c:pt idx="103">
                  <c:v>-2.5531660459999999</c:v>
                </c:pt>
                <c:pt idx="104">
                  <c:v>-4.6413582616999998</c:v>
                </c:pt>
                <c:pt idx="105">
                  <c:v>-3.1468602878</c:v>
                </c:pt>
                <c:pt idx="106">
                  <c:v>-3.1249836268999998</c:v>
                </c:pt>
                <c:pt idx="107">
                  <c:v>-4.9234916479000006</c:v>
                </c:pt>
                <c:pt idx="108">
                  <c:v>-5.1879591155</c:v>
                </c:pt>
                <c:pt idx="109">
                  <c:v>-5.3943343270000002</c:v>
                </c:pt>
                <c:pt idx="110">
                  <c:v>-3.4757068114000003</c:v>
                </c:pt>
                <c:pt idx="111">
                  <c:v>-3.4768894720999999</c:v>
                </c:pt>
                <c:pt idx="112">
                  <c:v>-3.8393397242999998</c:v>
                </c:pt>
                <c:pt idx="113">
                  <c:v>-3.8651836798999999</c:v>
                </c:pt>
                <c:pt idx="114">
                  <c:v>-3.1249836268999998</c:v>
                </c:pt>
                <c:pt idx="115">
                  <c:v>-3.1468602878</c:v>
                </c:pt>
                <c:pt idx="116">
                  <c:v>-5.6268163009000007</c:v>
                </c:pt>
                <c:pt idx="117">
                  <c:v>-5.8020574888000001</c:v>
                </c:pt>
                <c:pt idx="118">
                  <c:v>-6.3465627536000007</c:v>
                </c:pt>
                <c:pt idx="119">
                  <c:v>-6.5397764531</c:v>
                </c:pt>
              </c:numCache>
            </c:numRef>
          </c:xVal>
          <c:yVal>
            <c:numRef>
              <c:f>特征值分析!$U$2:$U$291</c:f>
              <c:numCache>
                <c:formatCode>0.0000E+00</c:formatCode>
                <c:ptCount val="290"/>
                <c:pt idx="0">
                  <c:v>-1.0157711730630621E-13</c:v>
                </c:pt>
                <c:pt idx="1">
                  <c:v>7.2823729264502553E-14</c:v>
                </c:pt>
                <c:pt idx="2">
                  <c:v>5.7199646836298695E-14</c:v>
                </c:pt>
                <c:pt idx="3">
                  <c:v>4.9413010118610843E-13</c:v>
                </c:pt>
                <c:pt idx="4">
                  <c:v>2.0323098999682703E-13</c:v>
                </c:pt>
                <c:pt idx="5">
                  <c:v>-1.2150563684127074E-14</c:v>
                </c:pt>
                <c:pt idx="6">
                  <c:v>6.4863171232285926E-13</c:v>
                </c:pt>
                <c:pt idx="7">
                  <c:v>-8.9080815765788575E-14</c:v>
                </c:pt>
                <c:pt idx="8">
                  <c:v>2.1423330534178557E-12</c:v>
                </c:pt>
                <c:pt idx="9">
                  <c:v>-3.8375892951462224E-13</c:v>
                </c:pt>
                <c:pt idx="10">
                  <c:v>2.4066008443690407E-2</c:v>
                </c:pt>
                <c:pt idx="11">
                  <c:v>3.3165621046134741E-2</c:v>
                </c:pt>
                <c:pt idx="12">
                  <c:v>1.4879561896127984E-2</c:v>
                </c:pt>
                <c:pt idx="13">
                  <c:v>2.3586780205982524E-2</c:v>
                </c:pt>
                <c:pt idx="14">
                  <c:v>1.4517699865872823E-2</c:v>
                </c:pt>
                <c:pt idx="15">
                  <c:v>3.2416450059906107E-2</c:v>
                </c:pt>
                <c:pt idx="16">
                  <c:v>5.5516563581945854E-3</c:v>
                </c:pt>
                <c:pt idx="17">
                  <c:v>2.3605679394247743E-2</c:v>
                </c:pt>
                <c:pt idx="18">
                  <c:v>6.880832492598893E-3</c:v>
                </c:pt>
                <c:pt idx="19">
                  <c:v>1.5318622763087065E-2</c:v>
                </c:pt>
                <c:pt idx="20">
                  <c:v>4.2665992541864421E-2</c:v>
                </c:pt>
                <c:pt idx="21">
                  <c:v>5.2525129624120093E-2</c:v>
                </c:pt>
                <c:pt idx="22">
                  <c:v>6.7331660162353563E-2</c:v>
                </c:pt>
                <c:pt idx="23">
                  <c:v>3.3165621040517512E-2</c:v>
                </c:pt>
                <c:pt idx="24">
                  <c:v>4.0516790573410594E-2</c:v>
                </c:pt>
                <c:pt idx="25">
                  <c:v>3.2416450027138916E-2</c:v>
                </c:pt>
                <c:pt idx="26">
                  <c:v>4.751526846512779E-2</c:v>
                </c:pt>
                <c:pt idx="27">
                  <c:v>4.7834988601566188E-2</c:v>
                </c:pt>
                <c:pt idx="28">
                  <c:v>4.0385506098366275E-2</c:v>
                </c:pt>
                <c:pt idx="29">
                  <c:v>4.024055694760377E-2</c:v>
                </c:pt>
                <c:pt idx="30">
                  <c:v>6.7331660185758674E-2</c:v>
                </c:pt>
                <c:pt idx="31">
                  <c:v>6.3909056660138103E-2</c:v>
                </c:pt>
                <c:pt idx="32">
                  <c:v>5.2525129685909659E-2</c:v>
                </c:pt>
                <c:pt idx="33">
                  <c:v>4.266599255216269E-2</c:v>
                </c:pt>
                <c:pt idx="34">
                  <c:v>6.5734860190113167E-2</c:v>
                </c:pt>
                <c:pt idx="35">
                  <c:v>7.431231004693381E-2</c:v>
                </c:pt>
                <c:pt idx="36">
                  <c:v>7.4817497044239872E-2</c:v>
                </c:pt>
                <c:pt idx="37">
                  <c:v>6.2585572265817929E-2</c:v>
                </c:pt>
                <c:pt idx="38">
                  <c:v>5.4624392012659624E-2</c:v>
                </c:pt>
                <c:pt idx="39">
                  <c:v>5.6704576467886722E-2</c:v>
                </c:pt>
                <c:pt idx="40">
                  <c:v>0.11074456964916457</c:v>
                </c:pt>
                <c:pt idx="41">
                  <c:v>0.11608652677326406</c:v>
                </c:pt>
                <c:pt idx="42">
                  <c:v>0.10755722985289465</c:v>
                </c:pt>
                <c:pt idx="43">
                  <c:v>6.7331660167970792E-2</c:v>
                </c:pt>
                <c:pt idx="44">
                  <c:v>9.2629223407261652E-2</c:v>
                </c:pt>
                <c:pt idx="45">
                  <c:v>0.1017589769783719</c:v>
                </c:pt>
                <c:pt idx="46">
                  <c:v>9.6212095831304689E-2</c:v>
                </c:pt>
                <c:pt idx="47">
                  <c:v>8.3395989919253052E-2</c:v>
                </c:pt>
                <c:pt idx="48">
                  <c:v>8.5235124907853496E-2</c:v>
                </c:pt>
                <c:pt idx="49">
                  <c:v>7.431230948521049E-2</c:v>
                </c:pt>
                <c:pt idx="50">
                  <c:v>0.13923125955475013</c:v>
                </c:pt>
                <c:pt idx="51">
                  <c:v>0.1576520185410194</c:v>
                </c:pt>
                <c:pt idx="52">
                  <c:v>0.11608652675453994</c:v>
                </c:pt>
                <c:pt idx="53">
                  <c:v>0.11074456960235428</c:v>
                </c:pt>
                <c:pt idx="54">
                  <c:v>0.17912133164561184</c:v>
                </c:pt>
                <c:pt idx="55">
                  <c:v>0.15373774849100419</c:v>
                </c:pt>
                <c:pt idx="56">
                  <c:v>0.10755722989034287</c:v>
                </c:pt>
                <c:pt idx="57">
                  <c:v>0.13712564750457723</c:v>
                </c:pt>
                <c:pt idx="58">
                  <c:v>0.12799310835492275</c:v>
                </c:pt>
                <c:pt idx="59">
                  <c:v>0.12869535539919166</c:v>
                </c:pt>
                <c:pt idx="60">
                  <c:v>0.17912133155199128</c:v>
                </c:pt>
                <c:pt idx="61">
                  <c:v>0.17762786510218528</c:v>
                </c:pt>
                <c:pt idx="62">
                  <c:v>0.20649115717707672</c:v>
                </c:pt>
                <c:pt idx="63">
                  <c:v>0.15765201853165736</c:v>
                </c:pt>
                <c:pt idx="64">
                  <c:v>0.21035157855548658</c:v>
                </c:pt>
                <c:pt idx="65">
                  <c:v>0.22314742685342612</c:v>
                </c:pt>
                <c:pt idx="66">
                  <c:v>0.20153290248953573</c:v>
                </c:pt>
                <c:pt idx="67">
                  <c:v>0.22041415262549616</c:v>
                </c:pt>
                <c:pt idx="68">
                  <c:v>0.13923125952666399</c:v>
                </c:pt>
                <c:pt idx="69">
                  <c:v>0.15373773687269315</c:v>
                </c:pt>
                <c:pt idx="70">
                  <c:v>0.29109529042502763</c:v>
                </c:pt>
                <c:pt idx="71">
                  <c:v>0.26955461456452523</c:v>
                </c:pt>
                <c:pt idx="72">
                  <c:v>0.28183866857473344</c:v>
                </c:pt>
                <c:pt idx="73">
                  <c:v>0.25613170147223679</c:v>
                </c:pt>
                <c:pt idx="74">
                  <c:v>0.2891688873025739</c:v>
                </c:pt>
                <c:pt idx="75">
                  <c:v>0.30674463224012372</c:v>
                </c:pt>
                <c:pt idx="76">
                  <c:v>0.24923072474732191</c:v>
                </c:pt>
                <c:pt idx="77">
                  <c:v>0.26574650096634572</c:v>
                </c:pt>
                <c:pt idx="78">
                  <c:v>0.31734688724064197</c:v>
                </c:pt>
                <c:pt idx="79">
                  <c:v>0.24795917695113132</c:v>
                </c:pt>
                <c:pt idx="80">
                  <c:v>0.36615222028021144</c:v>
                </c:pt>
                <c:pt idx="81">
                  <c:v>0.38175233760511823</c:v>
                </c:pt>
                <c:pt idx="82">
                  <c:v>0.35994224296975252</c:v>
                </c:pt>
                <c:pt idx="83">
                  <c:v>0.35755095974720141</c:v>
                </c:pt>
                <c:pt idx="84">
                  <c:v>0.3921736054303458</c:v>
                </c:pt>
                <c:pt idx="85">
                  <c:v>0.35439032939010917</c:v>
                </c:pt>
                <c:pt idx="86">
                  <c:v>0.36128191128283149</c:v>
                </c:pt>
                <c:pt idx="87">
                  <c:v>0.39675101504624266</c:v>
                </c:pt>
                <c:pt idx="88">
                  <c:v>0.40027414166979397</c:v>
                </c:pt>
                <c:pt idx="89">
                  <c:v>0.3758898074779764</c:v>
                </c:pt>
                <c:pt idx="90">
                  <c:v>0.46542725285632663</c:v>
                </c:pt>
                <c:pt idx="91">
                  <c:v>0.46434470655761922</c:v>
                </c:pt>
                <c:pt idx="92">
                  <c:v>0.46571034760035596</c:v>
                </c:pt>
                <c:pt idx="93">
                  <c:v>0.46031663632118602</c:v>
                </c:pt>
                <c:pt idx="94">
                  <c:v>0.44809772262341979</c:v>
                </c:pt>
                <c:pt idx="95">
                  <c:v>0.47744395578591725</c:v>
                </c:pt>
                <c:pt idx="96">
                  <c:v>0.49979153765363915</c:v>
                </c:pt>
                <c:pt idx="97">
                  <c:v>0.50020436791686296</c:v>
                </c:pt>
                <c:pt idx="98">
                  <c:v>0.47751018941794038</c:v>
                </c:pt>
                <c:pt idx="99">
                  <c:v>0.49156672425429365</c:v>
                </c:pt>
                <c:pt idx="100">
                  <c:v>0.57066654313184606</c:v>
                </c:pt>
                <c:pt idx="101">
                  <c:v>0.57067078980709263</c:v>
                </c:pt>
                <c:pt idx="102">
                  <c:v>0.5355176327839356</c:v>
                </c:pt>
                <c:pt idx="103">
                  <c:v>0.53533672333243065</c:v>
                </c:pt>
                <c:pt idx="104">
                  <c:v>0.55439866306138152</c:v>
                </c:pt>
                <c:pt idx="105">
                  <c:v>0.60575649431475487</c:v>
                </c:pt>
                <c:pt idx="106">
                  <c:v>0.60584981265459392</c:v>
                </c:pt>
                <c:pt idx="107">
                  <c:v>0.55299381473138254</c:v>
                </c:pt>
                <c:pt idx="108">
                  <c:v>0.54089621623571349</c:v>
                </c:pt>
                <c:pt idx="109">
                  <c:v>0.57032933705437849</c:v>
                </c:pt>
                <c:pt idx="110">
                  <c:v>0.64105352889748823</c:v>
                </c:pt>
                <c:pt idx="111">
                  <c:v>0.6407005615184963</c:v>
                </c:pt>
                <c:pt idx="112">
                  <c:v>0.67572208556783286</c:v>
                </c:pt>
                <c:pt idx="113">
                  <c:v>0.67573314220234892</c:v>
                </c:pt>
                <c:pt idx="114">
                  <c:v>0.60584981265459392</c:v>
                </c:pt>
                <c:pt idx="115">
                  <c:v>0.60575649431475487</c:v>
                </c:pt>
                <c:pt idx="116">
                  <c:v>0.6280796536968879</c:v>
                </c:pt>
                <c:pt idx="117">
                  <c:v>0.62498073143838317</c:v>
                </c:pt>
                <c:pt idx="118">
                  <c:v>0.66076411371735466</c:v>
                </c:pt>
                <c:pt idx="119">
                  <c:v>0.66220630427270244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EF-4063-B79D-0430A0822D39}"/>
            </c:ext>
          </c:extLst>
        </c:ser>
        <c:ser>
          <c:idx val="15"/>
          <c:order val="5"/>
          <c:tx>
            <c:strRef>
              <c:f>特征值分析!$V$1</c:f>
              <c:strCache>
                <c:ptCount val="1"/>
                <c:pt idx="0">
                  <c:v>Re=40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特征值分析!$X$2:$X$291</c:f>
              <c:numCache>
                <c:formatCode>0.0000E+00</c:formatCode>
                <c:ptCount val="290"/>
                <c:pt idx="0">
                  <c:v>-0.66757212565000001</c:v>
                </c:pt>
                <c:pt idx="1">
                  <c:v>-0.66847143998000003</c:v>
                </c:pt>
                <c:pt idx="2">
                  <c:v>-0.72695655989000008</c:v>
                </c:pt>
                <c:pt idx="3">
                  <c:v>-0.72753083122000006</c:v>
                </c:pt>
                <c:pt idx="4">
                  <c:v>-0.82798502431999998</c:v>
                </c:pt>
                <c:pt idx="5">
                  <c:v>-0.8284600283300001</c:v>
                </c:pt>
                <c:pt idx="6">
                  <c:v>-0.95078701955</c:v>
                </c:pt>
                <c:pt idx="7">
                  <c:v>-0.95121044135999999</c:v>
                </c:pt>
                <c:pt idx="8">
                  <c:v>-1.1009379370999999</c:v>
                </c:pt>
                <c:pt idx="9">
                  <c:v>-1.1020885988</c:v>
                </c:pt>
                <c:pt idx="10">
                  <c:v>-1.0929721454999999</c:v>
                </c:pt>
                <c:pt idx="11">
                  <c:v>-1.0490007676999999</c:v>
                </c:pt>
                <c:pt idx="12">
                  <c:v>-1.1712536843000001</c:v>
                </c:pt>
                <c:pt idx="13">
                  <c:v>-1.5318276127999999</c:v>
                </c:pt>
                <c:pt idx="14">
                  <c:v>-1.4055453309999999</c:v>
                </c:pt>
                <c:pt idx="15">
                  <c:v>-1.6728073131999999</c:v>
                </c:pt>
                <c:pt idx="16">
                  <c:v>-0.94028693228000004</c:v>
                </c:pt>
                <c:pt idx="17">
                  <c:v>-2.0159992472999999</c:v>
                </c:pt>
                <c:pt idx="18">
                  <c:v>-1.3307865888000001</c:v>
                </c:pt>
                <c:pt idx="19">
                  <c:v>-1.8529496256</c:v>
                </c:pt>
                <c:pt idx="20">
                  <c:v>-1.3089071284</c:v>
                </c:pt>
                <c:pt idx="21">
                  <c:v>-1.5722749053</c:v>
                </c:pt>
                <c:pt idx="22">
                  <c:v>-1.1712536874999999</c:v>
                </c:pt>
                <c:pt idx="23">
                  <c:v>-0.99047264403000002</c:v>
                </c:pt>
                <c:pt idx="24">
                  <c:v>-1.9217244060000001</c:v>
                </c:pt>
                <c:pt idx="25">
                  <c:v>-1.6728073189000001</c:v>
                </c:pt>
                <c:pt idx="26">
                  <c:v>-2.1832640295000001</c:v>
                </c:pt>
                <c:pt idx="27">
                  <c:v>-2.2949413666999998</c:v>
                </c:pt>
                <c:pt idx="28">
                  <c:v>-2.3807298703999997</c:v>
                </c:pt>
                <c:pt idx="29">
                  <c:v>-2.4809652191000002</c:v>
                </c:pt>
                <c:pt idx="30">
                  <c:v>-0.99047264018000003</c:v>
                </c:pt>
                <c:pt idx="31">
                  <c:v>-2.0778107515999999</c:v>
                </c:pt>
                <c:pt idx="32">
                  <c:v>-1.5722749003000001</c:v>
                </c:pt>
                <c:pt idx="33">
                  <c:v>-1.3089071268999999</c:v>
                </c:pt>
                <c:pt idx="34">
                  <c:v>-2.7674686978</c:v>
                </c:pt>
                <c:pt idx="35">
                  <c:v>-2.8654729846999998</c:v>
                </c:pt>
                <c:pt idx="36">
                  <c:v>-2.9519042249999998</c:v>
                </c:pt>
                <c:pt idx="37">
                  <c:v>-2.8433684344999999</c:v>
                </c:pt>
                <c:pt idx="38">
                  <c:v>-2.4442336259999999</c:v>
                </c:pt>
                <c:pt idx="39">
                  <c:v>-2.6115427604000003</c:v>
                </c:pt>
                <c:pt idx="40">
                  <c:v>-0.99047264018000003</c:v>
                </c:pt>
                <c:pt idx="41">
                  <c:v>-2.0778107515999999</c:v>
                </c:pt>
                <c:pt idx="42">
                  <c:v>-1.5722749003000001</c:v>
                </c:pt>
                <c:pt idx="43">
                  <c:v>-1.3089071268999999</c:v>
                </c:pt>
                <c:pt idx="44">
                  <c:v>-2.7674686978</c:v>
                </c:pt>
                <c:pt idx="45">
                  <c:v>-2.8654729846999998</c:v>
                </c:pt>
                <c:pt idx="46">
                  <c:v>-2.9519042249999998</c:v>
                </c:pt>
                <c:pt idx="47">
                  <c:v>-2.8433684344999999</c:v>
                </c:pt>
                <c:pt idx="48">
                  <c:v>-2.4442336259999999</c:v>
                </c:pt>
                <c:pt idx="49">
                  <c:v>-2.6115427604000003</c:v>
                </c:pt>
                <c:pt idx="50">
                  <c:v>-1.0612175542</c:v>
                </c:pt>
                <c:pt idx="51">
                  <c:v>-0.22927306448000001</c:v>
                </c:pt>
                <c:pt idx="52">
                  <c:v>-0.59256956282999995</c:v>
                </c:pt>
                <c:pt idx="53">
                  <c:v>-0.36613759094999998</c:v>
                </c:pt>
                <c:pt idx="54">
                  <c:v>-2.9130487729999999</c:v>
                </c:pt>
                <c:pt idx="55">
                  <c:v>-0.65584494313999997</c:v>
                </c:pt>
                <c:pt idx="56">
                  <c:v>-2.1520309946</c:v>
                </c:pt>
                <c:pt idx="57">
                  <c:v>-3.7775997789</c:v>
                </c:pt>
                <c:pt idx="58">
                  <c:v>-3.9981487687000001</c:v>
                </c:pt>
                <c:pt idx="59">
                  <c:v>-3.9728523712000001</c:v>
                </c:pt>
                <c:pt idx="60">
                  <c:v>-0.65584492925999993</c:v>
                </c:pt>
                <c:pt idx="61">
                  <c:v>-1.7247421606</c:v>
                </c:pt>
                <c:pt idx="62">
                  <c:v>-0.26155512931000002</c:v>
                </c:pt>
                <c:pt idx="63">
                  <c:v>-0.22927306341999998</c:v>
                </c:pt>
                <c:pt idx="64">
                  <c:v>-1.1781738076000001</c:v>
                </c:pt>
                <c:pt idx="65">
                  <c:v>-0.54143295396000002</c:v>
                </c:pt>
                <c:pt idx="66">
                  <c:v>-2.313620491</c:v>
                </c:pt>
                <c:pt idx="67">
                  <c:v>-3.4800839622000002</c:v>
                </c:pt>
                <c:pt idx="68">
                  <c:v>-1.0612175369000001</c:v>
                </c:pt>
                <c:pt idx="69">
                  <c:v>-2.9130487629999999</c:v>
                </c:pt>
                <c:pt idx="70">
                  <c:v>-1.4401098722999999</c:v>
                </c:pt>
                <c:pt idx="71">
                  <c:v>-0.62636690913000004</c:v>
                </c:pt>
                <c:pt idx="72">
                  <c:v>-0.91550469096999998</c:v>
                </c:pt>
                <c:pt idx="73">
                  <c:v>-0.42340498195999998</c:v>
                </c:pt>
                <c:pt idx="74">
                  <c:v>-2.3559130713000003</c:v>
                </c:pt>
                <c:pt idx="75">
                  <c:v>-0.74410846461000002</c:v>
                </c:pt>
                <c:pt idx="76">
                  <c:v>-2.8683598964000003</c:v>
                </c:pt>
                <c:pt idx="77">
                  <c:v>-0.94796934730000004</c:v>
                </c:pt>
                <c:pt idx="78">
                  <c:v>-0.8740760378900001</c:v>
                </c:pt>
                <c:pt idx="79">
                  <c:v>-1.7217335529</c:v>
                </c:pt>
                <c:pt idx="80">
                  <c:v>-1.3306293197999999</c:v>
                </c:pt>
                <c:pt idx="81">
                  <c:v>-1.5669285599</c:v>
                </c:pt>
                <c:pt idx="82">
                  <c:v>-1.3470947914</c:v>
                </c:pt>
                <c:pt idx="83">
                  <c:v>-1.2326222365000001</c:v>
                </c:pt>
                <c:pt idx="84">
                  <c:v>-1.7374458158000001</c:v>
                </c:pt>
                <c:pt idx="85">
                  <c:v>-1.8625628343</c:v>
                </c:pt>
                <c:pt idx="86">
                  <c:v>-2.9605172161</c:v>
                </c:pt>
                <c:pt idx="87">
                  <c:v>-2.2637954409000001</c:v>
                </c:pt>
                <c:pt idx="88">
                  <c:v>-2.2120109664000003</c:v>
                </c:pt>
                <c:pt idx="89">
                  <c:v>-3.9462247285000003</c:v>
                </c:pt>
                <c:pt idx="90">
                  <c:v>-2.1077060315999998</c:v>
                </c:pt>
                <c:pt idx="91">
                  <c:v>-2.1567401369999999</c:v>
                </c:pt>
                <c:pt idx="92">
                  <c:v>-2.8736488946000001</c:v>
                </c:pt>
                <c:pt idx="93">
                  <c:v>-2.9645241443999999</c:v>
                </c:pt>
                <c:pt idx="94">
                  <c:v>-2.6514283489000001</c:v>
                </c:pt>
                <c:pt idx="95">
                  <c:v>-3.2134638862999996</c:v>
                </c:pt>
                <c:pt idx="96">
                  <c:v>-2.3016287465</c:v>
                </c:pt>
                <c:pt idx="97">
                  <c:v>-3.8440611770999999</c:v>
                </c:pt>
                <c:pt idx="98">
                  <c:v>-2.3747186828000002</c:v>
                </c:pt>
                <c:pt idx="99">
                  <c:v>-3.7428556551999996</c:v>
                </c:pt>
                <c:pt idx="100">
                  <c:v>-2.8283548139999999</c:v>
                </c:pt>
                <c:pt idx="101">
                  <c:v>-2.8584507910000001</c:v>
                </c:pt>
                <c:pt idx="102">
                  <c:v>-2.5616577872000001</c:v>
                </c:pt>
                <c:pt idx="103">
                  <c:v>-2.5580267964999996</c:v>
                </c:pt>
                <c:pt idx="104">
                  <c:v>-4.6465426725999999</c:v>
                </c:pt>
                <c:pt idx="105">
                  <c:v>-3.1529842190000004</c:v>
                </c:pt>
                <c:pt idx="106">
                  <c:v>-3.1311063732999997</c:v>
                </c:pt>
                <c:pt idx="107">
                  <c:v>-4.9284173131999998</c:v>
                </c:pt>
                <c:pt idx="108">
                  <c:v>-5.1923636901000005</c:v>
                </c:pt>
                <c:pt idx="109">
                  <c:v>-5.3992660057999995</c:v>
                </c:pt>
                <c:pt idx="110">
                  <c:v>-3.4825501681</c:v>
                </c:pt>
                <c:pt idx="111">
                  <c:v>-3.4836912014000001</c:v>
                </c:pt>
                <c:pt idx="112">
                  <c:v>-3.8469164692</c:v>
                </c:pt>
                <c:pt idx="113">
                  <c:v>-3.8727077898000002</c:v>
                </c:pt>
                <c:pt idx="114">
                  <c:v>-3.1529842190000004</c:v>
                </c:pt>
                <c:pt idx="115">
                  <c:v>-3.1311063732999997</c:v>
                </c:pt>
                <c:pt idx="116">
                  <c:v>-5.6332482661000007</c:v>
                </c:pt>
                <c:pt idx="117">
                  <c:v>-6.3535856865999998</c:v>
                </c:pt>
                <c:pt idx="118">
                  <c:v>-6.5469024753000005</c:v>
                </c:pt>
                <c:pt idx="119">
                  <c:v>-5.8084544847999995</c:v>
                </c:pt>
              </c:numCache>
            </c:numRef>
          </c:xVal>
          <c:yVal>
            <c:numRef>
              <c:f>特征值分析!$Y$2:$Y$291</c:f>
              <c:numCache>
                <c:formatCode>0.0000E+00</c:formatCode>
                <c:ptCount val="290"/>
                <c:pt idx="0">
                  <c:v>-8.4187732184362945E-13</c:v>
                </c:pt>
                <c:pt idx="1">
                  <c:v>-6.3152052618901944E-13</c:v>
                </c:pt>
                <c:pt idx="2">
                  <c:v>-2.1769916546935653E-13</c:v>
                </c:pt>
                <c:pt idx="3">
                  <c:v>-1.2716423786982138E-12</c:v>
                </c:pt>
                <c:pt idx="4">
                  <c:v>6.7487400526801375E-13</c:v>
                </c:pt>
                <c:pt idx="5">
                  <c:v>-4.9448234866047009E-14</c:v>
                </c:pt>
                <c:pt idx="6">
                  <c:v>-7.6194659828416514E-13</c:v>
                </c:pt>
                <c:pt idx="7">
                  <c:v>4.7694400056650171E-14</c:v>
                </c:pt>
                <c:pt idx="8">
                  <c:v>2.9942002937880461E-12</c:v>
                </c:pt>
                <c:pt idx="9">
                  <c:v>-2.2363795637395166E-13</c:v>
                </c:pt>
                <c:pt idx="10">
                  <c:v>2.4055918135279537E-2</c:v>
                </c:pt>
                <c:pt idx="11">
                  <c:v>1.4883367834817659E-2</c:v>
                </c:pt>
                <c:pt idx="12">
                  <c:v>3.3141360011067593E-2</c:v>
                </c:pt>
                <c:pt idx="13">
                  <c:v>2.3571558085838752E-2</c:v>
                </c:pt>
                <c:pt idx="14">
                  <c:v>1.4503607904063015E-2</c:v>
                </c:pt>
                <c:pt idx="15">
                  <c:v>3.2404054937913068E-2</c:v>
                </c:pt>
                <c:pt idx="16">
                  <c:v>5.5642118352553374E-3</c:v>
                </c:pt>
                <c:pt idx="17">
                  <c:v>2.3598111672067591E-2</c:v>
                </c:pt>
                <c:pt idx="18">
                  <c:v>6.8722517051870253E-3</c:v>
                </c:pt>
                <c:pt idx="19">
                  <c:v>1.5326361956933413E-2</c:v>
                </c:pt>
                <c:pt idx="20">
                  <c:v>4.2624456840213876E-2</c:v>
                </c:pt>
                <c:pt idx="21">
                  <c:v>5.2461755595478776E-2</c:v>
                </c:pt>
                <c:pt idx="22">
                  <c:v>3.3141360012003795E-2</c:v>
                </c:pt>
                <c:pt idx="23">
                  <c:v>6.733393735787159E-2</c:v>
                </c:pt>
                <c:pt idx="24">
                  <c:v>4.0502341195466564E-2</c:v>
                </c:pt>
                <c:pt idx="25">
                  <c:v>3.2404055008128492E-2</c:v>
                </c:pt>
                <c:pt idx="26">
                  <c:v>4.7506798487006417E-2</c:v>
                </c:pt>
                <c:pt idx="27">
                  <c:v>4.0356918801217535E-2</c:v>
                </c:pt>
                <c:pt idx="28">
                  <c:v>4.0239827855988411E-2</c:v>
                </c:pt>
                <c:pt idx="29">
                  <c:v>4.7823580791662233E-2</c:v>
                </c:pt>
                <c:pt idx="30">
                  <c:v>6.7333937385957748E-2</c:v>
                </c:pt>
                <c:pt idx="31">
                  <c:v>6.3797963314567788E-2</c:v>
                </c:pt>
                <c:pt idx="32">
                  <c:v>5.2461755636671818E-2</c:v>
                </c:pt>
                <c:pt idx="33">
                  <c:v>4.2624456784041538E-2</c:v>
                </c:pt>
                <c:pt idx="34">
                  <c:v>6.5685878956087795E-2</c:v>
                </c:pt>
                <c:pt idx="35">
                  <c:v>7.4309984433672649E-2</c:v>
                </c:pt>
                <c:pt idx="36">
                  <c:v>7.4697608317963238E-2</c:v>
                </c:pt>
                <c:pt idx="37">
                  <c:v>6.2577176951026478E-2</c:v>
                </c:pt>
                <c:pt idx="38">
                  <c:v>5.4584569059766996E-2</c:v>
                </c:pt>
                <c:pt idx="39">
                  <c:v>5.671077472167535E-2</c:v>
                </c:pt>
                <c:pt idx="40">
                  <c:v>6.7333937385957748E-2</c:v>
                </c:pt>
                <c:pt idx="41">
                  <c:v>6.3797963314567788E-2</c:v>
                </c:pt>
                <c:pt idx="42">
                  <c:v>5.2461755636671818E-2</c:v>
                </c:pt>
                <c:pt idx="43">
                  <c:v>4.2624456784041538E-2</c:v>
                </c:pt>
                <c:pt idx="44">
                  <c:v>6.5685878956087795E-2</c:v>
                </c:pt>
                <c:pt idx="45">
                  <c:v>7.4309984433672649E-2</c:v>
                </c:pt>
                <c:pt idx="46">
                  <c:v>7.4697608317963238E-2</c:v>
                </c:pt>
                <c:pt idx="47">
                  <c:v>6.2577176951026478E-2</c:v>
                </c:pt>
                <c:pt idx="48">
                  <c:v>5.4584569059766996E-2</c:v>
                </c:pt>
                <c:pt idx="49">
                  <c:v>5.671077472167535E-2</c:v>
                </c:pt>
                <c:pt idx="50">
                  <c:v>0.13922950221264882</c:v>
                </c:pt>
                <c:pt idx="51">
                  <c:v>0.15765207808369325</c:v>
                </c:pt>
                <c:pt idx="52">
                  <c:v>0.11454020585535089</c:v>
                </c:pt>
                <c:pt idx="53">
                  <c:v>0.11074440753580918</c:v>
                </c:pt>
                <c:pt idx="54">
                  <c:v>0.15373606663515749</c:v>
                </c:pt>
                <c:pt idx="55">
                  <c:v>0.17912065959981008</c:v>
                </c:pt>
                <c:pt idx="56">
                  <c:v>0.1075555983929934</c:v>
                </c:pt>
                <c:pt idx="57">
                  <c:v>0.12801504381043213</c:v>
                </c:pt>
                <c:pt idx="58">
                  <c:v>0.13712701838102187</c:v>
                </c:pt>
                <c:pt idx="59">
                  <c:v>0.12869175816974449</c:v>
                </c:pt>
                <c:pt idx="60">
                  <c:v>0.17912065939384486</c:v>
                </c:pt>
                <c:pt idx="61">
                  <c:v>0.17762712679175374</c:v>
                </c:pt>
                <c:pt idx="62">
                  <c:v>0.2064909750101982</c:v>
                </c:pt>
                <c:pt idx="63">
                  <c:v>0.15765207801815886</c:v>
                </c:pt>
                <c:pt idx="64">
                  <c:v>0.21034928260496247</c:v>
                </c:pt>
                <c:pt idx="65">
                  <c:v>0.22314654182085861</c:v>
                </c:pt>
                <c:pt idx="66">
                  <c:v>0.22040924751687671</c:v>
                </c:pt>
                <c:pt idx="67">
                  <c:v>0.20153086994044694</c:v>
                </c:pt>
                <c:pt idx="68">
                  <c:v>0.13922950213775237</c:v>
                </c:pt>
                <c:pt idx="69">
                  <c:v>0.15373606663515749</c:v>
                </c:pt>
                <c:pt idx="70">
                  <c:v>0.28183627421964258</c:v>
                </c:pt>
                <c:pt idx="71">
                  <c:v>0.26955471253843749</c:v>
                </c:pt>
                <c:pt idx="72">
                  <c:v>0.29109322749606831</c:v>
                </c:pt>
                <c:pt idx="73">
                  <c:v>0.2561307167899492</c:v>
                </c:pt>
                <c:pt idx="74">
                  <c:v>0.28916410822594729</c:v>
                </c:pt>
                <c:pt idx="75">
                  <c:v>0.30674452469819058</c:v>
                </c:pt>
                <c:pt idx="76">
                  <c:v>0.26574600965502809</c:v>
                </c:pt>
                <c:pt idx="77">
                  <c:v>0.2492298424110265</c:v>
                </c:pt>
                <c:pt idx="78">
                  <c:v>0.31734638661407888</c:v>
                </c:pt>
                <c:pt idx="79">
                  <c:v>0.24795638420312488</c:v>
                </c:pt>
                <c:pt idx="80">
                  <c:v>0.3661526583963291</c:v>
                </c:pt>
                <c:pt idx="81">
                  <c:v>0.38174945730316745</c:v>
                </c:pt>
                <c:pt idx="82">
                  <c:v>0.3599412040811627</c:v>
                </c:pt>
                <c:pt idx="83">
                  <c:v>0.35754887517316947</c:v>
                </c:pt>
                <c:pt idx="84">
                  <c:v>0.39217217341031574</c:v>
                </c:pt>
                <c:pt idx="85">
                  <c:v>0.35438717228025951</c:v>
                </c:pt>
                <c:pt idx="86">
                  <c:v>0.36127588682811612</c:v>
                </c:pt>
                <c:pt idx="87">
                  <c:v>0.39673841723012793</c:v>
                </c:pt>
                <c:pt idx="88">
                  <c:v>0.40028005724380233</c:v>
                </c:pt>
                <c:pt idx="89">
                  <c:v>0.37588338143788447</c:v>
                </c:pt>
                <c:pt idx="90">
                  <c:v>0.4654250100822786</c:v>
                </c:pt>
                <c:pt idx="91">
                  <c:v>0.46434090935466371</c:v>
                </c:pt>
                <c:pt idx="92">
                  <c:v>0.46571062101919081</c:v>
                </c:pt>
                <c:pt idx="93">
                  <c:v>0.46031428220421033</c:v>
                </c:pt>
                <c:pt idx="94">
                  <c:v>0.44809684993004167</c:v>
                </c:pt>
                <c:pt idx="95">
                  <c:v>0.47743859886449275</c:v>
                </c:pt>
                <c:pt idx="96">
                  <c:v>0.49978883638227828</c:v>
                </c:pt>
                <c:pt idx="97">
                  <c:v>0.47750661362760072</c:v>
                </c:pt>
                <c:pt idx="98">
                  <c:v>0.50020049141729617</c:v>
                </c:pt>
                <c:pt idx="99">
                  <c:v>0.49156891760604998</c:v>
                </c:pt>
                <c:pt idx="100">
                  <c:v>0.57066262654395705</c:v>
                </c:pt>
                <c:pt idx="101">
                  <c:v>0.57066592763286028</c:v>
                </c:pt>
                <c:pt idx="102">
                  <c:v>0.53551429079221124</c:v>
                </c:pt>
                <c:pt idx="103">
                  <c:v>0.53533245508700789</c:v>
                </c:pt>
                <c:pt idx="104">
                  <c:v>0.5543945125531704</c:v>
                </c:pt>
                <c:pt idx="105">
                  <c:v>0.60575184949936833</c:v>
                </c:pt>
                <c:pt idx="106">
                  <c:v>0.60584473707230346</c:v>
                </c:pt>
                <c:pt idx="107">
                  <c:v>0.55298571746137704</c:v>
                </c:pt>
                <c:pt idx="108">
                  <c:v>0.54089563172513211</c:v>
                </c:pt>
                <c:pt idx="109">
                  <c:v>0.5703250611695182</c:v>
                </c:pt>
                <c:pt idx="110">
                  <c:v>0.6410482110064738</c:v>
                </c:pt>
                <c:pt idx="111">
                  <c:v>0.64069507365936185</c:v>
                </c:pt>
                <c:pt idx="112">
                  <c:v>0.67571600734683201</c:v>
                </c:pt>
                <c:pt idx="113">
                  <c:v>0.67572719145509752</c:v>
                </c:pt>
                <c:pt idx="114">
                  <c:v>0.60575184949936833</c:v>
                </c:pt>
                <c:pt idx="115">
                  <c:v>0.60584473707230346</c:v>
                </c:pt>
                <c:pt idx="116">
                  <c:v>0.62807414065382372</c:v>
                </c:pt>
                <c:pt idx="117">
                  <c:v>0.66075712308913559</c:v>
                </c:pt>
                <c:pt idx="118">
                  <c:v>0.66219656650841208</c:v>
                </c:pt>
                <c:pt idx="119">
                  <c:v>0.62497346707301926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AEF-4063-B79D-0430A0822D39}"/>
            </c:ext>
          </c:extLst>
        </c:ser>
        <c:ser>
          <c:idx val="16"/>
          <c:order val="6"/>
          <c:tx>
            <c:strRef>
              <c:f>特征值分析!$Z$1</c:f>
              <c:strCache>
                <c:ptCount val="1"/>
                <c:pt idx="0">
                  <c:v>Re=30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特征值分析!$AB$2:$AB$291</c:f>
              <c:numCache>
                <c:formatCode>0.0000E+00</c:formatCode>
                <c:ptCount val="290"/>
                <c:pt idx="0">
                  <c:v>-0.70903985692000004</c:v>
                </c:pt>
                <c:pt idx="1">
                  <c:v>-0.71004766157999999</c:v>
                </c:pt>
                <c:pt idx="2">
                  <c:v>-0.75510765586999995</c:v>
                </c:pt>
                <c:pt idx="3">
                  <c:v>-0.75575030586000003</c:v>
                </c:pt>
                <c:pt idx="4">
                  <c:v>-0.85247201662999994</c:v>
                </c:pt>
                <c:pt idx="5">
                  <c:v>-0.85297138238000003</c:v>
                </c:pt>
                <c:pt idx="6">
                  <c:v>-0.93673460267999997</c:v>
                </c:pt>
                <c:pt idx="7">
                  <c:v>-0.93673460267999997</c:v>
                </c:pt>
                <c:pt idx="8">
                  <c:v>-0.97459241552000009</c:v>
                </c:pt>
                <c:pt idx="9">
                  <c:v>-0.97503043302999992</c:v>
                </c:pt>
                <c:pt idx="10">
                  <c:v>-1.0960486989</c:v>
                </c:pt>
                <c:pt idx="11">
                  <c:v>-1.0500615998</c:v>
                </c:pt>
                <c:pt idx="12">
                  <c:v>-1.1780542977999999</c:v>
                </c:pt>
                <c:pt idx="13">
                  <c:v>-1.537480991</c:v>
                </c:pt>
                <c:pt idx="14">
                  <c:v>-1.4028857856999999</c:v>
                </c:pt>
                <c:pt idx="15">
                  <c:v>-1.680110837</c:v>
                </c:pt>
                <c:pt idx="16">
                  <c:v>-0.93673460365999994</c:v>
                </c:pt>
                <c:pt idx="17">
                  <c:v>-2.0162363660999998</c:v>
                </c:pt>
                <c:pt idx="18">
                  <c:v>-1.8428182489</c:v>
                </c:pt>
                <c:pt idx="19">
                  <c:v>-1.3597517400000001</c:v>
                </c:pt>
                <c:pt idx="20">
                  <c:v>-1.3184380484</c:v>
                </c:pt>
                <c:pt idx="21">
                  <c:v>-1.5887660872</c:v>
                </c:pt>
                <c:pt idx="22">
                  <c:v>-0.99122726590999988</c:v>
                </c:pt>
                <c:pt idx="23">
                  <c:v>-1.1780542977999999</c:v>
                </c:pt>
                <c:pt idx="24">
                  <c:v>-1.9320449351</c:v>
                </c:pt>
                <c:pt idx="25">
                  <c:v>-1.6801108357999999</c:v>
                </c:pt>
                <c:pt idx="26">
                  <c:v>-2.1982566089</c:v>
                </c:pt>
                <c:pt idx="27">
                  <c:v>-2.4620162225</c:v>
                </c:pt>
                <c:pt idx="28">
                  <c:v>-2.3284950488999998</c:v>
                </c:pt>
                <c:pt idx="29">
                  <c:v>-2.3079611738999999</c:v>
                </c:pt>
                <c:pt idx="30">
                  <c:v>-0.99122726242000003</c:v>
                </c:pt>
                <c:pt idx="31">
                  <c:v>-2.0926743971000001</c:v>
                </c:pt>
                <c:pt idx="32">
                  <c:v>-1.5887660911000001</c:v>
                </c:pt>
                <c:pt idx="33">
                  <c:v>-1.3184380482</c:v>
                </c:pt>
                <c:pt idx="34">
                  <c:v>-2.7078760009000002</c:v>
                </c:pt>
                <c:pt idx="35">
                  <c:v>-2.8182165531999996</c:v>
                </c:pt>
                <c:pt idx="36">
                  <c:v>-2.9214540882</c:v>
                </c:pt>
                <c:pt idx="37">
                  <c:v>-2.8680637445000001</c:v>
                </c:pt>
                <c:pt idx="38">
                  <c:v>-2.5487497753000001</c:v>
                </c:pt>
                <c:pt idx="39">
                  <c:v>-2.4617468225999999</c:v>
                </c:pt>
                <c:pt idx="40">
                  <c:v>-0.36671751421999998</c:v>
                </c:pt>
                <c:pt idx="41">
                  <c:v>-0.99122727263999999</c:v>
                </c:pt>
                <c:pt idx="42">
                  <c:v>-1.5869231576</c:v>
                </c:pt>
                <c:pt idx="43">
                  <c:v>-2.1522417302000001</c:v>
                </c:pt>
                <c:pt idx="44">
                  <c:v>-3.0648596718999999</c:v>
                </c:pt>
                <c:pt idx="45">
                  <c:v>-2.9264903256000001</c:v>
                </c:pt>
                <c:pt idx="46">
                  <c:v>-3.2365076593</c:v>
                </c:pt>
                <c:pt idx="47">
                  <c:v>-3.2818084328000001</c:v>
                </c:pt>
                <c:pt idx="48">
                  <c:v>-3.1671579460999997</c:v>
                </c:pt>
                <c:pt idx="49">
                  <c:v>-2.8182164851000002</c:v>
                </c:pt>
                <c:pt idx="50">
                  <c:v>-1.0623198627999999</c:v>
                </c:pt>
                <c:pt idx="51">
                  <c:v>-0.23110726229</c:v>
                </c:pt>
                <c:pt idx="52">
                  <c:v>-0.36671750504</c:v>
                </c:pt>
                <c:pt idx="53">
                  <c:v>-0.65743235274</c:v>
                </c:pt>
                <c:pt idx="54">
                  <c:v>-2.9144560619999997</c:v>
                </c:pt>
                <c:pt idx="55">
                  <c:v>-1.5869231527999998</c:v>
                </c:pt>
                <c:pt idx="56">
                  <c:v>-2.1522417301000001</c:v>
                </c:pt>
                <c:pt idx="57">
                  <c:v>-4.0798046794999996</c:v>
                </c:pt>
                <c:pt idx="58">
                  <c:v>-3.8361326260999999</c:v>
                </c:pt>
                <c:pt idx="59">
                  <c:v>-4.0449536693999999</c:v>
                </c:pt>
                <c:pt idx="60">
                  <c:v>-0.65743235676</c:v>
                </c:pt>
                <c:pt idx="61">
                  <c:v>-1.7261226855</c:v>
                </c:pt>
                <c:pt idx="62">
                  <c:v>-0.26375145780000003</c:v>
                </c:pt>
                <c:pt idx="63">
                  <c:v>-0.23110727327000002</c:v>
                </c:pt>
                <c:pt idx="64">
                  <c:v>-1.1807573861</c:v>
                </c:pt>
                <c:pt idx="65">
                  <c:v>-0.54402076315000003</c:v>
                </c:pt>
                <c:pt idx="66">
                  <c:v>-2.3167206789999999</c:v>
                </c:pt>
                <c:pt idx="67">
                  <c:v>-3.4824978122000001</c:v>
                </c:pt>
                <c:pt idx="68">
                  <c:v>-1.0623198575999999</c:v>
                </c:pt>
                <c:pt idx="69">
                  <c:v>-2.9144552979</c:v>
                </c:pt>
                <c:pt idx="70">
                  <c:v>-1.4446028719000001</c:v>
                </c:pt>
                <c:pt idx="71">
                  <c:v>-0.63002922461999999</c:v>
                </c:pt>
                <c:pt idx="72">
                  <c:v>-0.92015914621000006</c:v>
                </c:pt>
                <c:pt idx="73">
                  <c:v>-0.42724506766000003</c:v>
                </c:pt>
                <c:pt idx="74">
                  <c:v>-0.74882883164000003</c:v>
                </c:pt>
                <c:pt idx="75">
                  <c:v>-2.3606398813</c:v>
                </c:pt>
                <c:pt idx="76">
                  <c:v>-2.8716409357999999</c:v>
                </c:pt>
                <c:pt idx="77">
                  <c:v>-0.95110605738999998</c:v>
                </c:pt>
                <c:pt idx="78">
                  <c:v>-0.87914828759000008</c:v>
                </c:pt>
                <c:pt idx="79">
                  <c:v>-1.7248435189</c:v>
                </c:pt>
                <c:pt idx="80">
                  <c:v>-1.3372221297</c:v>
                </c:pt>
                <c:pt idx="81">
                  <c:v>-1.5745182612999999</c:v>
                </c:pt>
                <c:pt idx="82">
                  <c:v>-1.3536173354000001</c:v>
                </c:pt>
                <c:pt idx="83">
                  <c:v>-1.2395659086999999</c:v>
                </c:pt>
                <c:pt idx="84">
                  <c:v>-1.745224369</c:v>
                </c:pt>
                <c:pt idx="85">
                  <c:v>-1.8693213849000001</c:v>
                </c:pt>
                <c:pt idx="86">
                  <c:v>-2.9683452676000002</c:v>
                </c:pt>
                <c:pt idx="87">
                  <c:v>-2.2725582913000002</c:v>
                </c:pt>
                <c:pt idx="88">
                  <c:v>-2.2190514854999996</c:v>
                </c:pt>
                <c:pt idx="89">
                  <c:v>-3.9539091848000001</c:v>
                </c:pt>
                <c:pt idx="90">
                  <c:v>-2.1188303277</c:v>
                </c:pt>
                <c:pt idx="91">
                  <c:v>-2.1678792924000003</c:v>
                </c:pt>
                <c:pt idx="92">
                  <c:v>-2.8836791428000002</c:v>
                </c:pt>
                <c:pt idx="93">
                  <c:v>-2.9752765669999999</c:v>
                </c:pt>
                <c:pt idx="94">
                  <c:v>-2.6612087372</c:v>
                </c:pt>
                <c:pt idx="95">
                  <c:v>-3.2241671755999999</c:v>
                </c:pt>
                <c:pt idx="96">
                  <c:v>-2.3142359342000001</c:v>
                </c:pt>
                <c:pt idx="97">
                  <c:v>-3.8551591717</c:v>
                </c:pt>
                <c:pt idx="98">
                  <c:v>-2.3875600021999999</c:v>
                </c:pt>
                <c:pt idx="99">
                  <c:v>-3.7551518089</c:v>
                </c:pt>
                <c:pt idx="100">
                  <c:v>-2.8447503616000001</c:v>
                </c:pt>
                <c:pt idx="101">
                  <c:v>-2.8748724894</c:v>
                </c:pt>
                <c:pt idx="102">
                  <c:v>-2.5760748706999999</c:v>
                </c:pt>
                <c:pt idx="103">
                  <c:v>-2.5725954625000003</c:v>
                </c:pt>
                <c:pt idx="104">
                  <c:v>-4.6620903964</c:v>
                </c:pt>
                <c:pt idx="105">
                  <c:v>-3.1714158470999996</c:v>
                </c:pt>
                <c:pt idx="106">
                  <c:v>-3.1494796051000002</c:v>
                </c:pt>
                <c:pt idx="107">
                  <c:v>-4.9431579408999999</c:v>
                </c:pt>
                <c:pt idx="108">
                  <c:v>-5.2055956575</c:v>
                </c:pt>
                <c:pt idx="109">
                  <c:v>-5.4139381041999997</c:v>
                </c:pt>
                <c:pt idx="110">
                  <c:v>-3.5031469518000002</c:v>
                </c:pt>
                <c:pt idx="111">
                  <c:v>-3.5041094843999998</c:v>
                </c:pt>
                <c:pt idx="112">
                  <c:v>-3.8697113966000001</c:v>
                </c:pt>
                <c:pt idx="113">
                  <c:v>-3.8953079839</c:v>
                </c:pt>
                <c:pt idx="114">
                  <c:v>-3.1714158470999996</c:v>
                </c:pt>
                <c:pt idx="115">
                  <c:v>-3.1494796051000002</c:v>
                </c:pt>
                <c:pt idx="116">
                  <c:v>-6.3746400629000002</c:v>
                </c:pt>
                <c:pt idx="117">
                  <c:v>-5.6525423496000009</c:v>
                </c:pt>
                <c:pt idx="118">
                  <c:v>-6.5682050346</c:v>
                </c:pt>
                <c:pt idx="119">
                  <c:v>-5.8275874408999995</c:v>
                </c:pt>
              </c:numCache>
            </c:numRef>
          </c:xVal>
          <c:yVal>
            <c:numRef>
              <c:f>特征值分析!$AC$2:$AC$291</c:f>
              <c:numCache>
                <c:formatCode>0.0000E+00</c:formatCode>
                <c:ptCount val="290"/>
                <c:pt idx="0">
                  <c:v>7.1794196806047841E-13</c:v>
                </c:pt>
                <c:pt idx="1">
                  <c:v>8.8534715068701536E-14</c:v>
                </c:pt>
                <c:pt idx="2">
                  <c:v>1.28897013656292E-13</c:v>
                </c:pt>
                <c:pt idx="3">
                  <c:v>-2.24863022387772E-14</c:v>
                </c:pt>
                <c:pt idx="4">
                  <c:v>-9.3426654769828214E-13</c:v>
                </c:pt>
                <c:pt idx="5">
                  <c:v>-2.1140662956406624E-14</c:v>
                </c:pt>
                <c:pt idx="6">
                  <c:v>5.5988214873976374E-3</c:v>
                </c:pt>
                <c:pt idx="7">
                  <c:v>-5.5988214871167761E-3</c:v>
                </c:pt>
                <c:pt idx="8">
                  <c:v>-1.6316277188987074E-13</c:v>
                </c:pt>
                <c:pt idx="9">
                  <c:v>1.4518967178321857E-14</c:v>
                </c:pt>
                <c:pt idx="10">
                  <c:v>2.4028839746851362E-2</c:v>
                </c:pt>
                <c:pt idx="11">
                  <c:v>1.4895052801825267E-2</c:v>
                </c:pt>
                <c:pt idx="12">
                  <c:v>3.3076419628132334E-2</c:v>
                </c:pt>
                <c:pt idx="13">
                  <c:v>2.3526578657813838E-2</c:v>
                </c:pt>
                <c:pt idx="14">
                  <c:v>1.4482197042915337E-2</c:v>
                </c:pt>
                <c:pt idx="15">
                  <c:v>3.2366126468129947E-2</c:v>
                </c:pt>
                <c:pt idx="16">
                  <c:v>5.5988214784100637E-3</c:v>
                </c:pt>
                <c:pt idx="17">
                  <c:v>2.3576453426089387E-2</c:v>
                </c:pt>
                <c:pt idx="18">
                  <c:v>1.5335980549745224E-2</c:v>
                </c:pt>
                <c:pt idx="19">
                  <c:v>6.8046214484447443E-3</c:v>
                </c:pt>
                <c:pt idx="20">
                  <c:v>4.251581512117359E-2</c:v>
                </c:pt>
                <c:pt idx="21">
                  <c:v>5.2294723387973946E-2</c:v>
                </c:pt>
                <c:pt idx="22">
                  <c:v>6.7339400748337552E-2</c:v>
                </c:pt>
                <c:pt idx="23">
                  <c:v>3.3076419636558191E-2</c:v>
                </c:pt>
                <c:pt idx="24">
                  <c:v>4.0457830352369314E-2</c:v>
                </c:pt>
                <c:pt idx="25">
                  <c:v>3.2366126529919506E-2</c:v>
                </c:pt>
                <c:pt idx="26">
                  <c:v>4.7487720736254069E-2</c:v>
                </c:pt>
                <c:pt idx="27">
                  <c:v>4.8072523262283479E-2</c:v>
                </c:pt>
                <c:pt idx="28">
                  <c:v>4.0217606161245208E-2</c:v>
                </c:pt>
                <c:pt idx="29">
                  <c:v>4.0273457684562697E-2</c:v>
                </c:pt>
                <c:pt idx="30">
                  <c:v>6.7339400724932427E-2</c:v>
                </c:pt>
                <c:pt idx="31">
                  <c:v>6.3510587627359671E-2</c:v>
                </c:pt>
                <c:pt idx="32">
                  <c:v>5.2294723381420501E-2</c:v>
                </c:pt>
                <c:pt idx="33">
                  <c:v>4.2515815124918421E-2</c:v>
                </c:pt>
                <c:pt idx="34">
                  <c:v>6.5551629920592047E-2</c:v>
                </c:pt>
                <c:pt idx="35">
                  <c:v>7.4258155389646863E-2</c:v>
                </c:pt>
                <c:pt idx="36">
                  <c:v>7.4398747192558248E-2</c:v>
                </c:pt>
                <c:pt idx="37">
                  <c:v>6.2528679232535078E-2</c:v>
                </c:pt>
                <c:pt idx="38">
                  <c:v>5.6715306214059569E-2</c:v>
                </c:pt>
                <c:pt idx="39">
                  <c:v>5.4465035695589553E-2</c:v>
                </c:pt>
                <c:pt idx="40">
                  <c:v>0.11074385793633307</c:v>
                </c:pt>
                <c:pt idx="41">
                  <c:v>6.7339400743656533E-2</c:v>
                </c:pt>
                <c:pt idx="42">
                  <c:v>0.1092651536881981</c:v>
                </c:pt>
                <c:pt idx="43">
                  <c:v>0.1075570903957139</c:v>
                </c:pt>
                <c:pt idx="44">
                  <c:v>9.2438120886614683E-2</c:v>
                </c:pt>
                <c:pt idx="45">
                  <c:v>8.3287494873666004E-2</c:v>
                </c:pt>
                <c:pt idx="46">
                  <c:v>0.10153665326605739</c:v>
                </c:pt>
                <c:pt idx="47">
                  <c:v>9.5878818577932873E-2</c:v>
                </c:pt>
                <c:pt idx="48">
                  <c:v>8.4920441429086932E-2</c:v>
                </c:pt>
                <c:pt idx="49">
                  <c:v>7.425816233535594E-2</c:v>
                </c:pt>
                <c:pt idx="50">
                  <c:v>0.13922464951281679</c:v>
                </c:pt>
                <c:pt idx="51">
                  <c:v>0.15765197728244024</c:v>
                </c:pt>
                <c:pt idx="52">
                  <c:v>0.11074385799250541</c:v>
                </c:pt>
                <c:pt idx="53">
                  <c:v>0.17911853848567499</c:v>
                </c:pt>
                <c:pt idx="54">
                  <c:v>0.1537307284378443</c:v>
                </c:pt>
                <c:pt idx="55">
                  <c:v>0.10926515357585344</c:v>
                </c:pt>
                <c:pt idx="56">
                  <c:v>0.10755709044252418</c:v>
                </c:pt>
                <c:pt idx="57">
                  <c:v>0.13710596073057302</c:v>
                </c:pt>
                <c:pt idx="58">
                  <c:v>0.12802625172640517</c:v>
                </c:pt>
                <c:pt idx="59">
                  <c:v>0.12862748624413506</c:v>
                </c:pt>
                <c:pt idx="60">
                  <c:v>0.17911853860738172</c:v>
                </c:pt>
                <c:pt idx="61">
                  <c:v>0.17762466194974599</c:v>
                </c:pt>
                <c:pt idx="62">
                  <c:v>0.206490348829107</c:v>
                </c:pt>
                <c:pt idx="63">
                  <c:v>0.15765197732925054</c:v>
                </c:pt>
                <c:pt idx="64">
                  <c:v>0.2103423993501595</c:v>
                </c:pt>
                <c:pt idx="65">
                  <c:v>0.22314401414073345</c:v>
                </c:pt>
                <c:pt idx="66">
                  <c:v>0.22039569988276944</c:v>
                </c:pt>
                <c:pt idx="67">
                  <c:v>0.20152478569964427</c:v>
                </c:pt>
                <c:pt idx="68">
                  <c:v>0.13922464956898911</c:v>
                </c:pt>
                <c:pt idx="69">
                  <c:v>0.15373072785739683</c:v>
                </c:pt>
                <c:pt idx="70">
                  <c:v>0.28182920816134127</c:v>
                </c:pt>
                <c:pt idx="71">
                  <c:v>0.26955476005086981</c:v>
                </c:pt>
                <c:pt idx="72">
                  <c:v>0.29108716603314694</c:v>
                </c:pt>
                <c:pt idx="73">
                  <c:v>0.25612790432545357</c:v>
                </c:pt>
                <c:pt idx="74">
                  <c:v>0.30674410840502475</c:v>
                </c:pt>
                <c:pt idx="75">
                  <c:v>0.28915004520131532</c:v>
                </c:pt>
                <c:pt idx="76">
                  <c:v>0.26574387575232494</c:v>
                </c:pt>
                <c:pt idx="77">
                  <c:v>0.24922701641836054</c:v>
                </c:pt>
                <c:pt idx="78">
                  <c:v>0.31734497607060452</c:v>
                </c:pt>
                <c:pt idx="79">
                  <c:v>0.24794796500947433</c:v>
                </c:pt>
                <c:pt idx="80">
                  <c:v>0.36615367682882732</c:v>
                </c:pt>
                <c:pt idx="81">
                  <c:v>0.38174109182899219</c:v>
                </c:pt>
                <c:pt idx="82">
                  <c:v>0.35993765266025374</c:v>
                </c:pt>
                <c:pt idx="83">
                  <c:v>0.35754311159213437</c:v>
                </c:pt>
                <c:pt idx="84">
                  <c:v>0.39216709985959125</c:v>
                </c:pt>
                <c:pt idx="85">
                  <c:v>0.35437775200199972</c:v>
                </c:pt>
                <c:pt idx="86">
                  <c:v>0.36125820758778804</c:v>
                </c:pt>
                <c:pt idx="87">
                  <c:v>0.39670173755745636</c:v>
                </c:pt>
                <c:pt idx="88">
                  <c:v>0.40029645628855665</c:v>
                </c:pt>
                <c:pt idx="89">
                  <c:v>0.37586461531906945</c:v>
                </c:pt>
                <c:pt idx="90">
                  <c:v>0.46541747652972909</c:v>
                </c:pt>
                <c:pt idx="91">
                  <c:v>0.46432941651388948</c:v>
                </c:pt>
                <c:pt idx="92">
                  <c:v>0.46571107338435702</c:v>
                </c:pt>
                <c:pt idx="93">
                  <c:v>0.4603078646367787</c:v>
                </c:pt>
                <c:pt idx="94">
                  <c:v>0.4480939122761381</c:v>
                </c:pt>
                <c:pt idx="95">
                  <c:v>0.47742332301363921</c:v>
                </c:pt>
                <c:pt idx="96">
                  <c:v>0.49977981307390174</c:v>
                </c:pt>
                <c:pt idx="97">
                  <c:v>0.47749517818558945</c:v>
                </c:pt>
                <c:pt idx="98">
                  <c:v>0.50018892098380474</c:v>
                </c:pt>
                <c:pt idx="99">
                  <c:v>0.49157473767772886</c:v>
                </c:pt>
                <c:pt idx="100">
                  <c:v>0.57064998593388594</c:v>
                </c:pt>
                <c:pt idx="101">
                  <c:v>0.57065149528449544</c:v>
                </c:pt>
                <c:pt idx="102">
                  <c:v>0.53550333190691801</c:v>
                </c:pt>
                <c:pt idx="103">
                  <c:v>0.53531981946691243</c:v>
                </c:pt>
                <c:pt idx="104">
                  <c:v>0.5543815665060341</c:v>
                </c:pt>
                <c:pt idx="105">
                  <c:v>0.6057370260324052</c:v>
                </c:pt>
                <c:pt idx="106">
                  <c:v>0.60582972414542036</c:v>
                </c:pt>
                <c:pt idx="107">
                  <c:v>0.55296146128334445</c:v>
                </c:pt>
                <c:pt idx="108">
                  <c:v>0.54089347764719897</c:v>
                </c:pt>
                <c:pt idx="109">
                  <c:v>0.570311350467126</c:v>
                </c:pt>
                <c:pt idx="110">
                  <c:v>0.64103142333342789</c:v>
                </c:pt>
                <c:pt idx="111">
                  <c:v>0.64067888491446323</c:v>
                </c:pt>
                <c:pt idx="112">
                  <c:v>0.67569699966825736</c:v>
                </c:pt>
                <c:pt idx="113">
                  <c:v>0.67570962975537796</c:v>
                </c:pt>
                <c:pt idx="114">
                  <c:v>0.6057370260324052</c:v>
                </c:pt>
                <c:pt idx="115">
                  <c:v>0.60582972414542036</c:v>
                </c:pt>
                <c:pt idx="116">
                  <c:v>0.66073526857795928</c:v>
                </c:pt>
                <c:pt idx="117">
                  <c:v>0.62805703116011546</c:v>
                </c:pt>
                <c:pt idx="118">
                  <c:v>0.66216726552116578</c:v>
                </c:pt>
                <c:pt idx="119">
                  <c:v>0.62495168984561222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AEF-4063-B79D-0430A0822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26728"/>
        <c:axId val="342357568"/>
      </c:scatterChart>
      <c:valAx>
        <c:axId val="50426728"/>
        <c:scaling>
          <c:orientation val="minMax"/>
          <c:max val="4"/>
          <c:min val="-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Growth</a:t>
                </a:r>
                <a:r>
                  <a:rPr lang="en-US" altLang="zh-CN" baseline="0"/>
                  <a:t> rate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.0_ " sourceLinked="0"/>
        <c:majorTickMark val="in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357568"/>
        <c:crossesAt val="-8"/>
        <c:crossBetween val="midCat"/>
        <c:majorUnit val="4"/>
      </c:valAx>
      <c:valAx>
        <c:axId val="342357568"/>
        <c:scaling>
          <c:orientation val="minMax"/>
          <c:max val="0.8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Strouhal number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.0_ " sourceLinked="0"/>
        <c:majorTickMark val="in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26728"/>
        <c:crossesAt val="-8"/>
        <c:crossBetween val="midCat"/>
        <c:majorUnit val="0.2"/>
      </c:valAx>
      <c:spPr>
        <a:noFill/>
        <a:ln w="2540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3321509410362018"/>
          <c:y val="4.0906253289769462E-2"/>
          <c:w val="0.19856124452669163"/>
          <c:h val="0.340690069510554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63421903175861"/>
          <c:y val="2.4931609002534834E-2"/>
          <c:w val="0.77058248589427902"/>
          <c:h val="0.87012264136952422"/>
        </c:manualLayout>
      </c:layout>
      <c:scatterChart>
        <c:scatterStyle val="lineMarker"/>
        <c:varyColors val="0"/>
        <c:ser>
          <c:idx val="0"/>
          <c:order val="6"/>
          <c:spPr>
            <a:ln w="254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特征值分析!$AF$2:$AF$8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45</c:v>
                </c:pt>
                <c:pt idx="3">
                  <c:v>50</c:v>
                </c:pt>
                <c:pt idx="4">
                  <c:v>60</c:v>
                </c:pt>
                <c:pt idx="5">
                  <c:v>80</c:v>
                </c:pt>
                <c:pt idx="6">
                  <c:v>100</c:v>
                </c:pt>
              </c:numCache>
            </c:numRef>
          </c:xVal>
          <c:yVal>
            <c:numRef>
              <c:f>特征值分析!$AH$2:$AH$8</c:f>
              <c:numCache>
                <c:formatCode>General</c:formatCode>
                <c:ptCount val="7"/>
                <c:pt idx="0">
                  <c:v>-1.587</c:v>
                </c:pt>
                <c:pt idx="1">
                  <c:v>-0.59299999999999997</c:v>
                </c:pt>
                <c:pt idx="2">
                  <c:v>-0.2</c:v>
                </c:pt>
                <c:pt idx="3">
                  <c:v>0.13769999999999999</c:v>
                </c:pt>
                <c:pt idx="4">
                  <c:v>0.67820000000000003</c:v>
                </c:pt>
                <c:pt idx="5">
                  <c:v>1.3447</c:v>
                </c:pt>
                <c:pt idx="6">
                  <c:v>1.6245000000000001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69-4044-BA5D-2D514B6A7201}"/>
            </c:ext>
          </c:extLst>
        </c:ser>
        <c:ser>
          <c:idx val="2"/>
          <c:order val="7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特征值分析!$AF$12</c:f>
              <c:numCache>
                <c:formatCode>General</c:formatCode>
                <c:ptCount val="1"/>
                <c:pt idx="0">
                  <c:v>48</c:v>
                </c:pt>
              </c:numCache>
            </c:numRef>
          </c:xVal>
          <c:yVal>
            <c:numRef>
              <c:f>特征值分析!$AG$12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69-4044-BA5D-2D514B6A7201}"/>
            </c:ext>
          </c:extLst>
        </c:ser>
        <c:ser>
          <c:idx val="3"/>
          <c:order val="8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14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xVal>
            <c:numRef>
              <c:f>特征值分析!$AF$14</c:f>
              <c:numCache>
                <c:formatCode>General</c:formatCode>
                <c:ptCount val="1"/>
                <c:pt idx="0">
                  <c:v>47</c:v>
                </c:pt>
              </c:numCache>
            </c:numRef>
          </c:xVal>
          <c:yVal>
            <c:numRef>
              <c:f>特征值分析!$AG$14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69-4044-BA5D-2D514B6A7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26728"/>
        <c:axId val="342357568"/>
        <c:extLst>
          <c:ext xmlns:c15="http://schemas.microsoft.com/office/drawing/2012/chart" uri="{02D57815-91ED-43cb-92C2-25804820EDAC}">
            <c15:filteredScatterSeries>
              <c15:ser>
                <c:idx val="13"/>
                <c:order val="0"/>
                <c:tx>
                  <c:strRef>
                    <c:extLst>
                      <c:ext uri="{02D57815-91ED-43cb-92C2-25804820EDAC}">
                        <c15:formulaRef>
                          <c15:sqref>特征值分析!$F$1</c15:sqref>
                        </c15:formulaRef>
                      </c:ext>
                    </c:extLst>
                    <c:strCache>
                      <c:ptCount val="1"/>
                      <c:pt idx="0">
                        <c:v>Re=80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13"/>
                  <c:spPr>
                    <a:solidFill>
                      <a:srgbClr val="FF7C80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特征值分析!$H$2:$H$191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-0.60576296995000001</c:v>
                      </c:pt>
                      <c:pt idx="1">
                        <c:v>-0.60650595667999996</c:v>
                      </c:pt>
                      <c:pt idx="2">
                        <c:v>-0.68383727801999994</c:v>
                      </c:pt>
                      <c:pt idx="3">
                        <c:v>-0.68430752114999993</c:v>
                      </c:pt>
                      <c:pt idx="4">
                        <c:v>-0.79024857599000009</c:v>
                      </c:pt>
                      <c:pt idx="5">
                        <c:v>-0.79061871248000004</c:v>
                      </c:pt>
                      <c:pt idx="6">
                        <c:v>-0.91757263525999999</c:v>
                      </c:pt>
                      <c:pt idx="7">
                        <c:v>-0.91473362024000004</c:v>
                      </c:pt>
                      <c:pt idx="8">
                        <c:v>-0.91452780994000005</c:v>
                      </c:pt>
                      <c:pt idx="9">
                        <c:v>-1.0625914734999999</c:v>
                      </c:pt>
                      <c:pt idx="10">
                        <c:v>-0.36527147214</c:v>
                      </c:pt>
                      <c:pt idx="11">
                        <c:v>1.3447009482999999</c:v>
                      </c:pt>
                      <c:pt idx="12">
                        <c:v>-2.1519800414999999</c:v>
                      </c:pt>
                      <c:pt idx="13">
                        <c:v>-0.98782872738000005</c:v>
                      </c:pt>
                      <c:pt idx="14">
                        <c:v>-2.6420525316000001</c:v>
                      </c:pt>
                      <c:pt idx="15">
                        <c:v>-3.1549250806</c:v>
                      </c:pt>
                      <c:pt idx="16">
                        <c:v>-3.0536889743</c:v>
                      </c:pt>
                      <c:pt idx="17">
                        <c:v>-3.3123250915</c:v>
                      </c:pt>
                      <c:pt idx="18">
                        <c:v>-3.4040180213999998</c:v>
                      </c:pt>
                      <c:pt idx="19">
                        <c:v>-3.3245743389999998</c:v>
                      </c:pt>
                      <c:pt idx="20">
                        <c:v>-1.2934499555000001</c:v>
                      </c:pt>
                      <c:pt idx="21">
                        <c:v>-1.5434397366999999</c:v>
                      </c:pt>
                      <c:pt idx="22">
                        <c:v>-1.1599934762999999</c:v>
                      </c:pt>
                      <c:pt idx="23">
                        <c:v>-0.98782872162000002</c:v>
                      </c:pt>
                      <c:pt idx="24">
                        <c:v>-1.9077763387</c:v>
                      </c:pt>
                      <c:pt idx="25">
                        <c:v>-1.6623494874</c:v>
                      </c:pt>
                      <c:pt idx="26">
                        <c:v>-2.1609905462999999</c:v>
                      </c:pt>
                      <c:pt idx="27">
                        <c:v>-2.2730270129000001</c:v>
                      </c:pt>
                      <c:pt idx="28">
                        <c:v>-2.4152661133</c:v>
                      </c:pt>
                      <c:pt idx="29">
                        <c:v>-2.4588653754000003</c:v>
                      </c:pt>
                      <c:pt idx="30">
                        <c:v>-1.0880132158</c:v>
                      </c:pt>
                      <c:pt idx="31">
                        <c:v>-1.0467661208999999</c:v>
                      </c:pt>
                      <c:pt idx="32">
                        <c:v>-1.1599934789000002</c:v>
                      </c:pt>
                      <c:pt idx="33">
                        <c:v>-1.5223211715000002</c:v>
                      </c:pt>
                      <c:pt idx="34">
                        <c:v>-1.4145064187</c:v>
                      </c:pt>
                      <c:pt idx="35">
                        <c:v>-1.6623494847</c:v>
                      </c:pt>
                      <c:pt idx="36">
                        <c:v>-2.0187071826</c:v>
                      </c:pt>
                      <c:pt idx="37">
                        <c:v>-1.5166766977999999</c:v>
                      </c:pt>
                      <c:pt idx="38">
                        <c:v>-1.8740227460000001</c:v>
                      </c:pt>
                      <c:pt idx="39">
                        <c:v>-0.94684062292000004</c:v>
                      </c:pt>
                      <c:pt idx="40">
                        <c:v>-0.98782872523999998</c:v>
                      </c:pt>
                      <c:pt idx="41">
                        <c:v>-1.5434397320000002</c:v>
                      </c:pt>
                      <c:pt idx="42">
                        <c:v>-2.0600838845</c:v>
                      </c:pt>
                      <c:pt idx="43">
                        <c:v>-1.2934499563999999</c:v>
                      </c:pt>
                      <c:pt idx="44">
                        <c:v>-2.4152661031</c:v>
                      </c:pt>
                      <c:pt idx="45">
                        <c:v>-2.8136786943999996</c:v>
                      </c:pt>
                      <c:pt idx="46">
                        <c:v>-2.9397567584000002</c:v>
                      </c:pt>
                      <c:pt idx="47">
                        <c:v>-2.789239136</c:v>
                      </c:pt>
                      <c:pt idx="48">
                        <c:v>-3.0265725430000003</c:v>
                      </c:pt>
                      <c:pt idx="49">
                        <c:v>-3.0355481310999997</c:v>
                      </c:pt>
                      <c:pt idx="50">
                        <c:v>-1.0595366151000001</c:v>
                      </c:pt>
                      <c:pt idx="51">
                        <c:v>-0.22632325001</c:v>
                      </c:pt>
                      <c:pt idx="52">
                        <c:v>1.3447009142999999</c:v>
                      </c:pt>
                      <c:pt idx="53">
                        <c:v>-0.36527147208999999</c:v>
                      </c:pt>
                      <c:pt idx="54">
                        <c:v>-2.9108709259999999</c:v>
                      </c:pt>
                      <c:pt idx="55">
                        <c:v>-2.1519800399999998</c:v>
                      </c:pt>
                      <c:pt idx="56">
                        <c:v>-3.9243245044000004</c:v>
                      </c:pt>
                      <c:pt idx="57">
                        <c:v>-4.1653535013000003</c:v>
                      </c:pt>
                      <c:pt idx="58">
                        <c:v>-3.7449353779000001</c:v>
                      </c:pt>
                      <c:pt idx="59">
                        <c:v>-3.9309056687999999</c:v>
                      </c:pt>
                      <c:pt idx="60">
                        <c:v>-0.65343735833999994</c:v>
                      </c:pt>
                      <c:pt idx="61">
                        <c:v>-1.7227318313</c:v>
                      </c:pt>
                      <c:pt idx="62">
                        <c:v>-0.25825668993000001</c:v>
                      </c:pt>
                      <c:pt idx="63">
                        <c:v>-0.22632325450000002</c:v>
                      </c:pt>
                      <c:pt idx="64">
                        <c:v>-1.174251677</c:v>
                      </c:pt>
                      <c:pt idx="65">
                        <c:v>-0.53753056105999997</c:v>
                      </c:pt>
                      <c:pt idx="66">
                        <c:v>-2.3086501909999999</c:v>
                      </c:pt>
                      <c:pt idx="67">
                        <c:v>-3.4763964020999998</c:v>
                      </c:pt>
                      <c:pt idx="68">
                        <c:v>-1.0595366094000001</c:v>
                      </c:pt>
                      <c:pt idx="69">
                        <c:v>-2.9108709243000002</c:v>
                      </c:pt>
                      <c:pt idx="70">
                        <c:v>-1.4331189828999999</c:v>
                      </c:pt>
                      <c:pt idx="71">
                        <c:v>-0.62085291890999994</c:v>
                      </c:pt>
                      <c:pt idx="72">
                        <c:v>-0.90848377305999994</c:v>
                      </c:pt>
                      <c:pt idx="73">
                        <c:v>-0.41758614659999999</c:v>
                      </c:pt>
                      <c:pt idx="74">
                        <c:v>-0.73702415768999996</c:v>
                      </c:pt>
                      <c:pt idx="75">
                        <c:v>-2.3487961052999999</c:v>
                      </c:pt>
                      <c:pt idx="76">
                        <c:v>-2.8637283764000001</c:v>
                      </c:pt>
                      <c:pt idx="77">
                        <c:v>-0.94326553849000006</c:v>
                      </c:pt>
                      <c:pt idx="78">
                        <c:v>-0.86646896414000008</c:v>
                      </c:pt>
                      <c:pt idx="79">
                        <c:v>-1.7169785297</c:v>
                      </c:pt>
                      <c:pt idx="80">
                        <c:v>-1.3207708917000001</c:v>
                      </c:pt>
                      <c:pt idx="81">
                        <c:v>-1.5555727354000002</c:v>
                      </c:pt>
                      <c:pt idx="82">
                        <c:v>-1.3373911064999999</c:v>
                      </c:pt>
                      <c:pt idx="83">
                        <c:v>-1.2221950752000001</c:v>
                      </c:pt>
                      <c:pt idx="84">
                        <c:v>-1.7257860922000001</c:v>
                      </c:pt>
                      <c:pt idx="85">
                        <c:v>-1.8522529333000002</c:v>
                      </c:pt>
                      <c:pt idx="86">
                        <c:v>-2.9477958903000001</c:v>
                      </c:pt>
                      <c:pt idx="87">
                        <c:v>-2.2507061763</c:v>
                      </c:pt>
                      <c:pt idx="88">
                        <c:v>-2.2012951922999999</c:v>
                      </c:pt>
                      <c:pt idx="89">
                        <c:v>-3.9346326158</c:v>
                      </c:pt>
                      <c:pt idx="90">
                        <c:v>-2.091142031</c:v>
                      </c:pt>
                      <c:pt idx="91">
                        <c:v>-2.1399297621</c:v>
                      </c:pt>
                      <c:pt idx="92">
                        <c:v>-2.8586959796000002</c:v>
                      </c:pt>
                      <c:pt idx="93">
                        <c:v>-2.9482914645000005</c:v>
                      </c:pt>
                      <c:pt idx="94">
                        <c:v>-2.6367516176999999</c:v>
                      </c:pt>
                      <c:pt idx="95">
                        <c:v>-3.1979074639</c:v>
                      </c:pt>
                      <c:pt idx="96">
                        <c:v>-2.2828582240999999</c:v>
                      </c:pt>
                      <c:pt idx="97">
                        <c:v>-3.8273064638999998</c:v>
                      </c:pt>
                      <c:pt idx="98">
                        <c:v>-2.3554884939000003</c:v>
                      </c:pt>
                      <c:pt idx="99">
                        <c:v>-3.7239772236000004</c:v>
                      </c:pt>
                      <c:pt idx="100">
                        <c:v>-2.8039711427</c:v>
                      </c:pt>
                      <c:pt idx="101">
                        <c:v>-2.8337904580000002</c:v>
                      </c:pt>
                      <c:pt idx="102">
                        <c:v>-2.5402409088</c:v>
                      </c:pt>
                      <c:pt idx="103">
                        <c:v>-2.5361315567</c:v>
                      </c:pt>
                      <c:pt idx="104">
                        <c:v>-4.6232012485</c:v>
                      </c:pt>
                      <c:pt idx="105">
                        <c:v>-3.1255410762000002</c:v>
                      </c:pt>
                      <c:pt idx="106">
                        <c:v>-3.1035659042000003</c:v>
                      </c:pt>
                      <c:pt idx="107">
                        <c:v>-4.9061853155000001</c:v>
                      </c:pt>
                      <c:pt idx="108">
                        <c:v>-5.1725316115000002</c:v>
                      </c:pt>
                      <c:pt idx="109">
                        <c:v>-5.3767831118</c:v>
                      </c:pt>
                      <c:pt idx="110">
                        <c:v>-3.4518845828</c:v>
                      </c:pt>
                      <c:pt idx="111">
                        <c:v>-3.4531063939000002</c:v>
                      </c:pt>
                      <c:pt idx="112">
                        <c:v>-3.8129478375999999</c:v>
                      </c:pt>
                      <c:pt idx="113">
                        <c:v>-3.8388961065</c:v>
                      </c:pt>
                      <c:pt idx="114">
                        <c:v>-3.1255410762000002</c:v>
                      </c:pt>
                      <c:pt idx="115">
                        <c:v>-3.1035659042000003</c:v>
                      </c:pt>
                      <c:pt idx="116">
                        <c:v>-6.3219505472000002</c:v>
                      </c:pt>
                      <c:pt idx="117">
                        <c:v>-5.6043086591</c:v>
                      </c:pt>
                      <c:pt idx="118">
                        <c:v>-6.5146651230999995</c:v>
                      </c:pt>
                      <c:pt idx="119">
                        <c:v>-5.7795492982999992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特征值分析!$I$2:$I$191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5.2574168694116563E-14</c:v>
                      </c:pt>
                      <c:pt idx="1">
                        <c:v>2.4184115615717443E-16</c:v>
                      </c:pt>
                      <c:pt idx="2">
                        <c:v>5.2836011037279402E-16</c:v>
                      </c:pt>
                      <c:pt idx="3">
                        <c:v>-1.1708471141075913E-15</c:v>
                      </c:pt>
                      <c:pt idx="4">
                        <c:v>1.0370346320150975E-14</c:v>
                      </c:pt>
                      <c:pt idx="5">
                        <c:v>-8.1813779799792891E-14</c:v>
                      </c:pt>
                      <c:pt idx="6">
                        <c:v>-9.1492714614948878E-13</c:v>
                      </c:pt>
                      <c:pt idx="7">
                        <c:v>4.4241842632150781E-13</c:v>
                      </c:pt>
                      <c:pt idx="8">
                        <c:v>-3.9153399168045046E-15</c:v>
                      </c:pt>
                      <c:pt idx="9">
                        <c:v>-1.2614084550432085E-13</c:v>
                      </c:pt>
                      <c:pt idx="10">
                        <c:v>0.11074492826270568</c:v>
                      </c:pt>
                      <c:pt idx="11">
                        <c:v>0.11780723672370727</c:v>
                      </c:pt>
                      <c:pt idx="12">
                        <c:v>0.1075723485803684</c:v>
                      </c:pt>
                      <c:pt idx="13">
                        <c:v>6.7319371073130241E-2</c:v>
                      </c:pt>
                      <c:pt idx="14">
                        <c:v>0.109343141558951</c:v>
                      </c:pt>
                      <c:pt idx="15">
                        <c:v>9.2825258331601324E-2</c:v>
                      </c:pt>
                      <c:pt idx="16">
                        <c:v>8.337593430272576E-2</c:v>
                      </c:pt>
                      <c:pt idx="17">
                        <c:v>0.10207736260901557</c:v>
                      </c:pt>
                      <c:pt idx="18">
                        <c:v>9.6705449331654258E-2</c:v>
                      </c:pt>
                      <c:pt idx="19">
                        <c:v>8.5630017844152945E-2</c:v>
                      </c:pt>
                      <c:pt idx="20">
                        <c:v>4.2862466386522254E-2</c:v>
                      </c:pt>
                      <c:pt idx="21">
                        <c:v>5.281875134155916E-2</c:v>
                      </c:pt>
                      <c:pt idx="22">
                        <c:v>3.3275150960244887E-2</c:v>
                      </c:pt>
                      <c:pt idx="23">
                        <c:v>6.7319371047852683E-2</c:v>
                      </c:pt>
                      <c:pt idx="24">
                        <c:v>4.0566553302221531E-2</c:v>
                      </c:pt>
                      <c:pt idx="25">
                        <c:v>3.2457598161218876E-2</c:v>
                      </c:pt>
                      <c:pt idx="26">
                        <c:v>4.7551873812439631E-2</c:v>
                      </c:pt>
                      <c:pt idx="27">
                        <c:v>4.0494026363458786E-2</c:v>
                      </c:pt>
                      <c:pt idx="28">
                        <c:v>5.475654342903509E-2</c:v>
                      </c:pt>
                      <c:pt idx="29">
                        <c:v>4.7856815650088536E-2</c:v>
                      </c:pt>
                      <c:pt idx="30">
                        <c:v>2.4111946644513993E-2</c:v>
                      </c:pt>
                      <c:pt idx="31">
                        <c:v>1.4870161764075815E-2</c:v>
                      </c:pt>
                      <c:pt idx="32">
                        <c:v>3.3275150963989711E-2</c:v>
                      </c:pt>
                      <c:pt idx="33">
                        <c:v>2.3639722589409322E-2</c:v>
                      </c:pt>
                      <c:pt idx="34">
                        <c:v>1.4686602125266769E-2</c:v>
                      </c:pt>
                      <c:pt idx="35">
                        <c:v>3.2457598193049865E-2</c:v>
                      </c:pt>
                      <c:pt idx="36">
                        <c:v>2.3641255638190341E-2</c:v>
                      </c:pt>
                      <c:pt idx="37">
                        <c:v>9.599984000808642E-3</c:v>
                      </c:pt>
                      <c:pt idx="38">
                        <c:v>1.5264882639835753E-2</c:v>
                      </c:pt>
                      <c:pt idx="39">
                        <c:v>5.5010988162313519E-3</c:v>
                      </c:pt>
                      <c:pt idx="40">
                        <c:v>6.7319371116195695E-2</c:v>
                      </c:pt>
                      <c:pt idx="41">
                        <c:v>5.2818751315345421E-2</c:v>
                      </c:pt>
                      <c:pt idx="42">
                        <c:v>6.4450513484597516E-2</c:v>
                      </c:pt>
                      <c:pt idx="43">
                        <c:v>4.2862466389330868E-2</c:v>
                      </c:pt>
                      <c:pt idx="44">
                        <c:v>5.4756543429971299E-2</c:v>
                      </c:pt>
                      <c:pt idx="45">
                        <c:v>6.2600984554589206E-2</c:v>
                      </c:pt>
                      <c:pt idx="46">
                        <c:v>6.5903979660432321E-2</c:v>
                      </c:pt>
                      <c:pt idx="47">
                        <c:v>5.6654522905881258E-2</c:v>
                      </c:pt>
                      <c:pt idx="48">
                        <c:v>7.4141753101314795E-2</c:v>
                      </c:pt>
                      <c:pt idx="49">
                        <c:v>7.5458362481313379E-2</c:v>
                      </c:pt>
                      <c:pt idx="50">
                        <c:v>0.13923858795657448</c:v>
                      </c:pt>
                      <c:pt idx="51">
                        <c:v>0.15765225559763016</c:v>
                      </c:pt>
                      <c:pt idx="52">
                        <c:v>0.11780723749139582</c:v>
                      </c:pt>
                      <c:pt idx="53">
                        <c:v>0.11074492813163693</c:v>
                      </c:pt>
                      <c:pt idx="54">
                        <c:v>0.15374272293500771</c:v>
                      </c:pt>
                      <c:pt idx="55">
                        <c:v>0.10757234858973046</c:v>
                      </c:pt>
                      <c:pt idx="56">
                        <c:v>0.13707662190189779</c:v>
                      </c:pt>
                      <c:pt idx="57">
                        <c:v>0.1395521933590588</c:v>
                      </c:pt>
                      <c:pt idx="58">
                        <c:v>0.12775356511666014</c:v>
                      </c:pt>
                      <c:pt idx="59">
                        <c:v>0.12856679849726727</c:v>
                      </c:pt>
                      <c:pt idx="60">
                        <c:v>0.17912332150372695</c:v>
                      </c:pt>
                      <c:pt idx="61">
                        <c:v>0.17763016571501308</c:v>
                      </c:pt>
                      <c:pt idx="62">
                        <c:v>0.20649141533576088</c:v>
                      </c:pt>
                      <c:pt idx="63">
                        <c:v>0.15765225567252661</c:v>
                      </c:pt>
                      <c:pt idx="64">
                        <c:v>0.21035952595770546</c:v>
                      </c:pt>
                      <c:pt idx="65">
                        <c:v>0.2231509000824464</c:v>
                      </c:pt>
                      <c:pt idx="66">
                        <c:v>0.2204348062096238</c:v>
                      </c:pt>
                      <c:pt idx="67">
                        <c:v>0.20153987422512651</c:v>
                      </c:pt>
                      <c:pt idx="68">
                        <c:v>0.13923858778805748</c:v>
                      </c:pt>
                      <c:pt idx="69">
                        <c:v>0.1537427230660765</c:v>
                      </c:pt>
                      <c:pt idx="70">
                        <c:v>0.28184763918409894</c:v>
                      </c:pt>
                      <c:pt idx="71">
                        <c:v>0.2695536845753666</c:v>
                      </c:pt>
                      <c:pt idx="72">
                        <c:v>0.29110280168652258</c:v>
                      </c:pt>
                      <c:pt idx="73">
                        <c:v>0.25613574756544144</c:v>
                      </c:pt>
                      <c:pt idx="74">
                        <c:v>0.30674442355054155</c:v>
                      </c:pt>
                      <c:pt idx="75">
                        <c:v>0.28918592011168437</c:v>
                      </c:pt>
                      <c:pt idx="76">
                        <c:v>0.2657471389997994</c:v>
                      </c:pt>
                      <c:pt idx="77">
                        <c:v>0.24923352638928117</c:v>
                      </c:pt>
                      <c:pt idx="78">
                        <c:v>0.31734878354373508</c:v>
                      </c:pt>
                      <c:pt idx="79">
                        <c:v>0.24796862628921168</c:v>
                      </c:pt>
                      <c:pt idx="80">
                        <c:v>0.36615016881977036</c:v>
                      </c:pt>
                      <c:pt idx="81">
                        <c:v>0.38176292331887374</c:v>
                      </c:pt>
                      <c:pt idx="82">
                        <c:v>0.35994492025552677</c:v>
                      </c:pt>
                      <c:pt idx="83">
                        <c:v>0.3575596280932386</c:v>
                      </c:pt>
                      <c:pt idx="84">
                        <c:v>0.39217696233582472</c:v>
                      </c:pt>
                      <c:pt idx="85">
                        <c:v>0.35440131121243856</c:v>
                      </c:pt>
                      <c:pt idx="86">
                        <c:v>0.36130405718798952</c:v>
                      </c:pt>
                      <c:pt idx="87">
                        <c:v>0.39679655857275925</c:v>
                      </c:pt>
                      <c:pt idx="88">
                        <c:v>0.40025072949043894</c:v>
                      </c:pt>
                      <c:pt idx="89">
                        <c:v>0.37591316695832028</c:v>
                      </c:pt>
                      <c:pt idx="90">
                        <c:v>0.4654333242336649</c:v>
                      </c:pt>
                      <c:pt idx="91">
                        <c:v>0.46435725412758144</c:v>
                      </c:pt>
                      <c:pt idx="92">
                        <c:v>0.46570907834902514</c:v>
                      </c:pt>
                      <c:pt idx="93">
                        <c:v>0.46032676055113309</c:v>
                      </c:pt>
                      <c:pt idx="94">
                        <c:v>0.44809995823549531</c:v>
                      </c:pt>
                      <c:pt idx="95">
                        <c:v>0.47746447637268252</c:v>
                      </c:pt>
                      <c:pt idx="96">
                        <c:v>0.49979891035671076</c:v>
                      </c:pt>
                      <c:pt idx="97">
                        <c:v>0.47752149784494274</c:v>
                      </c:pt>
                      <c:pt idx="98">
                        <c:v>0.5002177316427493</c:v>
                      </c:pt>
                      <c:pt idx="99">
                        <c:v>0.49155723856335115</c:v>
                      </c:pt>
                      <c:pt idx="100">
                        <c:v>0.57067822696791737</c:v>
                      </c:pt>
                      <c:pt idx="101">
                        <c:v>0.57068768343052201</c:v>
                      </c:pt>
                      <c:pt idx="102">
                        <c:v>0.53552720912766272</c:v>
                      </c:pt>
                      <c:pt idx="103">
                        <c:v>0.53535162569343664</c:v>
                      </c:pt>
                      <c:pt idx="104">
                        <c:v>0.55441219617494042</c:v>
                      </c:pt>
                      <c:pt idx="105">
                        <c:v>0.60577070216102569</c:v>
                      </c:pt>
                      <c:pt idx="106">
                        <c:v>0.60586758500056537</c:v>
                      </c:pt>
                      <c:pt idx="107">
                        <c:v>0.55302171056769855</c:v>
                      </c:pt>
                      <c:pt idx="108">
                        <c:v>0.5408968785917877</c:v>
                      </c:pt>
                      <c:pt idx="109">
                        <c:v>0.570343088528523</c:v>
                      </c:pt>
                      <c:pt idx="110">
                        <c:v>0.64107016915560588</c:v>
                      </c:pt>
                      <c:pt idx="111">
                        <c:v>0.64071994421293343</c:v>
                      </c:pt>
                      <c:pt idx="112">
                        <c:v>0.67574148579740023</c:v>
                      </c:pt>
                      <c:pt idx="113">
                        <c:v>0.67575422011228614</c:v>
                      </c:pt>
                      <c:pt idx="114">
                        <c:v>0.60577070216102569</c:v>
                      </c:pt>
                      <c:pt idx="115">
                        <c:v>0.60586758500056537</c:v>
                      </c:pt>
                      <c:pt idx="116">
                        <c:v>0.66078646267613739</c:v>
                      </c:pt>
                      <c:pt idx="117">
                        <c:v>0.62809745266854566</c:v>
                      </c:pt>
                      <c:pt idx="118">
                        <c:v>0.66223946436481629</c:v>
                      </c:pt>
                      <c:pt idx="119">
                        <c:v>0.62500564914862899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2669-4044-BA5D-2D514B6A7201}"/>
                  </c:ext>
                </c:extLst>
              </c15:ser>
            </c15:filteredScatterSeries>
            <c15:filteredScatterSeries>
              <c15:ser>
                <c:idx val="14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特征值分析!$J$1</c15:sqref>
                        </c15:formulaRef>
                      </c:ext>
                    </c:extLst>
                    <c:strCache>
                      <c:ptCount val="1"/>
                      <c:pt idx="0">
                        <c:v>Re=60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11"/>
                  <c:spPr>
                    <a:solidFill>
                      <a:srgbClr val="FFCCCC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特征值分析!$L$2:$L$191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-0.62632258824999998</c:v>
                      </c:pt>
                      <c:pt idx="1">
                        <c:v>-0.62711975432</c:v>
                      </c:pt>
                      <c:pt idx="2">
                        <c:v>-0.69829598124000003</c:v>
                      </c:pt>
                      <c:pt idx="3">
                        <c:v>-0.69880643851000002</c:v>
                      </c:pt>
                      <c:pt idx="4">
                        <c:v>-0.80291318785999999</c:v>
                      </c:pt>
                      <c:pt idx="5">
                        <c:v>-0.80334425668999998</c:v>
                      </c:pt>
                      <c:pt idx="6">
                        <c:v>-0.92684741523999992</c:v>
                      </c:pt>
                      <c:pt idx="7">
                        <c:v>-0.92649463850999991</c:v>
                      </c:pt>
                      <c:pt idx="8">
                        <c:v>-1.0752160284999999</c:v>
                      </c:pt>
                      <c:pt idx="9">
                        <c:v>-1.0758308533999998</c:v>
                      </c:pt>
                      <c:pt idx="10">
                        <c:v>-1.0600988269</c:v>
                      </c:pt>
                      <c:pt idx="11">
                        <c:v>-0.22739057914999999</c:v>
                      </c:pt>
                      <c:pt idx="12">
                        <c:v>0.67815658110999999</c:v>
                      </c:pt>
                      <c:pt idx="13">
                        <c:v>-2.9116150329000003</c:v>
                      </c:pt>
                      <c:pt idx="14">
                        <c:v>-0.36555921525000001</c:v>
                      </c:pt>
                      <c:pt idx="15">
                        <c:v>-2.1516640236</c:v>
                      </c:pt>
                      <c:pt idx="16">
                        <c:v>-3.9390229015</c:v>
                      </c:pt>
                      <c:pt idx="17">
                        <c:v>-4.1828958495000004</c:v>
                      </c:pt>
                      <c:pt idx="18">
                        <c:v>-3.7446499605999999</c:v>
                      </c:pt>
                      <c:pt idx="19">
                        <c:v>-3.9311842384000002</c:v>
                      </c:pt>
                      <c:pt idx="20">
                        <c:v>-1.2990553496000001</c:v>
                      </c:pt>
                      <c:pt idx="21">
                        <c:v>-1.5542958927999999</c:v>
                      </c:pt>
                      <c:pt idx="22">
                        <c:v>-0.98910936944999994</c:v>
                      </c:pt>
                      <c:pt idx="23">
                        <c:v>-1.1641097207</c:v>
                      </c:pt>
                      <c:pt idx="24">
                        <c:v>-1.9120189932</c:v>
                      </c:pt>
                      <c:pt idx="25">
                        <c:v>-1.665621585</c:v>
                      </c:pt>
                      <c:pt idx="26">
                        <c:v>-2.1683675802</c:v>
                      </c:pt>
                      <c:pt idx="27">
                        <c:v>-2.4655654481</c:v>
                      </c:pt>
                      <c:pt idx="28">
                        <c:v>-2.2809063412000001</c:v>
                      </c:pt>
                      <c:pt idx="29">
                        <c:v>-2.4494832142999998</c:v>
                      </c:pt>
                      <c:pt idx="30">
                        <c:v>-1.0897831973000001</c:v>
                      </c:pt>
                      <c:pt idx="31">
                        <c:v>-1.0476464632</c:v>
                      </c:pt>
                      <c:pt idx="32">
                        <c:v>-1.1641097199999999</c:v>
                      </c:pt>
                      <c:pt idx="33">
                        <c:v>-1.5255673404000001</c:v>
                      </c:pt>
                      <c:pt idx="34">
                        <c:v>-1.4127606686999998</c:v>
                      </c:pt>
                      <c:pt idx="35">
                        <c:v>-1.6656215835999999</c:v>
                      </c:pt>
                      <c:pt idx="36">
                        <c:v>-0.94437627321000006</c:v>
                      </c:pt>
                      <c:pt idx="37">
                        <c:v>-2.0170503206000001</c:v>
                      </c:pt>
                      <c:pt idx="38">
                        <c:v>-1.8658909653</c:v>
                      </c:pt>
                      <c:pt idx="39">
                        <c:v>-1.6612733409</c:v>
                      </c:pt>
                      <c:pt idx="40">
                        <c:v>-0.98910936961999996</c:v>
                      </c:pt>
                      <c:pt idx="41">
                        <c:v>-2.0649909887</c:v>
                      </c:pt>
                      <c:pt idx="42">
                        <c:v>-1.5542958908999998</c:v>
                      </c:pt>
                      <c:pt idx="43">
                        <c:v>-1.2990553518000001</c:v>
                      </c:pt>
                      <c:pt idx="44">
                        <c:v>-2.9522848121000003</c:v>
                      </c:pt>
                      <c:pt idx="45">
                        <c:v>-3.0015920903</c:v>
                      </c:pt>
                      <c:pt idx="46">
                        <c:v>-2.4250100406000001</c:v>
                      </c:pt>
                      <c:pt idx="47">
                        <c:v>-2.8636816426</c:v>
                      </c:pt>
                      <c:pt idx="48">
                        <c:v>-2.8220944344999999</c:v>
                      </c:pt>
                      <c:pt idx="49">
                        <c:v>-2.7123639097000001</c:v>
                      </c:pt>
                      <c:pt idx="50">
                        <c:v>-0.36555922528000001</c:v>
                      </c:pt>
                      <c:pt idx="51">
                        <c:v>0.67815658676000012</c:v>
                      </c:pt>
                      <c:pt idx="52">
                        <c:v>-0.98910936835999996</c:v>
                      </c:pt>
                      <c:pt idx="53">
                        <c:v>-2.1516640226999999</c:v>
                      </c:pt>
                      <c:pt idx="54">
                        <c:v>-3.1165903413000002</c:v>
                      </c:pt>
                      <c:pt idx="55">
                        <c:v>-3.0079271378999999</c:v>
                      </c:pt>
                      <c:pt idx="56">
                        <c:v>-3.2714765700999999</c:v>
                      </c:pt>
                      <c:pt idx="57">
                        <c:v>-3.3471318475</c:v>
                      </c:pt>
                      <c:pt idx="58">
                        <c:v>-3.2669204922000001</c:v>
                      </c:pt>
                      <c:pt idx="59">
                        <c:v>-3.1558266675000004</c:v>
                      </c:pt>
                      <c:pt idx="60">
                        <c:v>-0.65424672155000008</c:v>
                      </c:pt>
                      <c:pt idx="61">
                        <c:v>-1.7233907036000002</c:v>
                      </c:pt>
                      <c:pt idx="62">
                        <c:v>-0.25935693947999999</c:v>
                      </c:pt>
                      <c:pt idx="63">
                        <c:v>-0.22739057505999999</c:v>
                      </c:pt>
                      <c:pt idx="64">
                        <c:v>-1.1755658341999999</c:v>
                      </c:pt>
                      <c:pt idx="65">
                        <c:v>-0.53883543333000006</c:v>
                      </c:pt>
                      <c:pt idx="66">
                        <c:v>-2.3103700599999999</c:v>
                      </c:pt>
                      <c:pt idx="67">
                        <c:v>-3.4776410170999998</c:v>
                      </c:pt>
                      <c:pt idx="68">
                        <c:v>-1.0600987916</c:v>
                      </c:pt>
                      <c:pt idx="69">
                        <c:v>-2.9116150112999999</c:v>
                      </c:pt>
                      <c:pt idx="70">
                        <c:v>-0.41953418761999994</c:v>
                      </c:pt>
                      <c:pt idx="71">
                        <c:v>-0.62269722781000003</c:v>
                      </c:pt>
                      <c:pt idx="72">
                        <c:v>-0.73938593758000004</c:v>
                      </c:pt>
                      <c:pt idx="73">
                        <c:v>-0.91082816156999991</c:v>
                      </c:pt>
                      <c:pt idx="74">
                        <c:v>-0.9448340849300001</c:v>
                      </c:pt>
                      <c:pt idx="75">
                        <c:v>-0.53883542222000003</c:v>
                      </c:pt>
                      <c:pt idx="76">
                        <c:v>-1.435503728</c:v>
                      </c:pt>
                      <c:pt idx="77">
                        <c:v>-0.86900457714000001</c:v>
                      </c:pt>
                      <c:pt idx="78">
                        <c:v>-1.718585818</c:v>
                      </c:pt>
                      <c:pt idx="79">
                        <c:v>-1.3225972933999999</c:v>
                      </c:pt>
                      <c:pt idx="80">
                        <c:v>-1.3218541005</c:v>
                      </c:pt>
                      <c:pt idx="81">
                        <c:v>-1.556901077</c:v>
                      </c:pt>
                      <c:pt idx="82">
                        <c:v>-1.3384948536999999</c:v>
                      </c:pt>
                      <c:pt idx="83">
                        <c:v>-1.2229653064999999</c:v>
                      </c:pt>
                      <c:pt idx="84">
                        <c:v>-1.7275267321000001</c:v>
                      </c:pt>
                      <c:pt idx="85">
                        <c:v>-1.8534954254</c:v>
                      </c:pt>
                      <c:pt idx="86">
                        <c:v>-2.2530858977000001</c:v>
                      </c:pt>
                      <c:pt idx="87">
                        <c:v>-2.9496346602000001</c:v>
                      </c:pt>
                      <c:pt idx="88">
                        <c:v>-2.202385059</c:v>
                      </c:pt>
                      <c:pt idx="89">
                        <c:v>-3.9360293816</c:v>
                      </c:pt>
                      <c:pt idx="90">
                        <c:v>-2.0946320698000003</c:v>
                      </c:pt>
                      <c:pt idx="91">
                        <c:v>-2.1434630530000001</c:v>
                      </c:pt>
                      <c:pt idx="92">
                        <c:v>-2.8614442095999997</c:v>
                      </c:pt>
                      <c:pt idx="93">
                        <c:v>-2.9510910593999999</c:v>
                      </c:pt>
                      <c:pt idx="94">
                        <c:v>-2.6394400076000002</c:v>
                      </c:pt>
                      <c:pt idx="95">
                        <c:v>-3.2004785913</c:v>
                      </c:pt>
                      <c:pt idx="96">
                        <c:v>-3.830601395</c:v>
                      </c:pt>
                      <c:pt idx="97">
                        <c:v>-2.2870295028000003</c:v>
                      </c:pt>
                      <c:pt idx="98">
                        <c:v>-2.3598636741000001</c:v>
                      </c:pt>
                      <c:pt idx="99">
                        <c:v>-3.7282925418000001</c:v>
                      </c:pt>
                      <c:pt idx="100">
                        <c:v>-2.8100258536</c:v>
                      </c:pt>
                      <c:pt idx="101">
                        <c:v>-2.8399687385000001</c:v>
                      </c:pt>
                      <c:pt idx="102">
                        <c:v>-2.5413941131</c:v>
                      </c:pt>
                      <c:pt idx="103">
                        <c:v>-2.5452822098999999</c:v>
                      </c:pt>
                      <c:pt idx="104">
                        <c:v>-4.6289913878000002</c:v>
                      </c:pt>
                      <c:pt idx="105">
                        <c:v>-3.1107056697000002</c:v>
                      </c:pt>
                      <c:pt idx="106">
                        <c:v>-3.1326185432999996</c:v>
                      </c:pt>
                      <c:pt idx="107">
                        <c:v>-4.9114449412000001</c:v>
                      </c:pt>
                      <c:pt idx="108">
                        <c:v>-5.3817177798000007</c:v>
                      </c:pt>
                      <c:pt idx="109">
                        <c:v>-5.1769160344999996</c:v>
                      </c:pt>
                      <c:pt idx="110">
                        <c:v>-3.4612659050999999</c:v>
                      </c:pt>
                      <c:pt idx="111">
                        <c:v>-3.4600378057999999</c:v>
                      </c:pt>
                      <c:pt idx="112">
                        <c:v>-3.8222100156000001</c:v>
                      </c:pt>
                      <c:pt idx="113">
                        <c:v>-3.8481301290999999</c:v>
                      </c:pt>
                      <c:pt idx="114">
                        <c:v>-3.1107056697000002</c:v>
                      </c:pt>
                      <c:pt idx="115">
                        <c:v>-3.1326185432999996</c:v>
                      </c:pt>
                      <c:pt idx="116">
                        <c:v>-5.6118486536000001</c:v>
                      </c:pt>
                      <c:pt idx="117">
                        <c:v>-6.3304185415000003</c:v>
                      </c:pt>
                      <c:pt idx="118">
                        <c:v>-6.5233622152000006</c:v>
                      </c:pt>
                      <c:pt idx="119">
                        <c:v>-5.7871344108000002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特征值分析!$M$2:$M$191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2.2944387948703616E-12</c:v>
                      </c:pt>
                      <c:pt idx="1">
                        <c:v>-9.9526304401074999E-13</c:v>
                      </c:pt>
                      <c:pt idx="2">
                        <c:v>-5.7418911186113989E-13</c:v>
                      </c:pt>
                      <c:pt idx="3">
                        <c:v>-1.795627052998159E-13</c:v>
                      </c:pt>
                      <c:pt idx="4">
                        <c:v>-1.8557625433448663E-12</c:v>
                      </c:pt>
                      <c:pt idx="5">
                        <c:v>2.5784004143218915E-13</c:v>
                      </c:pt>
                      <c:pt idx="6">
                        <c:v>-8.9517420853209732E-13</c:v>
                      </c:pt>
                      <c:pt idx="7">
                        <c:v>-6.6341573535402538E-13</c:v>
                      </c:pt>
                      <c:pt idx="8">
                        <c:v>2.6125625696604815E-12</c:v>
                      </c:pt>
                      <c:pt idx="9">
                        <c:v>4.2086795541965863E-13</c:v>
                      </c:pt>
                      <c:pt idx="10">
                        <c:v>0.13923513956508779</c:v>
                      </c:pt>
                      <c:pt idx="11">
                        <c:v>0.15765206109156227</c:v>
                      </c:pt>
                      <c:pt idx="12">
                        <c:v>0.11821072772790087</c:v>
                      </c:pt>
                      <c:pt idx="13">
                        <c:v>0.15374083335387057</c:v>
                      </c:pt>
                      <c:pt idx="14">
                        <c:v>0.11074483357487498</c:v>
                      </c:pt>
                      <c:pt idx="15">
                        <c:v>0.10756296838106889</c:v>
                      </c:pt>
                      <c:pt idx="16">
                        <c:v>0.13710696818137996</c:v>
                      </c:pt>
                      <c:pt idx="17">
                        <c:v>0.13952676663384792</c:v>
                      </c:pt>
                      <c:pt idx="18">
                        <c:v>0.12790053391466255</c:v>
                      </c:pt>
                      <c:pt idx="19">
                        <c:v>0.12865872859404828</c:v>
                      </c:pt>
                      <c:pt idx="20">
                        <c:v>4.2764019339408037E-2</c:v>
                      </c:pt>
                      <c:pt idx="21">
                        <c:v>5.2673169019994734E-2</c:v>
                      </c:pt>
                      <c:pt idx="22">
                        <c:v>6.7325841654138019E-2</c:v>
                      </c:pt>
                      <c:pt idx="23">
                        <c:v>3.3221400887000846E-2</c:v>
                      </c:pt>
                      <c:pt idx="24">
                        <c:v>4.0545182252279238E-2</c:v>
                      </c:pt>
                      <c:pt idx="25">
                        <c:v>3.2440457686596133E-2</c:v>
                      </c:pt>
                      <c:pt idx="26">
                        <c:v>4.7534784622221445E-2</c:v>
                      </c:pt>
                      <c:pt idx="27">
                        <c:v>4.7851942022317344E-2</c:v>
                      </c:pt>
                      <c:pt idx="28">
                        <c:v>4.0445089777076761E-2</c:v>
                      </c:pt>
                      <c:pt idx="29">
                        <c:v>4.0220805018373385E-2</c:v>
                      </c:pt>
                      <c:pt idx="30">
                        <c:v>2.4089245694908334E-2</c:v>
                      </c:pt>
                      <c:pt idx="31">
                        <c:v>1.4872837501366065E-2</c:v>
                      </c:pt>
                      <c:pt idx="32">
                        <c:v>3.3221400876702584E-2</c:v>
                      </c:pt>
                      <c:pt idx="33">
                        <c:v>2.3617110730061296E-2</c:v>
                      </c:pt>
                      <c:pt idx="34">
                        <c:v>1.4583443794979506E-2</c:v>
                      </c:pt>
                      <c:pt idx="35">
                        <c:v>3.2440457724044351E-2</c:v>
                      </c:pt>
                      <c:pt idx="36">
                        <c:v>5.524337664803214E-3</c:v>
                      </c:pt>
                      <c:pt idx="37">
                        <c:v>2.3622887344014062E-2</c:v>
                      </c:pt>
                      <c:pt idx="38">
                        <c:v>1.529352401502646E-2</c:v>
                      </c:pt>
                      <c:pt idx="39">
                        <c:v>1.0270606609077266E-2</c:v>
                      </c:pt>
                      <c:pt idx="40">
                        <c:v>6.7325841656010424E-2</c:v>
                      </c:pt>
                      <c:pt idx="41">
                        <c:v>6.4175233766129047E-2</c:v>
                      </c:pt>
                      <c:pt idx="42">
                        <c:v>5.2673169005015452E-2</c:v>
                      </c:pt>
                      <c:pt idx="43">
                        <c:v>4.2764019302896021E-2</c:v>
                      </c:pt>
                      <c:pt idx="44">
                        <c:v>7.4268569833956577E-2</c:v>
                      </c:pt>
                      <c:pt idx="45">
                        <c:v>7.511646745011169E-2</c:v>
                      </c:pt>
                      <c:pt idx="46">
                        <c:v>5.4700765236826994E-2</c:v>
                      </c:pt>
                      <c:pt idx="47">
                        <c:v>6.583544259479393E-2</c:v>
                      </c:pt>
                      <c:pt idx="48">
                        <c:v>6.2593979712897277E-2</c:v>
                      </c:pt>
                      <c:pt idx="49">
                        <c:v>5.6684168807172731E-2</c:v>
                      </c:pt>
                      <c:pt idx="50">
                        <c:v>0.1107448335935991</c:v>
                      </c:pt>
                      <c:pt idx="51">
                        <c:v>0.11821072770917676</c:v>
                      </c:pt>
                      <c:pt idx="52">
                        <c:v>6.7325841645712162E-2</c:v>
                      </c:pt>
                      <c:pt idx="53">
                        <c:v>0.10756296839043095</c:v>
                      </c:pt>
                      <c:pt idx="54">
                        <c:v>9.2732530904117566E-2</c:v>
                      </c:pt>
                      <c:pt idx="55">
                        <c:v>8.3410304789735143E-2</c:v>
                      </c:pt>
                      <c:pt idx="56">
                        <c:v>0.10190666078464938</c:v>
                      </c:pt>
                      <c:pt idx="57">
                        <c:v>9.6444945143615457E-2</c:v>
                      </c:pt>
                      <c:pt idx="58">
                        <c:v>8.5431930802155789E-2</c:v>
                      </c:pt>
                      <c:pt idx="59">
                        <c:v>0.10863065937246193</c:v>
                      </c:pt>
                      <c:pt idx="60">
                        <c:v>0.1791225701332278</c:v>
                      </c:pt>
                      <c:pt idx="61">
                        <c:v>0.17762921137514776</c:v>
                      </c:pt>
                      <c:pt idx="62">
                        <c:v>0.20649142098108045</c:v>
                      </c:pt>
                      <c:pt idx="63">
                        <c:v>0.1576520609885797</c:v>
                      </c:pt>
                      <c:pt idx="64">
                        <c:v>0.21035615796755253</c:v>
                      </c:pt>
                      <c:pt idx="65">
                        <c:v>0.22314930954409032</c:v>
                      </c:pt>
                      <c:pt idx="66">
                        <c:v>0.22042500409992505</c:v>
                      </c:pt>
                      <c:pt idx="67">
                        <c:v>0.20153694191695676</c:v>
                      </c:pt>
                      <c:pt idx="68">
                        <c:v>0.1392351394808293</c:v>
                      </c:pt>
                      <c:pt idx="69">
                        <c:v>0.15374083330706032</c:v>
                      </c:pt>
                      <c:pt idx="70">
                        <c:v>0.25613383348380464</c:v>
                      </c:pt>
                      <c:pt idx="71">
                        <c:v>0.26955422839845439</c:v>
                      </c:pt>
                      <c:pt idx="72">
                        <c:v>0.30674469951585553</c:v>
                      </c:pt>
                      <c:pt idx="73">
                        <c:v>0.2910995102686228</c:v>
                      </c:pt>
                      <c:pt idx="74">
                        <c:v>0.24923237978087928</c:v>
                      </c:pt>
                      <c:pt idx="75">
                        <c:v>0.22314930960026264</c:v>
                      </c:pt>
                      <c:pt idx="76">
                        <c:v>0.28184361031707672</c:v>
                      </c:pt>
                      <c:pt idx="77">
                        <c:v>0.3173479424472947</c:v>
                      </c:pt>
                      <c:pt idx="78">
                        <c:v>0.24796468278541267</c:v>
                      </c:pt>
                      <c:pt idx="79">
                        <c:v>0.32025978574388936</c:v>
                      </c:pt>
                      <c:pt idx="80">
                        <c:v>0.36615189771994655</c:v>
                      </c:pt>
                      <c:pt idx="81">
                        <c:v>0.38176025193119451</c:v>
                      </c:pt>
                      <c:pt idx="82">
                        <c:v>0.35994462058548793</c:v>
                      </c:pt>
                      <c:pt idx="83">
                        <c:v>0.35755667670519947</c:v>
                      </c:pt>
                      <c:pt idx="84">
                        <c:v>0.39217560715954741</c:v>
                      </c:pt>
                      <c:pt idx="85">
                        <c:v>0.35439563571898491</c:v>
                      </c:pt>
                      <c:pt idx="86">
                        <c:v>0.39676972889670109</c:v>
                      </c:pt>
                      <c:pt idx="87">
                        <c:v>0.36129397045307532</c:v>
                      </c:pt>
                      <c:pt idx="88">
                        <c:v>0.40026860903194739</c:v>
                      </c:pt>
                      <c:pt idx="89">
                        <c:v>0.37590486944330676</c:v>
                      </c:pt>
                      <c:pt idx="90">
                        <c:v>0.46543143495211353</c:v>
                      </c:pt>
                      <c:pt idx="91">
                        <c:v>0.46435227187562361</c:v>
                      </c:pt>
                      <c:pt idx="92">
                        <c:v>0.46571005463354886</c:v>
                      </c:pt>
                      <c:pt idx="93">
                        <c:v>0.46032249702418637</c:v>
                      </c:pt>
                      <c:pt idx="94">
                        <c:v>0.44810057491410005</c:v>
                      </c:pt>
                      <c:pt idx="95">
                        <c:v>0.47745997384181738</c:v>
                      </c:pt>
                      <c:pt idx="96">
                        <c:v>0.4775154631575006</c:v>
                      </c:pt>
                      <c:pt idx="97">
                        <c:v>0.49979652975447958</c:v>
                      </c:pt>
                      <c:pt idx="98">
                        <c:v>0.50021193926403107</c:v>
                      </c:pt>
                      <c:pt idx="99">
                        <c:v>0.49156542563419436</c:v>
                      </c:pt>
                      <c:pt idx="100">
                        <c:v>0.57067399814611075</c:v>
                      </c:pt>
                      <c:pt idx="101">
                        <c:v>0.57068088762668068</c:v>
                      </c:pt>
                      <c:pt idx="102">
                        <c:v>0.53534559802753612</c:v>
                      </c:pt>
                      <c:pt idx="103">
                        <c:v>0.53552378482474516</c:v>
                      </c:pt>
                      <c:pt idx="104">
                        <c:v>0.55440742602971493</c:v>
                      </c:pt>
                      <c:pt idx="105">
                        <c:v>0.60586042254117711</c:v>
                      </c:pt>
                      <c:pt idx="106">
                        <c:v>0.60576551844699256</c:v>
                      </c:pt>
                      <c:pt idx="107">
                        <c:v>0.55301031546678514</c:v>
                      </c:pt>
                      <c:pt idx="108">
                        <c:v>0.5703352175955746</c:v>
                      </c:pt>
                      <c:pt idx="109">
                        <c:v>0.54090008702442649</c:v>
                      </c:pt>
                      <c:pt idx="110">
                        <c:v>0.640712121569468</c:v>
                      </c:pt>
                      <c:pt idx="111">
                        <c:v>0.64106398012531463</c:v>
                      </c:pt>
                      <c:pt idx="112">
                        <c:v>0.67573416719764823</c:v>
                      </c:pt>
                      <c:pt idx="113">
                        <c:v>0.67574570988200666</c:v>
                      </c:pt>
                      <c:pt idx="114">
                        <c:v>0.60586042254117711</c:v>
                      </c:pt>
                      <c:pt idx="115">
                        <c:v>0.60576551844699256</c:v>
                      </c:pt>
                      <c:pt idx="116">
                        <c:v>0.6280905793468835</c:v>
                      </c:pt>
                      <c:pt idx="117">
                        <c:v>0.66077803543111902</c:v>
                      </c:pt>
                      <c:pt idx="118">
                        <c:v>0.66222630839230656</c:v>
                      </c:pt>
                      <c:pt idx="119">
                        <c:v>0.6249957648400819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669-4044-BA5D-2D514B6A7201}"/>
                  </c:ext>
                </c:extLst>
              </c15:ser>
            </c15:filteredScatterSeries>
            <c15:filteredScatterSeries>
              <c15:ser>
                <c:idx val="10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特征值分析!$N$1</c15:sqref>
                        </c15:formulaRef>
                      </c:ext>
                    </c:extLst>
                    <c:strCache>
                      <c:ptCount val="1"/>
                      <c:pt idx="0">
                        <c:v>Re=50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9"/>
                  <c:spPr>
                    <a:solidFill>
                      <a:srgbClr val="FDECE9">
                        <a:alpha val="98824"/>
                      </a:srgbClr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特征值分析!$P$2:$P$291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-0.64280381873000003</c:v>
                      </c:pt>
                      <c:pt idx="1">
                        <c:v>-0.64364145410000007</c:v>
                      </c:pt>
                      <c:pt idx="2">
                        <c:v>-0.709812848</c:v>
                      </c:pt>
                      <c:pt idx="3">
                        <c:v>-0.71034928479000004</c:v>
                      </c:pt>
                      <c:pt idx="4">
                        <c:v>-0.81300463352999996</c:v>
                      </c:pt>
                      <c:pt idx="5">
                        <c:v>-0.81345777747000003</c:v>
                      </c:pt>
                      <c:pt idx="6">
                        <c:v>-0.93625799966000001</c:v>
                      </c:pt>
                      <c:pt idx="7">
                        <c:v>-0.93665483664000004</c:v>
                      </c:pt>
                      <c:pt idx="8">
                        <c:v>-1.0854651997</c:v>
                      </c:pt>
                      <c:pt idx="9">
                        <c:v>-1.086395738</c:v>
                      </c:pt>
                      <c:pt idx="10">
                        <c:v>-1.0910860771999999</c:v>
                      </c:pt>
                      <c:pt idx="11">
                        <c:v>-1.0482356509999999</c:v>
                      </c:pt>
                      <c:pt idx="12">
                        <c:v>-1.1670533006000001</c:v>
                      </c:pt>
                      <c:pt idx="13">
                        <c:v>-1.5281428665999999</c:v>
                      </c:pt>
                      <c:pt idx="14">
                        <c:v>-1.4094720977999999</c:v>
                      </c:pt>
                      <c:pt idx="15">
                        <c:v>-1.6684507722999999</c:v>
                      </c:pt>
                      <c:pt idx="16">
                        <c:v>-2.0163869615999999</c:v>
                      </c:pt>
                      <c:pt idx="17">
                        <c:v>-1.8602819211999999</c:v>
                      </c:pt>
                      <c:pt idx="18">
                        <c:v>-0.94264696992999997</c:v>
                      </c:pt>
                      <c:pt idx="19">
                        <c:v>-1.3073376965999999</c:v>
                      </c:pt>
                      <c:pt idx="20">
                        <c:v>-1.3030935286000001</c:v>
                      </c:pt>
                      <c:pt idx="21">
                        <c:v>-1.5618209786000001</c:v>
                      </c:pt>
                      <c:pt idx="22">
                        <c:v>-1.1670533025000001</c:v>
                      </c:pt>
                      <c:pt idx="23">
                        <c:v>-0.98977364977000004</c:v>
                      </c:pt>
                      <c:pt idx="24">
                        <c:v>-1.9157801531999998</c:v>
                      </c:pt>
                      <c:pt idx="25">
                        <c:v>-1.6684507562999999</c:v>
                      </c:pt>
                      <c:pt idx="26">
                        <c:v>-2.1743115135999997</c:v>
                      </c:pt>
                      <c:pt idx="27">
                        <c:v>-2.2867041959000001</c:v>
                      </c:pt>
                      <c:pt idx="28">
                        <c:v>-2.4715498596000001</c:v>
                      </c:pt>
                      <c:pt idx="29">
                        <c:v>-2.4194842986</c:v>
                      </c:pt>
                      <c:pt idx="30">
                        <c:v>-1.0910860761000001</c:v>
                      </c:pt>
                      <c:pt idx="31">
                        <c:v>-1.0482356517</c:v>
                      </c:pt>
                      <c:pt idx="32">
                        <c:v>-1.1670532994</c:v>
                      </c:pt>
                      <c:pt idx="33">
                        <c:v>-1.5281428639999999</c:v>
                      </c:pt>
                      <c:pt idx="34">
                        <c:v>-1.4094720997999999</c:v>
                      </c:pt>
                      <c:pt idx="35">
                        <c:v>-1.6684507639999999</c:v>
                      </c:pt>
                      <c:pt idx="36">
                        <c:v>-2.0163869620999999</c:v>
                      </c:pt>
                      <c:pt idx="37">
                        <c:v>-1.8602819916</c:v>
                      </c:pt>
                      <c:pt idx="38">
                        <c:v>-0.94264697544999998</c:v>
                      </c:pt>
                      <c:pt idx="39">
                        <c:v>-1.3073376888999999</c:v>
                      </c:pt>
                      <c:pt idx="40">
                        <c:v>-0.98977364799000001</c:v>
                      </c:pt>
                      <c:pt idx="41">
                        <c:v>-2.0697621595999998</c:v>
                      </c:pt>
                      <c:pt idx="42">
                        <c:v>-1.5618209793999998</c:v>
                      </c:pt>
                      <c:pt idx="43">
                        <c:v>-1.3030935305</c:v>
                      </c:pt>
                      <c:pt idx="44">
                        <c:v>-2.9105589888000001</c:v>
                      </c:pt>
                      <c:pt idx="45">
                        <c:v>-2.9788945779999998</c:v>
                      </c:pt>
                      <c:pt idx="46">
                        <c:v>-2.8188494181000001</c:v>
                      </c:pt>
                      <c:pt idx="47">
                        <c:v>-2.8299380052999998</c:v>
                      </c:pt>
                      <c:pt idx="48">
                        <c:v>-2.4328260359000002</c:v>
                      </c:pt>
                      <c:pt idx="49">
                        <c:v>-2.6656850778000001</c:v>
                      </c:pt>
                      <c:pt idx="50">
                        <c:v>-1.0605480273999999</c:v>
                      </c:pt>
                      <c:pt idx="51">
                        <c:v>-0.22816218663000001</c:v>
                      </c:pt>
                      <c:pt idx="52">
                        <c:v>0.13769460598</c:v>
                      </c:pt>
                      <c:pt idx="53">
                        <c:v>-0.36579032703000003</c:v>
                      </c:pt>
                      <c:pt idx="54">
                        <c:v>-0.65488809922000002</c:v>
                      </c:pt>
                      <c:pt idx="55">
                        <c:v>-2.9121945621999998</c:v>
                      </c:pt>
                      <c:pt idx="56">
                        <c:v>-2.1517963795999999</c:v>
                      </c:pt>
                      <c:pt idx="57">
                        <c:v>-3.9589423695999999</c:v>
                      </c:pt>
                      <c:pt idx="58">
                        <c:v>-3.7535871661</c:v>
                      </c:pt>
                      <c:pt idx="59">
                        <c:v>-3.9427640923</c:v>
                      </c:pt>
                      <c:pt idx="60">
                        <c:v>-0.65488809497</c:v>
                      </c:pt>
                      <c:pt idx="61">
                        <c:v>-1.7239266449000001</c:v>
                      </c:pt>
                      <c:pt idx="62">
                        <c:v>-0.26023652760999999</c:v>
                      </c:pt>
                      <c:pt idx="63">
                        <c:v>-0.22816218417</c:v>
                      </c:pt>
                      <c:pt idx="64">
                        <c:v>-1.1766125222999999</c:v>
                      </c:pt>
                      <c:pt idx="65">
                        <c:v>-0.53987604927999999</c:v>
                      </c:pt>
                      <c:pt idx="66">
                        <c:v>-2.3116947432000003</c:v>
                      </c:pt>
                      <c:pt idx="67">
                        <c:v>-1.0605480170000001</c:v>
                      </c:pt>
                      <c:pt idx="68">
                        <c:v>-3.4786233089</c:v>
                      </c:pt>
                      <c:pt idx="69">
                        <c:v>-2.9121945386999997</c:v>
                      </c:pt>
                      <c:pt idx="70">
                        <c:v>-1.4373656320000001</c:v>
                      </c:pt>
                      <c:pt idx="71">
                        <c:v>-0.62416679052000001</c:v>
                      </c:pt>
                      <c:pt idx="72">
                        <c:v>-0.91270140516000009</c:v>
                      </c:pt>
                      <c:pt idx="73">
                        <c:v>-0.42108664678000002</c:v>
                      </c:pt>
                      <c:pt idx="74">
                        <c:v>-0.74127523323</c:v>
                      </c:pt>
                      <c:pt idx="75">
                        <c:v>-2.3530663794</c:v>
                      </c:pt>
                      <c:pt idx="76">
                        <c:v>-2.8664446049999999</c:v>
                      </c:pt>
                      <c:pt idx="77">
                        <c:v>-0.94608813375</c:v>
                      </c:pt>
                      <c:pt idx="78">
                        <c:v>-0.87103307340000002</c:v>
                      </c:pt>
                      <c:pt idx="79">
                        <c:v>-1.7198520327</c:v>
                      </c:pt>
                      <c:pt idx="80">
                        <c:v>-1.3266792818000002</c:v>
                      </c:pt>
                      <c:pt idx="81">
                        <c:v>-1.5623764472000001</c:v>
                      </c:pt>
                      <c:pt idx="82">
                        <c:v>-1.3431998009000001</c:v>
                      </c:pt>
                      <c:pt idx="83">
                        <c:v>-1.2284469577999999</c:v>
                      </c:pt>
                      <c:pt idx="84">
                        <c:v>-1.7327839142000001</c:v>
                      </c:pt>
                      <c:pt idx="85">
                        <c:v>-1.8584726718</c:v>
                      </c:pt>
                      <c:pt idx="86">
                        <c:v>-2.9556347520999999</c:v>
                      </c:pt>
                      <c:pt idx="87">
                        <c:v>-2.2585361259000001</c:v>
                      </c:pt>
                      <c:pt idx="88">
                        <c:v>-2.2077696793000001</c:v>
                      </c:pt>
                      <c:pt idx="89">
                        <c:v>-3.9415966133000002</c:v>
                      </c:pt>
                      <c:pt idx="90">
                        <c:v>-2.1010601058000002</c:v>
                      </c:pt>
                      <c:pt idx="91">
                        <c:v>-2.1500351640000002</c:v>
                      </c:pt>
                      <c:pt idx="92">
                        <c:v>-2.8676485373</c:v>
                      </c:pt>
                      <c:pt idx="93">
                        <c:v>-2.9580442668</c:v>
                      </c:pt>
                      <c:pt idx="94">
                        <c:v>-2.6455620693999999</c:v>
                      </c:pt>
                      <c:pt idx="95">
                        <c:v>-3.2071291868</c:v>
                      </c:pt>
                      <c:pt idx="96">
                        <c:v>-3.8373800573999999</c:v>
                      </c:pt>
                      <c:pt idx="97">
                        <c:v>-2.2940963586000001</c:v>
                      </c:pt>
                      <c:pt idx="98">
                        <c:v>-2.3670146664999998</c:v>
                      </c:pt>
                      <c:pt idx="99">
                        <c:v>-3.7353917874999998</c:v>
                      </c:pt>
                      <c:pt idx="100">
                        <c:v>-2.8185636842999999</c:v>
                      </c:pt>
                      <c:pt idx="101">
                        <c:v>-2.8485915812</c:v>
                      </c:pt>
                      <c:pt idx="102">
                        <c:v>-2.5530538894000001</c:v>
                      </c:pt>
                      <c:pt idx="103">
                        <c:v>-2.5492755361000001</c:v>
                      </c:pt>
                      <c:pt idx="104">
                        <c:v>-4.6372098129000001</c:v>
                      </c:pt>
                      <c:pt idx="105">
                        <c:v>-3.1419703254</c:v>
                      </c:pt>
                      <c:pt idx="106">
                        <c:v>-3.1200862154999998</c:v>
                      </c:pt>
                      <c:pt idx="107">
                        <c:v>-4.9195456214000002</c:v>
                      </c:pt>
                      <c:pt idx="108">
                        <c:v>-5.1844369245999999</c:v>
                      </c:pt>
                      <c:pt idx="109">
                        <c:v>-5.3903682686999996</c:v>
                      </c:pt>
                      <c:pt idx="110">
                        <c:v>-3.4702424639</c:v>
                      </c:pt>
                      <c:pt idx="111">
                        <c:v>-3.4714499070999998</c:v>
                      </c:pt>
                      <c:pt idx="112">
                        <c:v>-3.8332884607</c:v>
                      </c:pt>
                      <c:pt idx="113">
                        <c:v>-3.8591682697</c:v>
                      </c:pt>
                      <c:pt idx="114">
                        <c:v>-3.1419703254</c:v>
                      </c:pt>
                      <c:pt idx="115">
                        <c:v>-3.1200862154999998</c:v>
                      </c:pt>
                      <c:pt idx="116">
                        <c:v>-5.6216707529000001</c:v>
                      </c:pt>
                      <c:pt idx="117">
                        <c:v>-6.3409420803000005</c:v>
                      </c:pt>
                      <c:pt idx="118">
                        <c:v>-6.5340633747999997</c:v>
                      </c:pt>
                      <c:pt idx="119">
                        <c:v>-5.7969308590999997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特征值分析!$Q$2:$Q$291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-1.2082644376538417E-12</c:v>
                      </c:pt>
                      <c:pt idx="1">
                        <c:v>4.8833642807004767E-16</c:v>
                      </c:pt>
                      <c:pt idx="2">
                        <c:v>-1.3039970172153712E-13</c:v>
                      </c:pt>
                      <c:pt idx="3">
                        <c:v>1.3154076729033774E-15</c:v>
                      </c:pt>
                      <c:pt idx="4">
                        <c:v>-1.7740659599735195E-14</c:v>
                      </c:pt>
                      <c:pt idx="5">
                        <c:v>1.5493256694821899E-12</c:v>
                      </c:pt>
                      <c:pt idx="6">
                        <c:v>-1.0591394912998248E-13</c:v>
                      </c:pt>
                      <c:pt idx="7">
                        <c:v>5.8077580567969035E-13</c:v>
                      </c:pt>
                      <c:pt idx="8">
                        <c:v>1.9181964349209755E-13</c:v>
                      </c:pt>
                      <c:pt idx="9">
                        <c:v>7.3658799669838487E-13</c:v>
                      </c:pt>
                      <c:pt idx="10">
                        <c:v>2.4074697363781067E-2</c:v>
                      </c:pt>
                      <c:pt idx="11">
                        <c:v>1.4876663744481999E-2</c:v>
                      </c:pt>
                      <c:pt idx="12">
                        <c:v>3.318651021609418E-2</c:v>
                      </c:pt>
                      <c:pt idx="13">
                        <c:v>2.3598956370090761E-2</c:v>
                      </c:pt>
                      <c:pt idx="14">
                        <c:v>1.4535939003938169E-2</c:v>
                      </c:pt>
                      <c:pt idx="15">
                        <c:v>3.2426201438497816E-2</c:v>
                      </c:pt>
                      <c:pt idx="16">
                        <c:v>2.3612088851330485E-2</c:v>
                      </c:pt>
                      <c:pt idx="17">
                        <c:v>1.5310275673180392E-2</c:v>
                      </c:pt>
                      <c:pt idx="18">
                        <c:v>5.5411283759296444E-3</c:v>
                      </c:pt>
                      <c:pt idx="19">
                        <c:v>6.8787798139670411E-3</c:v>
                      </c:pt>
                      <c:pt idx="20">
                        <c:v>4.2702260154891612E-2</c:v>
                      </c:pt>
                      <c:pt idx="21">
                        <c:v>5.2580188008127207E-2</c:v>
                      </c:pt>
                      <c:pt idx="22">
                        <c:v>3.3186510230137266E-2</c:v>
                      </c:pt>
                      <c:pt idx="23">
                        <c:v>6.7329581815961007E-2</c:v>
                      </c:pt>
                      <c:pt idx="24">
                        <c:v>4.0528219122140191E-2</c:v>
                      </c:pt>
                      <c:pt idx="25">
                        <c:v>3.2426201430071973E-2</c:v>
                      </c:pt>
                      <c:pt idx="26">
                        <c:v>4.7522675884574109E-2</c:v>
                      </c:pt>
                      <c:pt idx="27">
                        <c:v>4.0408852825717982E-2</c:v>
                      </c:pt>
                      <c:pt idx="28">
                        <c:v>4.7842852016783954E-2</c:v>
                      </c:pt>
                      <c:pt idx="29">
                        <c:v>4.0236792056847027E-2</c:v>
                      </c:pt>
                      <c:pt idx="30">
                        <c:v>2.4074697368462097E-2</c:v>
                      </c:pt>
                      <c:pt idx="31">
                        <c:v>1.4876663746354409E-2</c:v>
                      </c:pt>
                      <c:pt idx="32">
                        <c:v>3.3186510222647618E-2</c:v>
                      </c:pt>
                      <c:pt idx="33">
                        <c:v>2.3598956389751079E-2</c:v>
                      </c:pt>
                      <c:pt idx="34">
                        <c:v>1.4535939031088132E-2</c:v>
                      </c:pt>
                      <c:pt idx="35">
                        <c:v>3.2426201419773718E-2</c:v>
                      </c:pt>
                      <c:pt idx="36">
                        <c:v>2.3612089306326384E-2</c:v>
                      </c:pt>
                      <c:pt idx="37">
                        <c:v>1.5310275593602915E-2</c:v>
                      </c:pt>
                      <c:pt idx="38">
                        <c:v>5.5411283335195316E-3</c:v>
                      </c:pt>
                      <c:pt idx="39">
                        <c:v>6.8787799157325868E-3</c:v>
                      </c:pt>
                      <c:pt idx="40">
                        <c:v>6.7329581806598954E-2</c:v>
                      </c:pt>
                      <c:pt idx="41">
                        <c:v>6.4006842970813785E-2</c:v>
                      </c:pt>
                      <c:pt idx="42">
                        <c:v>5.2580187997828952E-2</c:v>
                      </c:pt>
                      <c:pt idx="43">
                        <c:v>4.2702260142720938E-2</c:v>
                      </c:pt>
                      <c:pt idx="44">
                        <c:v>7.4304724542465186E-2</c:v>
                      </c:pt>
                      <c:pt idx="45">
                        <c:v>7.4925202835769658E-2</c:v>
                      </c:pt>
                      <c:pt idx="46">
                        <c:v>6.5775101489270488E-2</c:v>
                      </c:pt>
                      <c:pt idx="47">
                        <c:v>6.2589839986965629E-2</c:v>
                      </c:pt>
                      <c:pt idx="48">
                        <c:v>5.4655514602220984E-2</c:v>
                      </c:pt>
                      <c:pt idx="49">
                        <c:v>5.6697936174342989E-2</c:v>
                      </c:pt>
                      <c:pt idx="50">
                        <c:v>0.13923274168050195</c:v>
                      </c:pt>
                      <c:pt idx="51">
                        <c:v>0.15765199466777757</c:v>
                      </c:pt>
                      <c:pt idx="52">
                        <c:v>0.11714788697411925</c:v>
                      </c:pt>
                      <c:pt idx="53">
                        <c:v>0.11074468719913515</c:v>
                      </c:pt>
                      <c:pt idx="54">
                        <c:v>0.17912184790680785</c:v>
                      </c:pt>
                      <c:pt idx="55">
                        <c:v>0.15373903680348025</c:v>
                      </c:pt>
                      <c:pt idx="56">
                        <c:v>0.10755903383675715</c:v>
                      </c:pt>
                      <c:pt idx="57">
                        <c:v>0.13712090606341434</c:v>
                      </c:pt>
                      <c:pt idx="58">
                        <c:v>0.12796554165103469</c:v>
                      </c:pt>
                      <c:pt idx="59">
                        <c:v>0.12868892187881731</c:v>
                      </c:pt>
                      <c:pt idx="60">
                        <c:v>0.17912184799106631</c:v>
                      </c:pt>
                      <c:pt idx="61">
                        <c:v>0.17762842332411458</c:v>
                      </c:pt>
                      <c:pt idx="62">
                        <c:v>0.2064912837333448</c:v>
                      </c:pt>
                      <c:pt idx="63">
                        <c:v>0.15765199473331196</c:v>
                      </c:pt>
                      <c:pt idx="64">
                        <c:v>0.21035341415501094</c:v>
                      </c:pt>
                      <c:pt idx="65">
                        <c:v>0.22314815794571274</c:v>
                      </c:pt>
                      <c:pt idx="66">
                        <c:v>0.22041829123453463</c:v>
                      </c:pt>
                      <c:pt idx="67">
                        <c:v>0.1392327416056055</c:v>
                      </c:pt>
                      <c:pt idx="68">
                        <c:v>0.20153452523336321</c:v>
                      </c:pt>
                      <c:pt idx="69">
                        <c:v>0.15373903683156637</c:v>
                      </c:pt>
                      <c:pt idx="70">
                        <c:v>0.28184061267112059</c:v>
                      </c:pt>
                      <c:pt idx="71">
                        <c:v>0.26955449537619497</c:v>
                      </c:pt>
                      <c:pt idx="72">
                        <c:v>0.29109696103704552</c:v>
                      </c:pt>
                      <c:pt idx="73">
                        <c:v>0.25613252099850092</c:v>
                      </c:pt>
                      <c:pt idx="74">
                        <c:v>0.30674469111809161</c:v>
                      </c:pt>
                      <c:pt idx="75">
                        <c:v>0.28917274579890767</c:v>
                      </c:pt>
                      <c:pt idx="76">
                        <c:v>0.26574679999040279</c:v>
                      </c:pt>
                      <c:pt idx="77">
                        <c:v>0.24923140553728368</c:v>
                      </c:pt>
                      <c:pt idx="78">
                        <c:v>0.31734729999495093</c:v>
                      </c:pt>
                      <c:pt idx="79">
                        <c:v>0.24796139715326326</c:v>
                      </c:pt>
                      <c:pt idx="80">
                        <c:v>0.36615182652151351</c:v>
                      </c:pt>
                      <c:pt idx="81">
                        <c:v>0.38175468150809133</c:v>
                      </c:pt>
                      <c:pt idx="82">
                        <c:v>0.35994300449808203</c:v>
                      </c:pt>
                      <c:pt idx="83">
                        <c:v>0.35755271429004809</c:v>
                      </c:pt>
                      <c:pt idx="84">
                        <c:v>0.39217462801959663</c:v>
                      </c:pt>
                      <c:pt idx="85">
                        <c:v>0.35439285797835368</c:v>
                      </c:pt>
                      <c:pt idx="86">
                        <c:v>0.36128679846311446</c:v>
                      </c:pt>
                      <c:pt idx="87">
                        <c:v>0.39676123637943084</c:v>
                      </c:pt>
                      <c:pt idx="88">
                        <c:v>0.40026920449613401</c:v>
                      </c:pt>
                      <c:pt idx="89">
                        <c:v>0.37589502252680979</c:v>
                      </c:pt>
                      <c:pt idx="90">
                        <c:v>0.4654289181038867</c:v>
                      </c:pt>
                      <c:pt idx="91">
                        <c:v>0.46434771198344355</c:v>
                      </c:pt>
                      <c:pt idx="92">
                        <c:v>0.46571008496660909</c:v>
                      </c:pt>
                      <c:pt idx="93">
                        <c:v>0.46031863723588889</c:v>
                      </c:pt>
                      <c:pt idx="94">
                        <c:v>0.44809836610558978</c:v>
                      </c:pt>
                      <c:pt idx="95">
                        <c:v>0.47744836615670666</c:v>
                      </c:pt>
                      <c:pt idx="96">
                        <c:v>0.47751294643098041</c:v>
                      </c:pt>
                      <c:pt idx="97">
                        <c:v>0.4997935498496191</c:v>
                      </c:pt>
                      <c:pt idx="98">
                        <c:v>0.50020746891055123</c:v>
                      </c:pt>
                      <c:pt idx="99">
                        <c:v>0.49156484045890686</c:v>
                      </c:pt>
                      <c:pt idx="100">
                        <c:v>0.57066953164979772</c:v>
                      </c:pt>
                      <c:pt idx="101">
                        <c:v>0.57067469118164116</c:v>
                      </c:pt>
                      <c:pt idx="102">
                        <c:v>0.53552015479065507</c:v>
                      </c:pt>
                      <c:pt idx="103">
                        <c:v>0.53534015333684015</c:v>
                      </c:pt>
                      <c:pt idx="104">
                        <c:v>0.55440190716345217</c:v>
                      </c:pt>
                      <c:pt idx="105">
                        <c:v>0.6057600644223271</c:v>
                      </c:pt>
                      <c:pt idx="106">
                        <c:v>0.60585389513810872</c:v>
                      </c:pt>
                      <c:pt idx="107">
                        <c:v>0.55300028248879429</c:v>
                      </c:pt>
                      <c:pt idx="108">
                        <c:v>0.54089660480783275</c:v>
                      </c:pt>
                      <c:pt idx="109">
                        <c:v>0.57033263536275125</c:v>
                      </c:pt>
                      <c:pt idx="110">
                        <c:v>0.64105764443842173</c:v>
                      </c:pt>
                      <c:pt idx="111">
                        <c:v>0.64070498544554244</c:v>
                      </c:pt>
                      <c:pt idx="112">
                        <c:v>0.67572681743161278</c:v>
                      </c:pt>
                      <c:pt idx="113">
                        <c:v>0.67573794099546458</c:v>
                      </c:pt>
                      <c:pt idx="114">
                        <c:v>0.6057600644223271</c:v>
                      </c:pt>
                      <c:pt idx="115">
                        <c:v>0.60585389513810872</c:v>
                      </c:pt>
                      <c:pt idx="116">
                        <c:v>0.62808396593461013</c:v>
                      </c:pt>
                      <c:pt idx="117">
                        <c:v>0.66076956012130683</c:v>
                      </c:pt>
                      <c:pt idx="118">
                        <c:v>0.66221405849826542</c:v>
                      </c:pt>
                      <c:pt idx="119">
                        <c:v>0.62498652998669602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669-4044-BA5D-2D514B6A7201}"/>
                  </c:ext>
                </c:extLst>
              </c15:ser>
            </c15:filteredScatterSeries>
            <c15:filteredScatterSeries>
              <c15:ser>
                <c:idx val="1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特征值分析!$R$1</c15:sqref>
                        </c15:formulaRef>
                      </c:ext>
                    </c:extLst>
                    <c:strCache>
                      <c:ptCount val="1"/>
                      <c:pt idx="0">
                        <c:v>Re=45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7"/>
                  <c:spPr>
                    <a:solidFill>
                      <a:srgbClr val="FDECE9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特征值分析!$T$2:$T$291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-0.65380441067000006</c:v>
                      </c:pt>
                      <c:pt idx="1">
                        <c:v>-0.65466918235000005</c:v>
                      </c:pt>
                      <c:pt idx="2">
                        <c:v>-0.71745348318999991</c:v>
                      </c:pt>
                      <c:pt idx="3">
                        <c:v>-0.71800667175999999</c:v>
                      </c:pt>
                      <c:pt idx="4">
                        <c:v>-0.81968798211000005</c:v>
                      </c:pt>
                      <c:pt idx="5">
                        <c:v>-0.82015188118999993</c:v>
                      </c:pt>
                      <c:pt idx="6">
                        <c:v>-0.94273678585999998</c:v>
                      </c:pt>
                      <c:pt idx="7">
                        <c:v>-0.94314860341999995</c:v>
                      </c:pt>
                      <c:pt idx="8">
                        <c:v>-1.0923538441</c:v>
                      </c:pt>
                      <c:pt idx="9">
                        <c:v>-1.0933961264000001</c:v>
                      </c:pt>
                      <c:pt idx="10">
                        <c:v>-1.0919309067</c:v>
                      </c:pt>
                      <c:pt idx="11">
                        <c:v>-1.1689406656999999</c:v>
                      </c:pt>
                      <c:pt idx="12">
                        <c:v>-1.048590583</c:v>
                      </c:pt>
                      <c:pt idx="13">
                        <c:v>-1.529809566</c:v>
                      </c:pt>
                      <c:pt idx="14">
                        <c:v>-1.4074755679000002</c:v>
                      </c:pt>
                      <c:pt idx="15">
                        <c:v>-1.6703782988999998</c:v>
                      </c:pt>
                      <c:pt idx="16">
                        <c:v>-0.94156991250999988</c:v>
                      </c:pt>
                      <c:pt idx="17">
                        <c:v>-2.0161444729999998</c:v>
                      </c:pt>
                      <c:pt idx="18">
                        <c:v>-1.3184139193</c:v>
                      </c:pt>
                      <c:pt idx="19">
                        <c:v>-1.8568820131999999</c:v>
                      </c:pt>
                      <c:pt idx="20">
                        <c:v>-1.3056983118000001</c:v>
                      </c:pt>
                      <c:pt idx="21">
                        <c:v>-1.5665532901000001</c:v>
                      </c:pt>
                      <c:pt idx="22">
                        <c:v>-0.99011760094000012</c:v>
                      </c:pt>
                      <c:pt idx="23">
                        <c:v>-1.1689406645</c:v>
                      </c:pt>
                      <c:pt idx="24">
                        <c:v>-1.9183885091999999</c:v>
                      </c:pt>
                      <c:pt idx="25">
                        <c:v>-1.6703782981000002</c:v>
                      </c:pt>
                      <c:pt idx="26">
                        <c:v>-2.1782859339999998</c:v>
                      </c:pt>
                      <c:pt idx="27">
                        <c:v>-2.4756884246999999</c:v>
                      </c:pt>
                      <c:pt idx="28">
                        <c:v>-2.2904190818000001</c:v>
                      </c:pt>
                      <c:pt idx="29">
                        <c:v>-2.4014287126</c:v>
                      </c:pt>
                      <c:pt idx="30">
                        <c:v>-0.99011760047999997</c:v>
                      </c:pt>
                      <c:pt idx="31">
                        <c:v>-2.0732308751000001</c:v>
                      </c:pt>
                      <c:pt idx="32">
                        <c:v>-1.5665532932000001</c:v>
                      </c:pt>
                      <c:pt idx="33">
                        <c:v>-1.3056983126999999</c:v>
                      </c:pt>
                      <c:pt idx="34">
                        <c:v>-2.7940975432999999</c:v>
                      </c:pt>
                      <c:pt idx="35">
                        <c:v>-2.8884188419000001</c:v>
                      </c:pt>
                      <c:pt idx="36">
                        <c:v>-2.9659369702</c:v>
                      </c:pt>
                      <c:pt idx="37">
                        <c:v>-2.8356968763000001</c:v>
                      </c:pt>
                      <c:pt idx="38">
                        <c:v>-2.4379650416</c:v>
                      </c:pt>
                      <c:pt idx="39">
                        <c:v>-2.6396492359000003</c:v>
                      </c:pt>
                      <c:pt idx="40">
                        <c:v>-0.36594459156000003</c:v>
                      </c:pt>
                      <c:pt idx="41">
                        <c:v>-0.20010504671000001</c:v>
                      </c:pt>
                      <c:pt idx="42">
                        <c:v>-2.151904064</c:v>
                      </c:pt>
                      <c:pt idx="43">
                        <c:v>-0.99011759989000003</c:v>
                      </c:pt>
                      <c:pt idx="44">
                        <c:v>-3.0859534411</c:v>
                      </c:pt>
                      <c:pt idx="45">
                        <c:v>-3.2438115939000003</c:v>
                      </c:pt>
                      <c:pt idx="46">
                        <c:v>-3.3052393119000003</c:v>
                      </c:pt>
                      <c:pt idx="47">
                        <c:v>-2.9672183948000002</c:v>
                      </c:pt>
                      <c:pt idx="48">
                        <c:v>-3.2164940754</c:v>
                      </c:pt>
                      <c:pt idx="49">
                        <c:v>-2.8884188934999999</c:v>
                      </c:pt>
                      <c:pt idx="50">
                        <c:v>-1.0608463217999999</c:v>
                      </c:pt>
                      <c:pt idx="51">
                        <c:v>-0.22865890303</c:v>
                      </c:pt>
                      <c:pt idx="52">
                        <c:v>-0.20010504546000002</c:v>
                      </c:pt>
                      <c:pt idx="53">
                        <c:v>-0.36594459663999995</c:v>
                      </c:pt>
                      <c:pt idx="54">
                        <c:v>-0.65531396206000003</c:v>
                      </c:pt>
                      <c:pt idx="55">
                        <c:v>-2.9125759250000001</c:v>
                      </c:pt>
                      <c:pt idx="56">
                        <c:v>-2.1519040651000001</c:v>
                      </c:pt>
                      <c:pt idx="57">
                        <c:v>-3.9751944456999997</c:v>
                      </c:pt>
                      <c:pt idx="58">
                        <c:v>-3.7629240855999999</c:v>
                      </c:pt>
                      <c:pt idx="59">
                        <c:v>-3.9545565719999995</c:v>
                      </c:pt>
                      <c:pt idx="60">
                        <c:v>-0.65531395451999996</c:v>
                      </c:pt>
                      <c:pt idx="61">
                        <c:v>-1.7242875749</c:v>
                      </c:pt>
                      <c:pt idx="62">
                        <c:v>-0.26082261749999996</c:v>
                      </c:pt>
                      <c:pt idx="63">
                        <c:v>-0.22865891882</c:v>
                      </c:pt>
                      <c:pt idx="64">
                        <c:v>-1.1773076458</c:v>
                      </c:pt>
                      <c:pt idx="65">
                        <c:v>-0.54056847783000006</c:v>
                      </c:pt>
                      <c:pt idx="66">
                        <c:v>-3.4792740386999998</c:v>
                      </c:pt>
                      <c:pt idx="67">
                        <c:v>-2.3125584040999998</c:v>
                      </c:pt>
                      <c:pt idx="68">
                        <c:v>-1.0608463256</c:v>
                      </c:pt>
                      <c:pt idx="69">
                        <c:v>-2.9125767397000004</c:v>
                      </c:pt>
                      <c:pt idx="70">
                        <c:v>-0.91394831512999997</c:v>
                      </c:pt>
                      <c:pt idx="71">
                        <c:v>-0.62514505679999999</c:v>
                      </c:pt>
                      <c:pt idx="72">
                        <c:v>-1.4385912788999999</c:v>
                      </c:pt>
                      <c:pt idx="73">
                        <c:v>-0.42211849914000005</c:v>
                      </c:pt>
                      <c:pt idx="74">
                        <c:v>-2.3543323886</c:v>
                      </c:pt>
                      <c:pt idx="75">
                        <c:v>-0.74253455003000002</c:v>
                      </c:pt>
                      <c:pt idx="76">
                        <c:v>-0.94692418288000002</c:v>
                      </c:pt>
                      <c:pt idx="77">
                        <c:v>-2.8672890872000001</c:v>
                      </c:pt>
                      <c:pt idx="78">
                        <c:v>-0.87238544804000007</c:v>
                      </c:pt>
                      <c:pt idx="79">
                        <c:v>-1.7206903105999998</c:v>
                      </c:pt>
                      <c:pt idx="80">
                        <c:v>-1.3284341395999999</c:v>
                      </c:pt>
                      <c:pt idx="81">
                        <c:v>-1.5643990238000001</c:v>
                      </c:pt>
                      <c:pt idx="82">
                        <c:v>-1.3449288934000001</c:v>
                      </c:pt>
                      <c:pt idx="83">
                        <c:v>-1.2303031065000001</c:v>
                      </c:pt>
                      <c:pt idx="84">
                        <c:v>-1.7348555246999999</c:v>
                      </c:pt>
                      <c:pt idx="85">
                        <c:v>-1.8602946176999999</c:v>
                      </c:pt>
                      <c:pt idx="86">
                        <c:v>-2.9578278098999999</c:v>
                      </c:pt>
                      <c:pt idx="87">
                        <c:v>-2.2608726318999999</c:v>
                      </c:pt>
                      <c:pt idx="88">
                        <c:v>-2.2096580199</c:v>
                      </c:pt>
                      <c:pt idx="89">
                        <c:v>-3.9436551947999998</c:v>
                      </c:pt>
                      <c:pt idx="90">
                        <c:v>-2.1040107651</c:v>
                      </c:pt>
                      <c:pt idx="91">
                        <c:v>-2.1530176104000001</c:v>
                      </c:pt>
                      <c:pt idx="92">
                        <c:v>-2.8703131798999997</c:v>
                      </c:pt>
                      <c:pt idx="93">
                        <c:v>-2.960926916</c:v>
                      </c:pt>
                      <c:pt idx="94">
                        <c:v>-2.6481692938000001</c:v>
                      </c:pt>
                      <c:pt idx="95">
                        <c:v>-3.2099330824000001</c:v>
                      </c:pt>
                      <c:pt idx="96">
                        <c:v>-2.2974405754</c:v>
                      </c:pt>
                      <c:pt idx="97">
                        <c:v>-2.370438128</c:v>
                      </c:pt>
                      <c:pt idx="98">
                        <c:v>-3.8403520663000004</c:v>
                      </c:pt>
                      <c:pt idx="99">
                        <c:v>-3.7387195166999998</c:v>
                      </c:pt>
                      <c:pt idx="100">
                        <c:v>-2.8229100939</c:v>
                      </c:pt>
                      <c:pt idx="101">
                        <c:v>-2.8529741417999999</c:v>
                      </c:pt>
                      <c:pt idx="102">
                        <c:v>-2.5568726666000003</c:v>
                      </c:pt>
                      <c:pt idx="103">
                        <c:v>-2.5531660459999999</c:v>
                      </c:pt>
                      <c:pt idx="104">
                        <c:v>-4.6413582616999998</c:v>
                      </c:pt>
                      <c:pt idx="105">
                        <c:v>-3.1468602878</c:v>
                      </c:pt>
                      <c:pt idx="106">
                        <c:v>-3.1249836268999998</c:v>
                      </c:pt>
                      <c:pt idx="107">
                        <c:v>-4.9234916479000006</c:v>
                      </c:pt>
                      <c:pt idx="108">
                        <c:v>-5.1879591155</c:v>
                      </c:pt>
                      <c:pt idx="109">
                        <c:v>-5.3943343270000002</c:v>
                      </c:pt>
                      <c:pt idx="110">
                        <c:v>-3.4757068114000003</c:v>
                      </c:pt>
                      <c:pt idx="111">
                        <c:v>-3.4768894720999999</c:v>
                      </c:pt>
                      <c:pt idx="112">
                        <c:v>-3.8393397242999998</c:v>
                      </c:pt>
                      <c:pt idx="113">
                        <c:v>-3.8651836798999999</c:v>
                      </c:pt>
                      <c:pt idx="114">
                        <c:v>-3.1249836268999998</c:v>
                      </c:pt>
                      <c:pt idx="115">
                        <c:v>-3.1468602878</c:v>
                      </c:pt>
                      <c:pt idx="116">
                        <c:v>-5.6268163009000007</c:v>
                      </c:pt>
                      <c:pt idx="117">
                        <c:v>-5.8020574888000001</c:v>
                      </c:pt>
                      <c:pt idx="118">
                        <c:v>-6.3465627536000007</c:v>
                      </c:pt>
                      <c:pt idx="119">
                        <c:v>-6.5397764531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特征值分析!$U$2:$U$291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-1.0157711730630621E-13</c:v>
                      </c:pt>
                      <c:pt idx="1">
                        <c:v>7.2823729264502553E-14</c:v>
                      </c:pt>
                      <c:pt idx="2">
                        <c:v>5.7199646836298695E-14</c:v>
                      </c:pt>
                      <c:pt idx="3">
                        <c:v>4.9413010118610843E-13</c:v>
                      </c:pt>
                      <c:pt idx="4">
                        <c:v>2.0323098999682703E-13</c:v>
                      </c:pt>
                      <c:pt idx="5">
                        <c:v>-1.2150563684127074E-14</c:v>
                      </c:pt>
                      <c:pt idx="6">
                        <c:v>6.4863171232285926E-13</c:v>
                      </c:pt>
                      <c:pt idx="7">
                        <c:v>-8.9080815765788575E-14</c:v>
                      </c:pt>
                      <c:pt idx="8">
                        <c:v>2.1423330534178557E-12</c:v>
                      </c:pt>
                      <c:pt idx="9">
                        <c:v>-3.8375892951462224E-13</c:v>
                      </c:pt>
                      <c:pt idx="10">
                        <c:v>2.4066008443690407E-2</c:v>
                      </c:pt>
                      <c:pt idx="11">
                        <c:v>3.3165621046134741E-2</c:v>
                      </c:pt>
                      <c:pt idx="12">
                        <c:v>1.4879561896127984E-2</c:v>
                      </c:pt>
                      <c:pt idx="13">
                        <c:v>2.3586780205982524E-2</c:v>
                      </c:pt>
                      <c:pt idx="14">
                        <c:v>1.4517699865872823E-2</c:v>
                      </c:pt>
                      <c:pt idx="15">
                        <c:v>3.2416450059906107E-2</c:v>
                      </c:pt>
                      <c:pt idx="16">
                        <c:v>5.5516563581945854E-3</c:v>
                      </c:pt>
                      <c:pt idx="17">
                        <c:v>2.3605679394247743E-2</c:v>
                      </c:pt>
                      <c:pt idx="18">
                        <c:v>6.880832492598893E-3</c:v>
                      </c:pt>
                      <c:pt idx="19">
                        <c:v>1.5318622763087065E-2</c:v>
                      </c:pt>
                      <c:pt idx="20">
                        <c:v>4.2665992541864421E-2</c:v>
                      </c:pt>
                      <c:pt idx="21">
                        <c:v>5.2525129624120093E-2</c:v>
                      </c:pt>
                      <c:pt idx="22">
                        <c:v>6.7331660162353563E-2</c:v>
                      </c:pt>
                      <c:pt idx="23">
                        <c:v>3.3165621040517512E-2</c:v>
                      </c:pt>
                      <c:pt idx="24">
                        <c:v>4.0516790573410594E-2</c:v>
                      </c:pt>
                      <c:pt idx="25">
                        <c:v>3.2416450027138916E-2</c:v>
                      </c:pt>
                      <c:pt idx="26">
                        <c:v>4.751526846512779E-2</c:v>
                      </c:pt>
                      <c:pt idx="27">
                        <c:v>4.7834988601566188E-2</c:v>
                      </c:pt>
                      <c:pt idx="28">
                        <c:v>4.0385506098366275E-2</c:v>
                      </c:pt>
                      <c:pt idx="29">
                        <c:v>4.024055694760377E-2</c:v>
                      </c:pt>
                      <c:pt idx="30">
                        <c:v>6.7331660185758674E-2</c:v>
                      </c:pt>
                      <c:pt idx="31">
                        <c:v>6.3909056660138103E-2</c:v>
                      </c:pt>
                      <c:pt idx="32">
                        <c:v>5.2525129685909659E-2</c:v>
                      </c:pt>
                      <c:pt idx="33">
                        <c:v>4.266599255216269E-2</c:v>
                      </c:pt>
                      <c:pt idx="34">
                        <c:v>6.5734860190113167E-2</c:v>
                      </c:pt>
                      <c:pt idx="35">
                        <c:v>7.431231004693381E-2</c:v>
                      </c:pt>
                      <c:pt idx="36">
                        <c:v>7.4817497044239872E-2</c:v>
                      </c:pt>
                      <c:pt idx="37">
                        <c:v>6.2585572265817929E-2</c:v>
                      </c:pt>
                      <c:pt idx="38">
                        <c:v>5.4624392012659624E-2</c:v>
                      </c:pt>
                      <c:pt idx="39">
                        <c:v>5.6704576467886722E-2</c:v>
                      </c:pt>
                      <c:pt idx="40">
                        <c:v>0.11074456964916457</c:v>
                      </c:pt>
                      <c:pt idx="41">
                        <c:v>0.11608652677326406</c:v>
                      </c:pt>
                      <c:pt idx="42">
                        <c:v>0.10755722985289465</c:v>
                      </c:pt>
                      <c:pt idx="43">
                        <c:v>6.7331660167970792E-2</c:v>
                      </c:pt>
                      <c:pt idx="44">
                        <c:v>9.2629223407261652E-2</c:v>
                      </c:pt>
                      <c:pt idx="45">
                        <c:v>0.1017589769783719</c:v>
                      </c:pt>
                      <c:pt idx="46">
                        <c:v>9.6212095831304689E-2</c:v>
                      </c:pt>
                      <c:pt idx="47">
                        <c:v>8.3395989919253052E-2</c:v>
                      </c:pt>
                      <c:pt idx="48">
                        <c:v>8.5235124907853496E-2</c:v>
                      </c:pt>
                      <c:pt idx="49">
                        <c:v>7.431230948521049E-2</c:v>
                      </c:pt>
                      <c:pt idx="50">
                        <c:v>0.13923125955475013</c:v>
                      </c:pt>
                      <c:pt idx="51">
                        <c:v>0.1576520185410194</c:v>
                      </c:pt>
                      <c:pt idx="52">
                        <c:v>0.11608652675453994</c:v>
                      </c:pt>
                      <c:pt idx="53">
                        <c:v>0.11074456960235428</c:v>
                      </c:pt>
                      <c:pt idx="54">
                        <c:v>0.17912133164561184</c:v>
                      </c:pt>
                      <c:pt idx="55">
                        <c:v>0.15373774849100419</c:v>
                      </c:pt>
                      <c:pt idx="56">
                        <c:v>0.10755722989034287</c:v>
                      </c:pt>
                      <c:pt idx="57">
                        <c:v>0.13712564750457723</c:v>
                      </c:pt>
                      <c:pt idx="58">
                        <c:v>0.12799310835492275</c:v>
                      </c:pt>
                      <c:pt idx="59">
                        <c:v>0.12869535539919166</c:v>
                      </c:pt>
                      <c:pt idx="60">
                        <c:v>0.17912133155199128</c:v>
                      </c:pt>
                      <c:pt idx="61">
                        <c:v>0.17762786510218528</c:v>
                      </c:pt>
                      <c:pt idx="62">
                        <c:v>0.20649115717707672</c:v>
                      </c:pt>
                      <c:pt idx="63">
                        <c:v>0.15765201853165736</c:v>
                      </c:pt>
                      <c:pt idx="64">
                        <c:v>0.21035157855548658</c:v>
                      </c:pt>
                      <c:pt idx="65">
                        <c:v>0.22314742685342612</c:v>
                      </c:pt>
                      <c:pt idx="66">
                        <c:v>0.20153290248953573</c:v>
                      </c:pt>
                      <c:pt idx="67">
                        <c:v>0.22041415262549616</c:v>
                      </c:pt>
                      <c:pt idx="68">
                        <c:v>0.13923125952666399</c:v>
                      </c:pt>
                      <c:pt idx="69">
                        <c:v>0.15373773687269315</c:v>
                      </c:pt>
                      <c:pt idx="70">
                        <c:v>0.29109529042502763</c:v>
                      </c:pt>
                      <c:pt idx="71">
                        <c:v>0.26955461456452523</c:v>
                      </c:pt>
                      <c:pt idx="72">
                        <c:v>0.28183866857473344</c:v>
                      </c:pt>
                      <c:pt idx="73">
                        <c:v>0.25613170147223679</c:v>
                      </c:pt>
                      <c:pt idx="74">
                        <c:v>0.2891688873025739</c:v>
                      </c:pt>
                      <c:pt idx="75">
                        <c:v>0.30674463224012372</c:v>
                      </c:pt>
                      <c:pt idx="76">
                        <c:v>0.24923072474732191</c:v>
                      </c:pt>
                      <c:pt idx="77">
                        <c:v>0.26574650096634572</c:v>
                      </c:pt>
                      <c:pt idx="78">
                        <c:v>0.31734688724064197</c:v>
                      </c:pt>
                      <c:pt idx="79">
                        <c:v>0.24795917695113132</c:v>
                      </c:pt>
                      <c:pt idx="80">
                        <c:v>0.36615222028021144</c:v>
                      </c:pt>
                      <c:pt idx="81">
                        <c:v>0.38175233760511823</c:v>
                      </c:pt>
                      <c:pt idx="82">
                        <c:v>0.35994224296975252</c:v>
                      </c:pt>
                      <c:pt idx="83">
                        <c:v>0.35755095974720141</c:v>
                      </c:pt>
                      <c:pt idx="84">
                        <c:v>0.3921736054303458</c:v>
                      </c:pt>
                      <c:pt idx="85">
                        <c:v>0.35439032939010917</c:v>
                      </c:pt>
                      <c:pt idx="86">
                        <c:v>0.36128191128283149</c:v>
                      </c:pt>
                      <c:pt idx="87">
                        <c:v>0.39675101504624266</c:v>
                      </c:pt>
                      <c:pt idx="88">
                        <c:v>0.40027414166979397</c:v>
                      </c:pt>
                      <c:pt idx="89">
                        <c:v>0.3758898074779764</c:v>
                      </c:pt>
                      <c:pt idx="90">
                        <c:v>0.46542725285632663</c:v>
                      </c:pt>
                      <c:pt idx="91">
                        <c:v>0.46434470655761922</c:v>
                      </c:pt>
                      <c:pt idx="92">
                        <c:v>0.46571034760035596</c:v>
                      </c:pt>
                      <c:pt idx="93">
                        <c:v>0.46031663632118602</c:v>
                      </c:pt>
                      <c:pt idx="94">
                        <c:v>0.44809772262341979</c:v>
                      </c:pt>
                      <c:pt idx="95">
                        <c:v>0.47744395578591725</c:v>
                      </c:pt>
                      <c:pt idx="96">
                        <c:v>0.49979153765363915</c:v>
                      </c:pt>
                      <c:pt idx="97">
                        <c:v>0.50020436791686296</c:v>
                      </c:pt>
                      <c:pt idx="98">
                        <c:v>0.47751018941794038</c:v>
                      </c:pt>
                      <c:pt idx="99">
                        <c:v>0.49156672425429365</c:v>
                      </c:pt>
                      <c:pt idx="100">
                        <c:v>0.57066654313184606</c:v>
                      </c:pt>
                      <c:pt idx="101">
                        <c:v>0.57067078980709263</c:v>
                      </c:pt>
                      <c:pt idx="102">
                        <c:v>0.5355176327839356</c:v>
                      </c:pt>
                      <c:pt idx="103">
                        <c:v>0.53533672333243065</c:v>
                      </c:pt>
                      <c:pt idx="104">
                        <c:v>0.55439866306138152</c:v>
                      </c:pt>
                      <c:pt idx="105">
                        <c:v>0.60575649431475487</c:v>
                      </c:pt>
                      <c:pt idx="106">
                        <c:v>0.60584981265459392</c:v>
                      </c:pt>
                      <c:pt idx="107">
                        <c:v>0.55299381473138254</c:v>
                      </c:pt>
                      <c:pt idx="108">
                        <c:v>0.54089621623571349</c:v>
                      </c:pt>
                      <c:pt idx="109">
                        <c:v>0.57032933705437849</c:v>
                      </c:pt>
                      <c:pt idx="110">
                        <c:v>0.64105352889748823</c:v>
                      </c:pt>
                      <c:pt idx="111">
                        <c:v>0.6407005615184963</c:v>
                      </c:pt>
                      <c:pt idx="112">
                        <c:v>0.67572208556783286</c:v>
                      </c:pt>
                      <c:pt idx="113">
                        <c:v>0.67573314220234892</c:v>
                      </c:pt>
                      <c:pt idx="114">
                        <c:v>0.60584981265459392</c:v>
                      </c:pt>
                      <c:pt idx="115">
                        <c:v>0.60575649431475487</c:v>
                      </c:pt>
                      <c:pt idx="116">
                        <c:v>0.6280796536968879</c:v>
                      </c:pt>
                      <c:pt idx="117">
                        <c:v>0.62498073143838317</c:v>
                      </c:pt>
                      <c:pt idx="118">
                        <c:v>0.66076411371735466</c:v>
                      </c:pt>
                      <c:pt idx="119">
                        <c:v>0.66220630427270244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669-4044-BA5D-2D514B6A7201}"/>
                  </c:ext>
                </c:extLst>
              </c15:ser>
            </c15:filteredScatterSeries>
            <c15:filteredScatterSeries>
              <c15:ser>
                <c:idx val="1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特征值分析!$V$1</c15:sqref>
                        </c15:formulaRef>
                      </c:ext>
                    </c:extLst>
                    <c:strCache>
                      <c:ptCount val="1"/>
                      <c:pt idx="0">
                        <c:v>Re=40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特征值分析!$X$2:$X$291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-0.66757212565000001</c:v>
                      </c:pt>
                      <c:pt idx="1">
                        <c:v>-0.66847143998000003</c:v>
                      </c:pt>
                      <c:pt idx="2">
                        <c:v>-0.72695655989000008</c:v>
                      </c:pt>
                      <c:pt idx="3">
                        <c:v>-0.72753083122000006</c:v>
                      </c:pt>
                      <c:pt idx="4">
                        <c:v>-0.82798502431999998</c:v>
                      </c:pt>
                      <c:pt idx="5">
                        <c:v>-0.8284600283300001</c:v>
                      </c:pt>
                      <c:pt idx="6">
                        <c:v>-0.95078701955</c:v>
                      </c:pt>
                      <c:pt idx="7">
                        <c:v>-0.95121044135999999</c:v>
                      </c:pt>
                      <c:pt idx="8">
                        <c:v>-1.1009379370999999</c:v>
                      </c:pt>
                      <c:pt idx="9">
                        <c:v>-1.1020885988</c:v>
                      </c:pt>
                      <c:pt idx="10">
                        <c:v>-1.0929721454999999</c:v>
                      </c:pt>
                      <c:pt idx="11">
                        <c:v>-1.0490007676999999</c:v>
                      </c:pt>
                      <c:pt idx="12">
                        <c:v>-1.1712536843000001</c:v>
                      </c:pt>
                      <c:pt idx="13">
                        <c:v>-1.5318276127999999</c:v>
                      </c:pt>
                      <c:pt idx="14">
                        <c:v>-1.4055453309999999</c:v>
                      </c:pt>
                      <c:pt idx="15">
                        <c:v>-1.6728073131999999</c:v>
                      </c:pt>
                      <c:pt idx="16">
                        <c:v>-0.94028693228000004</c:v>
                      </c:pt>
                      <c:pt idx="17">
                        <c:v>-2.0159992472999999</c:v>
                      </c:pt>
                      <c:pt idx="18">
                        <c:v>-1.3307865888000001</c:v>
                      </c:pt>
                      <c:pt idx="19">
                        <c:v>-1.8529496256</c:v>
                      </c:pt>
                      <c:pt idx="20">
                        <c:v>-1.3089071284</c:v>
                      </c:pt>
                      <c:pt idx="21">
                        <c:v>-1.5722749053</c:v>
                      </c:pt>
                      <c:pt idx="22">
                        <c:v>-1.1712536874999999</c:v>
                      </c:pt>
                      <c:pt idx="23">
                        <c:v>-0.99047264403000002</c:v>
                      </c:pt>
                      <c:pt idx="24">
                        <c:v>-1.9217244060000001</c:v>
                      </c:pt>
                      <c:pt idx="25">
                        <c:v>-1.6728073189000001</c:v>
                      </c:pt>
                      <c:pt idx="26">
                        <c:v>-2.1832640295000001</c:v>
                      </c:pt>
                      <c:pt idx="27">
                        <c:v>-2.2949413666999998</c:v>
                      </c:pt>
                      <c:pt idx="28">
                        <c:v>-2.3807298703999997</c:v>
                      </c:pt>
                      <c:pt idx="29">
                        <c:v>-2.4809652191000002</c:v>
                      </c:pt>
                      <c:pt idx="30">
                        <c:v>-0.99047264018000003</c:v>
                      </c:pt>
                      <c:pt idx="31">
                        <c:v>-2.0778107515999999</c:v>
                      </c:pt>
                      <c:pt idx="32">
                        <c:v>-1.5722749003000001</c:v>
                      </c:pt>
                      <c:pt idx="33">
                        <c:v>-1.3089071268999999</c:v>
                      </c:pt>
                      <c:pt idx="34">
                        <c:v>-2.7674686978</c:v>
                      </c:pt>
                      <c:pt idx="35">
                        <c:v>-2.8654729846999998</c:v>
                      </c:pt>
                      <c:pt idx="36">
                        <c:v>-2.9519042249999998</c:v>
                      </c:pt>
                      <c:pt idx="37">
                        <c:v>-2.8433684344999999</c:v>
                      </c:pt>
                      <c:pt idx="38">
                        <c:v>-2.4442336259999999</c:v>
                      </c:pt>
                      <c:pt idx="39">
                        <c:v>-2.6115427604000003</c:v>
                      </c:pt>
                      <c:pt idx="40">
                        <c:v>-0.99047264018000003</c:v>
                      </c:pt>
                      <c:pt idx="41">
                        <c:v>-2.0778107515999999</c:v>
                      </c:pt>
                      <c:pt idx="42">
                        <c:v>-1.5722749003000001</c:v>
                      </c:pt>
                      <c:pt idx="43">
                        <c:v>-1.3089071268999999</c:v>
                      </c:pt>
                      <c:pt idx="44">
                        <c:v>-2.7674686978</c:v>
                      </c:pt>
                      <c:pt idx="45">
                        <c:v>-2.8654729846999998</c:v>
                      </c:pt>
                      <c:pt idx="46">
                        <c:v>-2.9519042249999998</c:v>
                      </c:pt>
                      <c:pt idx="47">
                        <c:v>-2.8433684344999999</c:v>
                      </c:pt>
                      <c:pt idx="48">
                        <c:v>-2.4442336259999999</c:v>
                      </c:pt>
                      <c:pt idx="49">
                        <c:v>-2.6115427604000003</c:v>
                      </c:pt>
                      <c:pt idx="50">
                        <c:v>-1.0612175542</c:v>
                      </c:pt>
                      <c:pt idx="51">
                        <c:v>-0.22927306448000001</c:v>
                      </c:pt>
                      <c:pt idx="52">
                        <c:v>-0.59256956282999995</c:v>
                      </c:pt>
                      <c:pt idx="53">
                        <c:v>-0.36613759094999998</c:v>
                      </c:pt>
                      <c:pt idx="54">
                        <c:v>-2.9130487729999999</c:v>
                      </c:pt>
                      <c:pt idx="55">
                        <c:v>-0.65584494313999997</c:v>
                      </c:pt>
                      <c:pt idx="56">
                        <c:v>-2.1520309946</c:v>
                      </c:pt>
                      <c:pt idx="57">
                        <c:v>-3.7775997789</c:v>
                      </c:pt>
                      <c:pt idx="58">
                        <c:v>-3.9981487687000001</c:v>
                      </c:pt>
                      <c:pt idx="59">
                        <c:v>-3.9728523712000001</c:v>
                      </c:pt>
                      <c:pt idx="60">
                        <c:v>-0.65584492925999993</c:v>
                      </c:pt>
                      <c:pt idx="61">
                        <c:v>-1.7247421606</c:v>
                      </c:pt>
                      <c:pt idx="62">
                        <c:v>-0.26155512931000002</c:v>
                      </c:pt>
                      <c:pt idx="63">
                        <c:v>-0.22927306341999998</c:v>
                      </c:pt>
                      <c:pt idx="64">
                        <c:v>-1.1781738076000001</c:v>
                      </c:pt>
                      <c:pt idx="65">
                        <c:v>-0.54143295396000002</c:v>
                      </c:pt>
                      <c:pt idx="66">
                        <c:v>-2.313620491</c:v>
                      </c:pt>
                      <c:pt idx="67">
                        <c:v>-3.4800839622000002</c:v>
                      </c:pt>
                      <c:pt idx="68">
                        <c:v>-1.0612175369000001</c:v>
                      </c:pt>
                      <c:pt idx="69">
                        <c:v>-2.9130487629999999</c:v>
                      </c:pt>
                      <c:pt idx="70">
                        <c:v>-1.4401098722999999</c:v>
                      </c:pt>
                      <c:pt idx="71">
                        <c:v>-0.62636690913000004</c:v>
                      </c:pt>
                      <c:pt idx="72">
                        <c:v>-0.91550469096999998</c:v>
                      </c:pt>
                      <c:pt idx="73">
                        <c:v>-0.42340498195999998</c:v>
                      </c:pt>
                      <c:pt idx="74">
                        <c:v>-2.3559130713000003</c:v>
                      </c:pt>
                      <c:pt idx="75">
                        <c:v>-0.74410846461000002</c:v>
                      </c:pt>
                      <c:pt idx="76">
                        <c:v>-2.8683598964000003</c:v>
                      </c:pt>
                      <c:pt idx="77">
                        <c:v>-0.94796934730000004</c:v>
                      </c:pt>
                      <c:pt idx="78">
                        <c:v>-0.8740760378900001</c:v>
                      </c:pt>
                      <c:pt idx="79">
                        <c:v>-1.7217335529</c:v>
                      </c:pt>
                      <c:pt idx="80">
                        <c:v>-1.3306293197999999</c:v>
                      </c:pt>
                      <c:pt idx="81">
                        <c:v>-1.5669285599</c:v>
                      </c:pt>
                      <c:pt idx="82">
                        <c:v>-1.3470947914</c:v>
                      </c:pt>
                      <c:pt idx="83">
                        <c:v>-1.2326222365000001</c:v>
                      </c:pt>
                      <c:pt idx="84">
                        <c:v>-1.7374458158000001</c:v>
                      </c:pt>
                      <c:pt idx="85">
                        <c:v>-1.8625628343</c:v>
                      </c:pt>
                      <c:pt idx="86">
                        <c:v>-2.9605172161</c:v>
                      </c:pt>
                      <c:pt idx="87">
                        <c:v>-2.2637954409000001</c:v>
                      </c:pt>
                      <c:pt idx="88">
                        <c:v>-2.2120109664000003</c:v>
                      </c:pt>
                      <c:pt idx="89">
                        <c:v>-3.9462247285000003</c:v>
                      </c:pt>
                      <c:pt idx="90">
                        <c:v>-2.1077060315999998</c:v>
                      </c:pt>
                      <c:pt idx="91">
                        <c:v>-2.1567401369999999</c:v>
                      </c:pt>
                      <c:pt idx="92">
                        <c:v>-2.8736488946000001</c:v>
                      </c:pt>
                      <c:pt idx="93">
                        <c:v>-2.9645241443999999</c:v>
                      </c:pt>
                      <c:pt idx="94">
                        <c:v>-2.6514283489000001</c:v>
                      </c:pt>
                      <c:pt idx="95">
                        <c:v>-3.2134638862999996</c:v>
                      </c:pt>
                      <c:pt idx="96">
                        <c:v>-2.3016287465</c:v>
                      </c:pt>
                      <c:pt idx="97">
                        <c:v>-3.8440611770999999</c:v>
                      </c:pt>
                      <c:pt idx="98">
                        <c:v>-2.3747186828000002</c:v>
                      </c:pt>
                      <c:pt idx="99">
                        <c:v>-3.7428556551999996</c:v>
                      </c:pt>
                      <c:pt idx="100">
                        <c:v>-2.8283548139999999</c:v>
                      </c:pt>
                      <c:pt idx="101">
                        <c:v>-2.8584507910000001</c:v>
                      </c:pt>
                      <c:pt idx="102">
                        <c:v>-2.5616577872000001</c:v>
                      </c:pt>
                      <c:pt idx="103">
                        <c:v>-2.5580267964999996</c:v>
                      </c:pt>
                      <c:pt idx="104">
                        <c:v>-4.6465426725999999</c:v>
                      </c:pt>
                      <c:pt idx="105">
                        <c:v>-3.1529842190000004</c:v>
                      </c:pt>
                      <c:pt idx="106">
                        <c:v>-3.1311063732999997</c:v>
                      </c:pt>
                      <c:pt idx="107">
                        <c:v>-4.9284173131999998</c:v>
                      </c:pt>
                      <c:pt idx="108">
                        <c:v>-5.1923636901000005</c:v>
                      </c:pt>
                      <c:pt idx="109">
                        <c:v>-5.3992660057999995</c:v>
                      </c:pt>
                      <c:pt idx="110">
                        <c:v>-3.4825501681</c:v>
                      </c:pt>
                      <c:pt idx="111">
                        <c:v>-3.4836912014000001</c:v>
                      </c:pt>
                      <c:pt idx="112">
                        <c:v>-3.8469164692</c:v>
                      </c:pt>
                      <c:pt idx="113">
                        <c:v>-3.8727077898000002</c:v>
                      </c:pt>
                      <c:pt idx="114">
                        <c:v>-3.1529842190000004</c:v>
                      </c:pt>
                      <c:pt idx="115">
                        <c:v>-3.1311063732999997</c:v>
                      </c:pt>
                      <c:pt idx="116">
                        <c:v>-5.6332482661000007</c:v>
                      </c:pt>
                      <c:pt idx="117">
                        <c:v>-6.3535856865999998</c:v>
                      </c:pt>
                      <c:pt idx="118">
                        <c:v>-6.5469024753000005</c:v>
                      </c:pt>
                      <c:pt idx="119">
                        <c:v>-5.8084544847999995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特征值分析!$Y$2:$Y$291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-8.4187732184362945E-13</c:v>
                      </c:pt>
                      <c:pt idx="1">
                        <c:v>-6.3152052618901944E-13</c:v>
                      </c:pt>
                      <c:pt idx="2">
                        <c:v>-2.1769916546935653E-13</c:v>
                      </c:pt>
                      <c:pt idx="3">
                        <c:v>-1.2716423786982138E-12</c:v>
                      </c:pt>
                      <c:pt idx="4">
                        <c:v>6.7487400526801375E-13</c:v>
                      </c:pt>
                      <c:pt idx="5">
                        <c:v>-4.9448234866047009E-14</c:v>
                      </c:pt>
                      <c:pt idx="6">
                        <c:v>-7.6194659828416514E-13</c:v>
                      </c:pt>
                      <c:pt idx="7">
                        <c:v>4.7694400056650171E-14</c:v>
                      </c:pt>
                      <c:pt idx="8">
                        <c:v>2.9942002937880461E-12</c:v>
                      </c:pt>
                      <c:pt idx="9">
                        <c:v>-2.2363795637395166E-13</c:v>
                      </c:pt>
                      <c:pt idx="10">
                        <c:v>2.4055918135279537E-2</c:v>
                      </c:pt>
                      <c:pt idx="11">
                        <c:v>1.4883367834817659E-2</c:v>
                      </c:pt>
                      <c:pt idx="12">
                        <c:v>3.3141360011067593E-2</c:v>
                      </c:pt>
                      <c:pt idx="13">
                        <c:v>2.3571558085838752E-2</c:v>
                      </c:pt>
                      <c:pt idx="14">
                        <c:v>1.4503607904063015E-2</c:v>
                      </c:pt>
                      <c:pt idx="15">
                        <c:v>3.2404054937913068E-2</c:v>
                      </c:pt>
                      <c:pt idx="16">
                        <c:v>5.5642118352553374E-3</c:v>
                      </c:pt>
                      <c:pt idx="17">
                        <c:v>2.3598111672067591E-2</c:v>
                      </c:pt>
                      <c:pt idx="18">
                        <c:v>6.8722517051870253E-3</c:v>
                      </c:pt>
                      <c:pt idx="19">
                        <c:v>1.5326361956933413E-2</c:v>
                      </c:pt>
                      <c:pt idx="20">
                        <c:v>4.2624456840213876E-2</c:v>
                      </c:pt>
                      <c:pt idx="21">
                        <c:v>5.2461755595478776E-2</c:v>
                      </c:pt>
                      <c:pt idx="22">
                        <c:v>3.3141360012003795E-2</c:v>
                      </c:pt>
                      <c:pt idx="23">
                        <c:v>6.733393735787159E-2</c:v>
                      </c:pt>
                      <c:pt idx="24">
                        <c:v>4.0502341195466564E-2</c:v>
                      </c:pt>
                      <c:pt idx="25">
                        <c:v>3.2404055008128492E-2</c:v>
                      </c:pt>
                      <c:pt idx="26">
                        <c:v>4.7506798487006417E-2</c:v>
                      </c:pt>
                      <c:pt idx="27">
                        <c:v>4.0356918801217535E-2</c:v>
                      </c:pt>
                      <c:pt idx="28">
                        <c:v>4.0239827855988411E-2</c:v>
                      </c:pt>
                      <c:pt idx="29">
                        <c:v>4.7823580791662233E-2</c:v>
                      </c:pt>
                      <c:pt idx="30">
                        <c:v>6.7333937385957748E-2</c:v>
                      </c:pt>
                      <c:pt idx="31">
                        <c:v>6.3797963314567788E-2</c:v>
                      </c:pt>
                      <c:pt idx="32">
                        <c:v>5.2461755636671818E-2</c:v>
                      </c:pt>
                      <c:pt idx="33">
                        <c:v>4.2624456784041538E-2</c:v>
                      </c:pt>
                      <c:pt idx="34">
                        <c:v>6.5685878956087795E-2</c:v>
                      </c:pt>
                      <c:pt idx="35">
                        <c:v>7.4309984433672649E-2</c:v>
                      </c:pt>
                      <c:pt idx="36">
                        <c:v>7.4697608317963238E-2</c:v>
                      </c:pt>
                      <c:pt idx="37">
                        <c:v>6.2577176951026478E-2</c:v>
                      </c:pt>
                      <c:pt idx="38">
                        <c:v>5.4584569059766996E-2</c:v>
                      </c:pt>
                      <c:pt idx="39">
                        <c:v>5.671077472167535E-2</c:v>
                      </c:pt>
                      <c:pt idx="40">
                        <c:v>6.7333937385957748E-2</c:v>
                      </c:pt>
                      <c:pt idx="41">
                        <c:v>6.3797963314567788E-2</c:v>
                      </c:pt>
                      <c:pt idx="42">
                        <c:v>5.2461755636671818E-2</c:v>
                      </c:pt>
                      <c:pt idx="43">
                        <c:v>4.2624456784041538E-2</c:v>
                      </c:pt>
                      <c:pt idx="44">
                        <c:v>6.5685878956087795E-2</c:v>
                      </c:pt>
                      <c:pt idx="45">
                        <c:v>7.4309984433672649E-2</c:v>
                      </c:pt>
                      <c:pt idx="46">
                        <c:v>7.4697608317963238E-2</c:v>
                      </c:pt>
                      <c:pt idx="47">
                        <c:v>6.2577176951026478E-2</c:v>
                      </c:pt>
                      <c:pt idx="48">
                        <c:v>5.4584569059766996E-2</c:v>
                      </c:pt>
                      <c:pt idx="49">
                        <c:v>5.671077472167535E-2</c:v>
                      </c:pt>
                      <c:pt idx="50">
                        <c:v>0.13922950221264882</c:v>
                      </c:pt>
                      <c:pt idx="51">
                        <c:v>0.15765207808369325</c:v>
                      </c:pt>
                      <c:pt idx="52">
                        <c:v>0.11454020585535089</c:v>
                      </c:pt>
                      <c:pt idx="53">
                        <c:v>0.11074440753580918</c:v>
                      </c:pt>
                      <c:pt idx="54">
                        <c:v>0.15373606663515749</c:v>
                      </c:pt>
                      <c:pt idx="55">
                        <c:v>0.17912065959981008</c:v>
                      </c:pt>
                      <c:pt idx="56">
                        <c:v>0.1075555983929934</c:v>
                      </c:pt>
                      <c:pt idx="57">
                        <c:v>0.12801504381043213</c:v>
                      </c:pt>
                      <c:pt idx="58">
                        <c:v>0.13712701838102187</c:v>
                      </c:pt>
                      <c:pt idx="59">
                        <c:v>0.12869175816974449</c:v>
                      </c:pt>
                      <c:pt idx="60">
                        <c:v>0.17912065939384486</c:v>
                      </c:pt>
                      <c:pt idx="61">
                        <c:v>0.17762712679175374</c:v>
                      </c:pt>
                      <c:pt idx="62">
                        <c:v>0.2064909750101982</c:v>
                      </c:pt>
                      <c:pt idx="63">
                        <c:v>0.15765207801815886</c:v>
                      </c:pt>
                      <c:pt idx="64">
                        <c:v>0.21034928260496247</c:v>
                      </c:pt>
                      <c:pt idx="65">
                        <c:v>0.22314654182085861</c:v>
                      </c:pt>
                      <c:pt idx="66">
                        <c:v>0.22040924751687671</c:v>
                      </c:pt>
                      <c:pt idx="67">
                        <c:v>0.20153086994044694</c:v>
                      </c:pt>
                      <c:pt idx="68">
                        <c:v>0.13922950213775237</c:v>
                      </c:pt>
                      <c:pt idx="69">
                        <c:v>0.15373606663515749</c:v>
                      </c:pt>
                      <c:pt idx="70">
                        <c:v>0.28183627421964258</c:v>
                      </c:pt>
                      <c:pt idx="71">
                        <c:v>0.26955471253843749</c:v>
                      </c:pt>
                      <c:pt idx="72">
                        <c:v>0.29109322749606831</c:v>
                      </c:pt>
                      <c:pt idx="73">
                        <c:v>0.2561307167899492</c:v>
                      </c:pt>
                      <c:pt idx="74">
                        <c:v>0.28916410822594729</c:v>
                      </c:pt>
                      <c:pt idx="75">
                        <c:v>0.30674452469819058</c:v>
                      </c:pt>
                      <c:pt idx="76">
                        <c:v>0.26574600965502809</c:v>
                      </c:pt>
                      <c:pt idx="77">
                        <c:v>0.2492298424110265</c:v>
                      </c:pt>
                      <c:pt idx="78">
                        <c:v>0.31734638661407888</c:v>
                      </c:pt>
                      <c:pt idx="79">
                        <c:v>0.24795638420312488</c:v>
                      </c:pt>
                      <c:pt idx="80">
                        <c:v>0.3661526583963291</c:v>
                      </c:pt>
                      <c:pt idx="81">
                        <c:v>0.38174945730316745</c:v>
                      </c:pt>
                      <c:pt idx="82">
                        <c:v>0.3599412040811627</c:v>
                      </c:pt>
                      <c:pt idx="83">
                        <c:v>0.35754887517316947</c:v>
                      </c:pt>
                      <c:pt idx="84">
                        <c:v>0.39217217341031574</c:v>
                      </c:pt>
                      <c:pt idx="85">
                        <c:v>0.35438717228025951</c:v>
                      </c:pt>
                      <c:pt idx="86">
                        <c:v>0.36127588682811612</c:v>
                      </c:pt>
                      <c:pt idx="87">
                        <c:v>0.39673841723012793</c:v>
                      </c:pt>
                      <c:pt idx="88">
                        <c:v>0.40028005724380233</c:v>
                      </c:pt>
                      <c:pt idx="89">
                        <c:v>0.37588338143788447</c:v>
                      </c:pt>
                      <c:pt idx="90">
                        <c:v>0.4654250100822786</c:v>
                      </c:pt>
                      <c:pt idx="91">
                        <c:v>0.46434090935466371</c:v>
                      </c:pt>
                      <c:pt idx="92">
                        <c:v>0.46571062101919081</c:v>
                      </c:pt>
                      <c:pt idx="93">
                        <c:v>0.46031428220421033</c:v>
                      </c:pt>
                      <c:pt idx="94">
                        <c:v>0.44809684993004167</c:v>
                      </c:pt>
                      <c:pt idx="95">
                        <c:v>0.47743859886449275</c:v>
                      </c:pt>
                      <c:pt idx="96">
                        <c:v>0.49978883638227828</c:v>
                      </c:pt>
                      <c:pt idx="97">
                        <c:v>0.47750661362760072</c:v>
                      </c:pt>
                      <c:pt idx="98">
                        <c:v>0.50020049141729617</c:v>
                      </c:pt>
                      <c:pt idx="99">
                        <c:v>0.49156891760604998</c:v>
                      </c:pt>
                      <c:pt idx="100">
                        <c:v>0.57066262654395705</c:v>
                      </c:pt>
                      <c:pt idx="101">
                        <c:v>0.57066592763286028</c:v>
                      </c:pt>
                      <c:pt idx="102">
                        <c:v>0.53551429079221124</c:v>
                      </c:pt>
                      <c:pt idx="103">
                        <c:v>0.53533245508700789</c:v>
                      </c:pt>
                      <c:pt idx="104">
                        <c:v>0.5543945125531704</c:v>
                      </c:pt>
                      <c:pt idx="105">
                        <c:v>0.60575184949936833</c:v>
                      </c:pt>
                      <c:pt idx="106">
                        <c:v>0.60584473707230346</c:v>
                      </c:pt>
                      <c:pt idx="107">
                        <c:v>0.55298571746137704</c:v>
                      </c:pt>
                      <c:pt idx="108">
                        <c:v>0.54089563172513211</c:v>
                      </c:pt>
                      <c:pt idx="109">
                        <c:v>0.5703250611695182</c:v>
                      </c:pt>
                      <c:pt idx="110">
                        <c:v>0.6410482110064738</c:v>
                      </c:pt>
                      <c:pt idx="111">
                        <c:v>0.64069507365936185</c:v>
                      </c:pt>
                      <c:pt idx="112">
                        <c:v>0.67571600734683201</c:v>
                      </c:pt>
                      <c:pt idx="113">
                        <c:v>0.67572719145509752</c:v>
                      </c:pt>
                      <c:pt idx="114">
                        <c:v>0.60575184949936833</c:v>
                      </c:pt>
                      <c:pt idx="115">
                        <c:v>0.60584473707230346</c:v>
                      </c:pt>
                      <c:pt idx="116">
                        <c:v>0.62807414065382372</c:v>
                      </c:pt>
                      <c:pt idx="117">
                        <c:v>0.66075712308913559</c:v>
                      </c:pt>
                      <c:pt idx="118">
                        <c:v>0.66219656650841208</c:v>
                      </c:pt>
                      <c:pt idx="119">
                        <c:v>0.62497346707301926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669-4044-BA5D-2D514B6A7201}"/>
                  </c:ext>
                </c:extLst>
              </c15:ser>
            </c15:filteredScatterSeries>
            <c15:filteredScatterSeries>
              <c15:ser>
                <c:idx val="1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特征值分析!$Z$1</c15:sqref>
                        </c15:formulaRef>
                      </c:ext>
                    </c:extLst>
                    <c:strCache>
                      <c:ptCount val="1"/>
                      <c:pt idx="0">
                        <c:v>Re=30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rgbClr val="00B050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特征值分析!$AB$2:$AB$291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-0.70903985692000004</c:v>
                      </c:pt>
                      <c:pt idx="1">
                        <c:v>-0.71004766157999999</c:v>
                      </c:pt>
                      <c:pt idx="2">
                        <c:v>-0.75510765586999995</c:v>
                      </c:pt>
                      <c:pt idx="3">
                        <c:v>-0.75575030586000003</c:v>
                      </c:pt>
                      <c:pt idx="4">
                        <c:v>-0.85247201662999994</c:v>
                      </c:pt>
                      <c:pt idx="5">
                        <c:v>-0.85297138238000003</c:v>
                      </c:pt>
                      <c:pt idx="6">
                        <c:v>-0.93673460267999997</c:v>
                      </c:pt>
                      <c:pt idx="7">
                        <c:v>-0.93673460267999997</c:v>
                      </c:pt>
                      <c:pt idx="8">
                        <c:v>-0.97459241552000009</c:v>
                      </c:pt>
                      <c:pt idx="9">
                        <c:v>-0.97503043302999992</c:v>
                      </c:pt>
                      <c:pt idx="10">
                        <c:v>-1.0960486989</c:v>
                      </c:pt>
                      <c:pt idx="11">
                        <c:v>-1.0500615998</c:v>
                      </c:pt>
                      <c:pt idx="12">
                        <c:v>-1.1780542977999999</c:v>
                      </c:pt>
                      <c:pt idx="13">
                        <c:v>-1.537480991</c:v>
                      </c:pt>
                      <c:pt idx="14">
                        <c:v>-1.4028857856999999</c:v>
                      </c:pt>
                      <c:pt idx="15">
                        <c:v>-1.680110837</c:v>
                      </c:pt>
                      <c:pt idx="16">
                        <c:v>-0.93673460365999994</c:v>
                      </c:pt>
                      <c:pt idx="17">
                        <c:v>-2.0162363660999998</c:v>
                      </c:pt>
                      <c:pt idx="18">
                        <c:v>-1.8428182489</c:v>
                      </c:pt>
                      <c:pt idx="19">
                        <c:v>-1.3597517400000001</c:v>
                      </c:pt>
                      <c:pt idx="20">
                        <c:v>-1.3184380484</c:v>
                      </c:pt>
                      <c:pt idx="21">
                        <c:v>-1.5887660872</c:v>
                      </c:pt>
                      <c:pt idx="22">
                        <c:v>-0.99122726590999988</c:v>
                      </c:pt>
                      <c:pt idx="23">
                        <c:v>-1.1780542977999999</c:v>
                      </c:pt>
                      <c:pt idx="24">
                        <c:v>-1.9320449351</c:v>
                      </c:pt>
                      <c:pt idx="25">
                        <c:v>-1.6801108357999999</c:v>
                      </c:pt>
                      <c:pt idx="26">
                        <c:v>-2.1982566089</c:v>
                      </c:pt>
                      <c:pt idx="27">
                        <c:v>-2.4620162225</c:v>
                      </c:pt>
                      <c:pt idx="28">
                        <c:v>-2.3284950488999998</c:v>
                      </c:pt>
                      <c:pt idx="29">
                        <c:v>-2.3079611738999999</c:v>
                      </c:pt>
                      <c:pt idx="30">
                        <c:v>-0.99122726242000003</c:v>
                      </c:pt>
                      <c:pt idx="31">
                        <c:v>-2.0926743971000001</c:v>
                      </c:pt>
                      <c:pt idx="32">
                        <c:v>-1.5887660911000001</c:v>
                      </c:pt>
                      <c:pt idx="33">
                        <c:v>-1.3184380482</c:v>
                      </c:pt>
                      <c:pt idx="34">
                        <c:v>-2.7078760009000002</c:v>
                      </c:pt>
                      <c:pt idx="35">
                        <c:v>-2.8182165531999996</c:v>
                      </c:pt>
                      <c:pt idx="36">
                        <c:v>-2.9214540882</c:v>
                      </c:pt>
                      <c:pt idx="37">
                        <c:v>-2.8680637445000001</c:v>
                      </c:pt>
                      <c:pt idx="38">
                        <c:v>-2.5487497753000001</c:v>
                      </c:pt>
                      <c:pt idx="39">
                        <c:v>-2.4617468225999999</c:v>
                      </c:pt>
                      <c:pt idx="40">
                        <c:v>-0.36671751421999998</c:v>
                      </c:pt>
                      <c:pt idx="41">
                        <c:v>-0.99122727263999999</c:v>
                      </c:pt>
                      <c:pt idx="42">
                        <c:v>-1.5869231576</c:v>
                      </c:pt>
                      <c:pt idx="43">
                        <c:v>-2.1522417302000001</c:v>
                      </c:pt>
                      <c:pt idx="44">
                        <c:v>-3.0648596718999999</c:v>
                      </c:pt>
                      <c:pt idx="45">
                        <c:v>-2.9264903256000001</c:v>
                      </c:pt>
                      <c:pt idx="46">
                        <c:v>-3.2365076593</c:v>
                      </c:pt>
                      <c:pt idx="47">
                        <c:v>-3.2818084328000001</c:v>
                      </c:pt>
                      <c:pt idx="48">
                        <c:v>-3.1671579460999997</c:v>
                      </c:pt>
                      <c:pt idx="49">
                        <c:v>-2.8182164851000002</c:v>
                      </c:pt>
                      <c:pt idx="50">
                        <c:v>-1.0623198627999999</c:v>
                      </c:pt>
                      <c:pt idx="51">
                        <c:v>-0.23110726229</c:v>
                      </c:pt>
                      <c:pt idx="52">
                        <c:v>-0.36671750504</c:v>
                      </c:pt>
                      <c:pt idx="53">
                        <c:v>-0.65743235274</c:v>
                      </c:pt>
                      <c:pt idx="54">
                        <c:v>-2.9144560619999997</c:v>
                      </c:pt>
                      <c:pt idx="55">
                        <c:v>-1.5869231527999998</c:v>
                      </c:pt>
                      <c:pt idx="56">
                        <c:v>-2.1522417301000001</c:v>
                      </c:pt>
                      <c:pt idx="57">
                        <c:v>-4.0798046794999996</c:v>
                      </c:pt>
                      <c:pt idx="58">
                        <c:v>-3.8361326260999999</c:v>
                      </c:pt>
                      <c:pt idx="59">
                        <c:v>-4.0449536693999999</c:v>
                      </c:pt>
                      <c:pt idx="60">
                        <c:v>-0.65743235676</c:v>
                      </c:pt>
                      <c:pt idx="61">
                        <c:v>-1.7261226855</c:v>
                      </c:pt>
                      <c:pt idx="62">
                        <c:v>-0.26375145780000003</c:v>
                      </c:pt>
                      <c:pt idx="63">
                        <c:v>-0.23110727327000002</c:v>
                      </c:pt>
                      <c:pt idx="64">
                        <c:v>-1.1807573861</c:v>
                      </c:pt>
                      <c:pt idx="65">
                        <c:v>-0.54402076315000003</c:v>
                      </c:pt>
                      <c:pt idx="66">
                        <c:v>-2.3167206789999999</c:v>
                      </c:pt>
                      <c:pt idx="67">
                        <c:v>-3.4824978122000001</c:v>
                      </c:pt>
                      <c:pt idx="68">
                        <c:v>-1.0623198575999999</c:v>
                      </c:pt>
                      <c:pt idx="69">
                        <c:v>-2.9144552979</c:v>
                      </c:pt>
                      <c:pt idx="70">
                        <c:v>-1.4446028719000001</c:v>
                      </c:pt>
                      <c:pt idx="71">
                        <c:v>-0.63002922461999999</c:v>
                      </c:pt>
                      <c:pt idx="72">
                        <c:v>-0.92015914621000006</c:v>
                      </c:pt>
                      <c:pt idx="73">
                        <c:v>-0.42724506766000003</c:v>
                      </c:pt>
                      <c:pt idx="74">
                        <c:v>-0.74882883164000003</c:v>
                      </c:pt>
                      <c:pt idx="75">
                        <c:v>-2.3606398813</c:v>
                      </c:pt>
                      <c:pt idx="76">
                        <c:v>-2.8716409357999999</c:v>
                      </c:pt>
                      <c:pt idx="77">
                        <c:v>-0.95110605738999998</c:v>
                      </c:pt>
                      <c:pt idx="78">
                        <c:v>-0.87914828759000008</c:v>
                      </c:pt>
                      <c:pt idx="79">
                        <c:v>-1.7248435189</c:v>
                      </c:pt>
                      <c:pt idx="80">
                        <c:v>-1.3372221297</c:v>
                      </c:pt>
                      <c:pt idx="81">
                        <c:v>-1.5745182612999999</c:v>
                      </c:pt>
                      <c:pt idx="82">
                        <c:v>-1.3536173354000001</c:v>
                      </c:pt>
                      <c:pt idx="83">
                        <c:v>-1.2395659086999999</c:v>
                      </c:pt>
                      <c:pt idx="84">
                        <c:v>-1.745224369</c:v>
                      </c:pt>
                      <c:pt idx="85">
                        <c:v>-1.8693213849000001</c:v>
                      </c:pt>
                      <c:pt idx="86">
                        <c:v>-2.9683452676000002</c:v>
                      </c:pt>
                      <c:pt idx="87">
                        <c:v>-2.2725582913000002</c:v>
                      </c:pt>
                      <c:pt idx="88">
                        <c:v>-2.2190514854999996</c:v>
                      </c:pt>
                      <c:pt idx="89">
                        <c:v>-3.9539091848000001</c:v>
                      </c:pt>
                      <c:pt idx="90">
                        <c:v>-2.1188303277</c:v>
                      </c:pt>
                      <c:pt idx="91">
                        <c:v>-2.1678792924000003</c:v>
                      </c:pt>
                      <c:pt idx="92">
                        <c:v>-2.8836791428000002</c:v>
                      </c:pt>
                      <c:pt idx="93">
                        <c:v>-2.9752765669999999</c:v>
                      </c:pt>
                      <c:pt idx="94">
                        <c:v>-2.6612087372</c:v>
                      </c:pt>
                      <c:pt idx="95">
                        <c:v>-3.2241671755999999</c:v>
                      </c:pt>
                      <c:pt idx="96">
                        <c:v>-2.3142359342000001</c:v>
                      </c:pt>
                      <c:pt idx="97">
                        <c:v>-3.8551591717</c:v>
                      </c:pt>
                      <c:pt idx="98">
                        <c:v>-2.3875600021999999</c:v>
                      </c:pt>
                      <c:pt idx="99">
                        <c:v>-3.7551518089</c:v>
                      </c:pt>
                      <c:pt idx="100">
                        <c:v>-2.8447503616000001</c:v>
                      </c:pt>
                      <c:pt idx="101">
                        <c:v>-2.8748724894</c:v>
                      </c:pt>
                      <c:pt idx="102">
                        <c:v>-2.5760748706999999</c:v>
                      </c:pt>
                      <c:pt idx="103">
                        <c:v>-2.5725954625000003</c:v>
                      </c:pt>
                      <c:pt idx="104">
                        <c:v>-4.6620903964</c:v>
                      </c:pt>
                      <c:pt idx="105">
                        <c:v>-3.1714158470999996</c:v>
                      </c:pt>
                      <c:pt idx="106">
                        <c:v>-3.1494796051000002</c:v>
                      </c:pt>
                      <c:pt idx="107">
                        <c:v>-4.9431579408999999</c:v>
                      </c:pt>
                      <c:pt idx="108">
                        <c:v>-5.2055956575</c:v>
                      </c:pt>
                      <c:pt idx="109">
                        <c:v>-5.4139381041999997</c:v>
                      </c:pt>
                      <c:pt idx="110">
                        <c:v>-3.5031469518000002</c:v>
                      </c:pt>
                      <c:pt idx="111">
                        <c:v>-3.5041094843999998</c:v>
                      </c:pt>
                      <c:pt idx="112">
                        <c:v>-3.8697113966000001</c:v>
                      </c:pt>
                      <c:pt idx="113">
                        <c:v>-3.8953079839</c:v>
                      </c:pt>
                      <c:pt idx="114">
                        <c:v>-3.1714158470999996</c:v>
                      </c:pt>
                      <c:pt idx="115">
                        <c:v>-3.1494796051000002</c:v>
                      </c:pt>
                      <c:pt idx="116">
                        <c:v>-6.3746400629000002</c:v>
                      </c:pt>
                      <c:pt idx="117">
                        <c:v>-5.6525423496000009</c:v>
                      </c:pt>
                      <c:pt idx="118">
                        <c:v>-6.5682050346</c:v>
                      </c:pt>
                      <c:pt idx="119">
                        <c:v>-5.8275874408999995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特征值分析!$AC$2:$AC$291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7.1794196806047841E-13</c:v>
                      </c:pt>
                      <c:pt idx="1">
                        <c:v>8.8534715068701536E-14</c:v>
                      </c:pt>
                      <c:pt idx="2">
                        <c:v>1.28897013656292E-13</c:v>
                      </c:pt>
                      <c:pt idx="3">
                        <c:v>-2.24863022387772E-14</c:v>
                      </c:pt>
                      <c:pt idx="4">
                        <c:v>-9.3426654769828214E-13</c:v>
                      </c:pt>
                      <c:pt idx="5">
                        <c:v>-2.1140662956406624E-14</c:v>
                      </c:pt>
                      <c:pt idx="6">
                        <c:v>5.5988214873976374E-3</c:v>
                      </c:pt>
                      <c:pt idx="7">
                        <c:v>-5.5988214871167761E-3</c:v>
                      </c:pt>
                      <c:pt idx="8">
                        <c:v>-1.6316277188987074E-13</c:v>
                      </c:pt>
                      <c:pt idx="9">
                        <c:v>1.4518967178321857E-14</c:v>
                      </c:pt>
                      <c:pt idx="10">
                        <c:v>2.4028839746851362E-2</c:v>
                      </c:pt>
                      <c:pt idx="11">
                        <c:v>1.4895052801825267E-2</c:v>
                      </c:pt>
                      <c:pt idx="12">
                        <c:v>3.3076419628132334E-2</c:v>
                      </c:pt>
                      <c:pt idx="13">
                        <c:v>2.3526578657813838E-2</c:v>
                      </c:pt>
                      <c:pt idx="14">
                        <c:v>1.4482197042915337E-2</c:v>
                      </c:pt>
                      <c:pt idx="15">
                        <c:v>3.2366126468129947E-2</c:v>
                      </c:pt>
                      <c:pt idx="16">
                        <c:v>5.5988214784100637E-3</c:v>
                      </c:pt>
                      <c:pt idx="17">
                        <c:v>2.3576453426089387E-2</c:v>
                      </c:pt>
                      <c:pt idx="18">
                        <c:v>1.5335980549745224E-2</c:v>
                      </c:pt>
                      <c:pt idx="19">
                        <c:v>6.8046214484447443E-3</c:v>
                      </c:pt>
                      <c:pt idx="20">
                        <c:v>4.251581512117359E-2</c:v>
                      </c:pt>
                      <c:pt idx="21">
                        <c:v>5.2294723387973946E-2</c:v>
                      </c:pt>
                      <c:pt idx="22">
                        <c:v>6.7339400748337552E-2</c:v>
                      </c:pt>
                      <c:pt idx="23">
                        <c:v>3.3076419636558191E-2</c:v>
                      </c:pt>
                      <c:pt idx="24">
                        <c:v>4.0457830352369314E-2</c:v>
                      </c:pt>
                      <c:pt idx="25">
                        <c:v>3.2366126529919506E-2</c:v>
                      </c:pt>
                      <c:pt idx="26">
                        <c:v>4.7487720736254069E-2</c:v>
                      </c:pt>
                      <c:pt idx="27">
                        <c:v>4.8072523262283479E-2</c:v>
                      </c:pt>
                      <c:pt idx="28">
                        <c:v>4.0217606161245208E-2</c:v>
                      </c:pt>
                      <c:pt idx="29">
                        <c:v>4.0273457684562697E-2</c:v>
                      </c:pt>
                      <c:pt idx="30">
                        <c:v>6.7339400724932427E-2</c:v>
                      </c:pt>
                      <c:pt idx="31">
                        <c:v>6.3510587627359671E-2</c:v>
                      </c:pt>
                      <c:pt idx="32">
                        <c:v>5.2294723381420501E-2</c:v>
                      </c:pt>
                      <c:pt idx="33">
                        <c:v>4.2515815124918421E-2</c:v>
                      </c:pt>
                      <c:pt idx="34">
                        <c:v>6.5551629920592047E-2</c:v>
                      </c:pt>
                      <c:pt idx="35">
                        <c:v>7.4258155389646863E-2</c:v>
                      </c:pt>
                      <c:pt idx="36">
                        <c:v>7.4398747192558248E-2</c:v>
                      </c:pt>
                      <c:pt idx="37">
                        <c:v>6.2528679232535078E-2</c:v>
                      </c:pt>
                      <c:pt idx="38">
                        <c:v>5.6715306214059569E-2</c:v>
                      </c:pt>
                      <c:pt idx="39">
                        <c:v>5.4465035695589553E-2</c:v>
                      </c:pt>
                      <c:pt idx="40">
                        <c:v>0.11074385793633307</c:v>
                      </c:pt>
                      <c:pt idx="41">
                        <c:v>6.7339400743656533E-2</c:v>
                      </c:pt>
                      <c:pt idx="42">
                        <c:v>0.1092651536881981</c:v>
                      </c:pt>
                      <c:pt idx="43">
                        <c:v>0.1075570903957139</c:v>
                      </c:pt>
                      <c:pt idx="44">
                        <c:v>9.2438120886614683E-2</c:v>
                      </c:pt>
                      <c:pt idx="45">
                        <c:v>8.3287494873666004E-2</c:v>
                      </c:pt>
                      <c:pt idx="46">
                        <c:v>0.10153665326605739</c:v>
                      </c:pt>
                      <c:pt idx="47">
                        <c:v>9.5878818577932873E-2</c:v>
                      </c:pt>
                      <c:pt idx="48">
                        <c:v>8.4920441429086932E-2</c:v>
                      </c:pt>
                      <c:pt idx="49">
                        <c:v>7.425816233535594E-2</c:v>
                      </c:pt>
                      <c:pt idx="50">
                        <c:v>0.13922464951281679</c:v>
                      </c:pt>
                      <c:pt idx="51">
                        <c:v>0.15765197728244024</c:v>
                      </c:pt>
                      <c:pt idx="52">
                        <c:v>0.11074385799250541</c:v>
                      </c:pt>
                      <c:pt idx="53">
                        <c:v>0.17911853848567499</c:v>
                      </c:pt>
                      <c:pt idx="54">
                        <c:v>0.1537307284378443</c:v>
                      </c:pt>
                      <c:pt idx="55">
                        <c:v>0.10926515357585344</c:v>
                      </c:pt>
                      <c:pt idx="56">
                        <c:v>0.10755709044252418</c:v>
                      </c:pt>
                      <c:pt idx="57">
                        <c:v>0.13710596073057302</c:v>
                      </c:pt>
                      <c:pt idx="58">
                        <c:v>0.12802625172640517</c:v>
                      </c:pt>
                      <c:pt idx="59">
                        <c:v>0.12862748624413506</c:v>
                      </c:pt>
                      <c:pt idx="60">
                        <c:v>0.17911853860738172</c:v>
                      </c:pt>
                      <c:pt idx="61">
                        <c:v>0.17762466194974599</c:v>
                      </c:pt>
                      <c:pt idx="62">
                        <c:v>0.206490348829107</c:v>
                      </c:pt>
                      <c:pt idx="63">
                        <c:v>0.15765197732925054</c:v>
                      </c:pt>
                      <c:pt idx="64">
                        <c:v>0.2103423993501595</c:v>
                      </c:pt>
                      <c:pt idx="65">
                        <c:v>0.22314401414073345</c:v>
                      </c:pt>
                      <c:pt idx="66">
                        <c:v>0.22039569988276944</c:v>
                      </c:pt>
                      <c:pt idx="67">
                        <c:v>0.20152478569964427</c:v>
                      </c:pt>
                      <c:pt idx="68">
                        <c:v>0.13922464956898911</c:v>
                      </c:pt>
                      <c:pt idx="69">
                        <c:v>0.15373072785739683</c:v>
                      </c:pt>
                      <c:pt idx="70">
                        <c:v>0.28182920816134127</c:v>
                      </c:pt>
                      <c:pt idx="71">
                        <c:v>0.26955476005086981</c:v>
                      </c:pt>
                      <c:pt idx="72">
                        <c:v>0.29108716603314694</c:v>
                      </c:pt>
                      <c:pt idx="73">
                        <c:v>0.25612790432545357</c:v>
                      </c:pt>
                      <c:pt idx="74">
                        <c:v>0.30674410840502475</c:v>
                      </c:pt>
                      <c:pt idx="75">
                        <c:v>0.28915004520131532</c:v>
                      </c:pt>
                      <c:pt idx="76">
                        <c:v>0.26574387575232494</c:v>
                      </c:pt>
                      <c:pt idx="77">
                        <c:v>0.24922701641836054</c:v>
                      </c:pt>
                      <c:pt idx="78">
                        <c:v>0.31734497607060452</c:v>
                      </c:pt>
                      <c:pt idx="79">
                        <c:v>0.24794796500947433</c:v>
                      </c:pt>
                      <c:pt idx="80">
                        <c:v>0.36615367682882732</c:v>
                      </c:pt>
                      <c:pt idx="81">
                        <c:v>0.38174109182899219</c:v>
                      </c:pt>
                      <c:pt idx="82">
                        <c:v>0.35993765266025374</c:v>
                      </c:pt>
                      <c:pt idx="83">
                        <c:v>0.35754311159213437</c:v>
                      </c:pt>
                      <c:pt idx="84">
                        <c:v>0.39216709985959125</c:v>
                      </c:pt>
                      <c:pt idx="85">
                        <c:v>0.35437775200199972</c:v>
                      </c:pt>
                      <c:pt idx="86">
                        <c:v>0.36125820758778804</c:v>
                      </c:pt>
                      <c:pt idx="87">
                        <c:v>0.39670173755745636</c:v>
                      </c:pt>
                      <c:pt idx="88">
                        <c:v>0.40029645628855665</c:v>
                      </c:pt>
                      <c:pt idx="89">
                        <c:v>0.37586461531906945</c:v>
                      </c:pt>
                      <c:pt idx="90">
                        <c:v>0.46541747652972909</c:v>
                      </c:pt>
                      <c:pt idx="91">
                        <c:v>0.46432941651388948</c:v>
                      </c:pt>
                      <c:pt idx="92">
                        <c:v>0.46571107338435702</c:v>
                      </c:pt>
                      <c:pt idx="93">
                        <c:v>0.4603078646367787</c:v>
                      </c:pt>
                      <c:pt idx="94">
                        <c:v>0.4480939122761381</c:v>
                      </c:pt>
                      <c:pt idx="95">
                        <c:v>0.47742332301363921</c:v>
                      </c:pt>
                      <c:pt idx="96">
                        <c:v>0.49977981307390174</c:v>
                      </c:pt>
                      <c:pt idx="97">
                        <c:v>0.47749517818558945</c:v>
                      </c:pt>
                      <c:pt idx="98">
                        <c:v>0.50018892098380474</c:v>
                      </c:pt>
                      <c:pt idx="99">
                        <c:v>0.49157473767772886</c:v>
                      </c:pt>
                      <c:pt idx="100">
                        <c:v>0.57064998593388594</c:v>
                      </c:pt>
                      <c:pt idx="101">
                        <c:v>0.57065149528449544</c:v>
                      </c:pt>
                      <c:pt idx="102">
                        <c:v>0.53550333190691801</c:v>
                      </c:pt>
                      <c:pt idx="103">
                        <c:v>0.53531981946691243</c:v>
                      </c:pt>
                      <c:pt idx="104">
                        <c:v>0.5543815665060341</c:v>
                      </c:pt>
                      <c:pt idx="105">
                        <c:v>0.6057370260324052</c:v>
                      </c:pt>
                      <c:pt idx="106">
                        <c:v>0.60582972414542036</c:v>
                      </c:pt>
                      <c:pt idx="107">
                        <c:v>0.55296146128334445</c:v>
                      </c:pt>
                      <c:pt idx="108">
                        <c:v>0.54089347764719897</c:v>
                      </c:pt>
                      <c:pt idx="109">
                        <c:v>0.570311350467126</c:v>
                      </c:pt>
                      <c:pt idx="110">
                        <c:v>0.64103142333342789</c:v>
                      </c:pt>
                      <c:pt idx="111">
                        <c:v>0.64067888491446323</c:v>
                      </c:pt>
                      <c:pt idx="112">
                        <c:v>0.67569699966825736</c:v>
                      </c:pt>
                      <c:pt idx="113">
                        <c:v>0.67570962975537796</c:v>
                      </c:pt>
                      <c:pt idx="114">
                        <c:v>0.6057370260324052</c:v>
                      </c:pt>
                      <c:pt idx="115">
                        <c:v>0.60582972414542036</c:v>
                      </c:pt>
                      <c:pt idx="116">
                        <c:v>0.66073526857795928</c:v>
                      </c:pt>
                      <c:pt idx="117">
                        <c:v>0.62805703116011546</c:v>
                      </c:pt>
                      <c:pt idx="118">
                        <c:v>0.66216726552116578</c:v>
                      </c:pt>
                      <c:pt idx="119">
                        <c:v>0.62495168984561222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669-4044-BA5D-2D514B6A7201}"/>
                  </c:ext>
                </c:extLst>
              </c15:ser>
            </c15:filteredScatterSeries>
          </c:ext>
        </c:extLst>
      </c:scatterChart>
      <c:valAx>
        <c:axId val="50426728"/>
        <c:scaling>
          <c:orientation val="minMax"/>
          <c:max val="110"/>
          <c:min val="20"/>
        </c:scaling>
        <c:delete val="0"/>
        <c:axPos val="b"/>
        <c:numFmt formatCode="#,##0_ " sourceLinked="0"/>
        <c:majorTickMark val="in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357568"/>
        <c:crossesAt val="-2"/>
        <c:crossBetween val="midCat"/>
        <c:majorUnit val="20"/>
      </c:valAx>
      <c:valAx>
        <c:axId val="342357568"/>
        <c:scaling>
          <c:orientation val="minMax"/>
          <c:max val="2"/>
          <c:min val="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Growth rate 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26728"/>
        <c:crosses val="autoZero"/>
        <c:crossBetween val="midCat"/>
        <c:majorUnit val="1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63421903175861"/>
          <c:y val="2.4931609002534834E-2"/>
          <c:w val="0.77058248589427902"/>
          <c:h val="0.87012264136952422"/>
        </c:manualLayout>
      </c:layout>
      <c:scatterChart>
        <c:scatterStyle val="lineMarker"/>
        <c:varyColors val="0"/>
        <c:ser>
          <c:idx val="0"/>
          <c:order val="6"/>
          <c:spPr>
            <a:ln w="254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特征值分析!$AF$2:$AF$8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45</c:v>
                </c:pt>
                <c:pt idx="3">
                  <c:v>50</c:v>
                </c:pt>
                <c:pt idx="4">
                  <c:v>60</c:v>
                </c:pt>
                <c:pt idx="5">
                  <c:v>80</c:v>
                </c:pt>
                <c:pt idx="6">
                  <c:v>100</c:v>
                </c:pt>
              </c:numCache>
            </c:numRef>
          </c:xVal>
          <c:yVal>
            <c:numRef>
              <c:f>特征值分析!$AG$2:$AG$8</c:f>
              <c:numCache>
                <c:formatCode>General</c:formatCode>
                <c:ptCount val="7"/>
                <c:pt idx="0">
                  <c:v>0.10927000000000001</c:v>
                </c:pt>
                <c:pt idx="1">
                  <c:v>0.11454</c:v>
                </c:pt>
                <c:pt idx="2">
                  <c:v>0.11609</c:v>
                </c:pt>
                <c:pt idx="3">
                  <c:v>0.11715</c:v>
                </c:pt>
                <c:pt idx="4">
                  <c:v>0.11821</c:v>
                </c:pt>
                <c:pt idx="5">
                  <c:v>0.11781</c:v>
                </c:pt>
                <c:pt idx="6">
                  <c:v>0.11600000000000001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F6-4F79-AB5E-8259DE266F78}"/>
            </c:ext>
          </c:extLst>
        </c:ser>
        <c:ser>
          <c:idx val="2"/>
          <c:order val="7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特征值分析!$AF$13</c:f>
              <c:numCache>
                <c:formatCode>General</c:formatCode>
                <c:ptCount val="1"/>
                <c:pt idx="0">
                  <c:v>48</c:v>
                </c:pt>
              </c:numCache>
            </c:numRef>
          </c:xVal>
          <c:yVal>
            <c:numRef>
              <c:f>特征值分析!$AG$13</c:f>
              <c:numCache>
                <c:formatCode>General</c:formatCode>
                <c:ptCount val="1"/>
                <c:pt idx="0">
                  <c:v>0.116726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DF6-4F79-AB5E-8259DE266F78}"/>
            </c:ext>
          </c:extLst>
        </c:ser>
        <c:ser>
          <c:idx val="3"/>
          <c:order val="8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14"/>
            <c:spPr>
              <a:solidFill>
                <a:srgbClr val="00B0F0"/>
              </a:solidFill>
              <a:ln w="25400">
                <a:noFill/>
              </a:ln>
              <a:effectLst/>
            </c:spPr>
          </c:marker>
          <c:xVal>
            <c:numRef>
              <c:f>特征值分析!$AF$11</c:f>
              <c:numCache>
                <c:formatCode>General</c:formatCode>
                <c:ptCount val="1"/>
                <c:pt idx="0">
                  <c:v>47</c:v>
                </c:pt>
              </c:numCache>
            </c:numRef>
          </c:xVal>
          <c:yVal>
            <c:numRef>
              <c:f>特征值分析!$AG$11</c:f>
              <c:numCache>
                <c:formatCode>General</c:formatCode>
                <c:ptCount val="1"/>
                <c:pt idx="0">
                  <c:v>0.11600000000000001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DF6-4F79-AB5E-8259DE266F78}"/>
            </c:ext>
          </c:extLst>
        </c:ser>
        <c:ser>
          <c:idx val="4"/>
          <c:order val="9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特征值分析!$AP$13:$AP$34</c:f>
              <c:numCache>
                <c:formatCode>General</c:formatCode>
                <c:ptCount val="22"/>
                <c:pt idx="0">
                  <c:v>47.9</c:v>
                </c:pt>
                <c:pt idx="1">
                  <c:v>49.4</c:v>
                </c:pt>
                <c:pt idx="2">
                  <c:v>51.7</c:v>
                </c:pt>
                <c:pt idx="3">
                  <c:v>54.2</c:v>
                </c:pt>
                <c:pt idx="4">
                  <c:v>56.7</c:v>
                </c:pt>
                <c:pt idx="5">
                  <c:v>59.2</c:v>
                </c:pt>
                <c:pt idx="6">
                  <c:v>61.9</c:v>
                </c:pt>
                <c:pt idx="7">
                  <c:v>64.2</c:v>
                </c:pt>
                <c:pt idx="8">
                  <c:v>66.599999999999994</c:v>
                </c:pt>
                <c:pt idx="9">
                  <c:v>69.099999999999994</c:v>
                </c:pt>
                <c:pt idx="10">
                  <c:v>71.599999999999994</c:v>
                </c:pt>
                <c:pt idx="11">
                  <c:v>73.900000000000006</c:v>
                </c:pt>
                <c:pt idx="12">
                  <c:v>76.5</c:v>
                </c:pt>
                <c:pt idx="13">
                  <c:v>79</c:v>
                </c:pt>
                <c:pt idx="14">
                  <c:v>81.5</c:v>
                </c:pt>
                <c:pt idx="15">
                  <c:v>84</c:v>
                </c:pt>
                <c:pt idx="16">
                  <c:v>86.3</c:v>
                </c:pt>
                <c:pt idx="17">
                  <c:v>89</c:v>
                </c:pt>
                <c:pt idx="18">
                  <c:v>91.3</c:v>
                </c:pt>
                <c:pt idx="19">
                  <c:v>94</c:v>
                </c:pt>
                <c:pt idx="20">
                  <c:v>96.5</c:v>
                </c:pt>
                <c:pt idx="21">
                  <c:v>99</c:v>
                </c:pt>
              </c:numCache>
            </c:numRef>
          </c:xVal>
          <c:yVal>
            <c:numRef>
              <c:f>特征值分析!$AQ$13:$AQ$34</c:f>
              <c:numCache>
                <c:formatCode>General</c:formatCode>
                <c:ptCount val="22"/>
                <c:pt idx="0">
                  <c:v>0.122</c:v>
                </c:pt>
                <c:pt idx="1">
                  <c:v>0.1241</c:v>
                </c:pt>
                <c:pt idx="2">
                  <c:v>0.12720000000000001</c:v>
                </c:pt>
                <c:pt idx="3">
                  <c:v>0.1295</c:v>
                </c:pt>
                <c:pt idx="4">
                  <c:v>0.13250000000000001</c:v>
                </c:pt>
                <c:pt idx="5">
                  <c:v>0.13469999999999999</c:v>
                </c:pt>
                <c:pt idx="6">
                  <c:v>0.13780000000000001</c:v>
                </c:pt>
                <c:pt idx="7">
                  <c:v>0.1399</c:v>
                </c:pt>
                <c:pt idx="8">
                  <c:v>0.14199999999999999</c:v>
                </c:pt>
                <c:pt idx="9">
                  <c:v>0.14419999999999999</c:v>
                </c:pt>
                <c:pt idx="10">
                  <c:v>0.14610000000000001</c:v>
                </c:pt>
                <c:pt idx="11">
                  <c:v>0.14779999999999999</c:v>
                </c:pt>
                <c:pt idx="12">
                  <c:v>0.14949999999999999</c:v>
                </c:pt>
                <c:pt idx="13">
                  <c:v>0.15140000000000001</c:v>
                </c:pt>
                <c:pt idx="14">
                  <c:v>0.15310000000000001</c:v>
                </c:pt>
                <c:pt idx="15">
                  <c:v>0.1545</c:v>
                </c:pt>
                <c:pt idx="16">
                  <c:v>0.15609999999999999</c:v>
                </c:pt>
                <c:pt idx="17">
                  <c:v>0.15740000000000001</c:v>
                </c:pt>
                <c:pt idx="18">
                  <c:v>0.159</c:v>
                </c:pt>
                <c:pt idx="19">
                  <c:v>0.1605</c:v>
                </c:pt>
                <c:pt idx="20">
                  <c:v>0.16200000000000001</c:v>
                </c:pt>
                <c:pt idx="21">
                  <c:v>0.16350000000000001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DF6-4F79-AB5E-8259DE266F78}"/>
            </c:ext>
          </c:extLst>
        </c:ser>
        <c:ser>
          <c:idx val="5"/>
          <c:order val="10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特征值分析!$AO$12</c:f>
              <c:numCache>
                <c:formatCode>General</c:formatCode>
                <c:ptCount val="1"/>
                <c:pt idx="0">
                  <c:v>100</c:v>
                </c:pt>
              </c:numCache>
            </c:numRef>
          </c:xVal>
          <c:yVal>
            <c:numRef>
              <c:f>特征值分析!$AN$12</c:f>
              <c:numCache>
                <c:formatCode>General</c:formatCode>
                <c:ptCount val="1"/>
                <c:pt idx="0">
                  <c:v>0.16204829039053639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DF6-4F79-AB5E-8259DE266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26728"/>
        <c:axId val="342357568"/>
        <c:extLst>
          <c:ext xmlns:c15="http://schemas.microsoft.com/office/drawing/2012/chart" uri="{02D57815-91ED-43cb-92C2-25804820EDAC}">
            <c15:filteredScatterSeries>
              <c15:ser>
                <c:idx val="13"/>
                <c:order val="0"/>
                <c:tx>
                  <c:strRef>
                    <c:extLst>
                      <c:ext uri="{02D57815-91ED-43cb-92C2-25804820EDAC}">
                        <c15:formulaRef>
                          <c15:sqref>特征值分析!$F$1</c15:sqref>
                        </c15:formulaRef>
                      </c:ext>
                    </c:extLst>
                    <c:strCache>
                      <c:ptCount val="1"/>
                      <c:pt idx="0">
                        <c:v>Re=80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13"/>
                  <c:spPr>
                    <a:solidFill>
                      <a:srgbClr val="FF7C80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特征值分析!$H$2:$H$191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-0.60576296995000001</c:v>
                      </c:pt>
                      <c:pt idx="1">
                        <c:v>-0.60650595667999996</c:v>
                      </c:pt>
                      <c:pt idx="2">
                        <c:v>-0.68383727801999994</c:v>
                      </c:pt>
                      <c:pt idx="3">
                        <c:v>-0.68430752114999993</c:v>
                      </c:pt>
                      <c:pt idx="4">
                        <c:v>-0.79024857599000009</c:v>
                      </c:pt>
                      <c:pt idx="5">
                        <c:v>-0.79061871248000004</c:v>
                      </c:pt>
                      <c:pt idx="6">
                        <c:v>-0.91757263525999999</c:v>
                      </c:pt>
                      <c:pt idx="7">
                        <c:v>-0.91473362024000004</c:v>
                      </c:pt>
                      <c:pt idx="8">
                        <c:v>-0.91452780994000005</c:v>
                      </c:pt>
                      <c:pt idx="9">
                        <c:v>-1.0625914734999999</c:v>
                      </c:pt>
                      <c:pt idx="10">
                        <c:v>-0.36527147214</c:v>
                      </c:pt>
                      <c:pt idx="11">
                        <c:v>1.3447009482999999</c:v>
                      </c:pt>
                      <c:pt idx="12">
                        <c:v>-2.1519800414999999</c:v>
                      </c:pt>
                      <c:pt idx="13">
                        <c:v>-0.98782872738000005</c:v>
                      </c:pt>
                      <c:pt idx="14">
                        <c:v>-2.6420525316000001</c:v>
                      </c:pt>
                      <c:pt idx="15">
                        <c:v>-3.1549250806</c:v>
                      </c:pt>
                      <c:pt idx="16">
                        <c:v>-3.0536889743</c:v>
                      </c:pt>
                      <c:pt idx="17">
                        <c:v>-3.3123250915</c:v>
                      </c:pt>
                      <c:pt idx="18">
                        <c:v>-3.4040180213999998</c:v>
                      </c:pt>
                      <c:pt idx="19">
                        <c:v>-3.3245743389999998</c:v>
                      </c:pt>
                      <c:pt idx="20">
                        <c:v>-1.2934499555000001</c:v>
                      </c:pt>
                      <c:pt idx="21">
                        <c:v>-1.5434397366999999</c:v>
                      </c:pt>
                      <c:pt idx="22">
                        <c:v>-1.1599934762999999</c:v>
                      </c:pt>
                      <c:pt idx="23">
                        <c:v>-0.98782872162000002</c:v>
                      </c:pt>
                      <c:pt idx="24">
                        <c:v>-1.9077763387</c:v>
                      </c:pt>
                      <c:pt idx="25">
                        <c:v>-1.6623494874</c:v>
                      </c:pt>
                      <c:pt idx="26">
                        <c:v>-2.1609905462999999</c:v>
                      </c:pt>
                      <c:pt idx="27">
                        <c:v>-2.2730270129000001</c:v>
                      </c:pt>
                      <c:pt idx="28">
                        <c:v>-2.4152661133</c:v>
                      </c:pt>
                      <c:pt idx="29">
                        <c:v>-2.4588653754000003</c:v>
                      </c:pt>
                      <c:pt idx="30">
                        <c:v>-1.0880132158</c:v>
                      </c:pt>
                      <c:pt idx="31">
                        <c:v>-1.0467661208999999</c:v>
                      </c:pt>
                      <c:pt idx="32">
                        <c:v>-1.1599934789000002</c:v>
                      </c:pt>
                      <c:pt idx="33">
                        <c:v>-1.5223211715000002</c:v>
                      </c:pt>
                      <c:pt idx="34">
                        <c:v>-1.4145064187</c:v>
                      </c:pt>
                      <c:pt idx="35">
                        <c:v>-1.6623494847</c:v>
                      </c:pt>
                      <c:pt idx="36">
                        <c:v>-2.0187071826</c:v>
                      </c:pt>
                      <c:pt idx="37">
                        <c:v>-1.5166766977999999</c:v>
                      </c:pt>
                      <c:pt idx="38">
                        <c:v>-1.8740227460000001</c:v>
                      </c:pt>
                      <c:pt idx="39">
                        <c:v>-0.94684062292000004</c:v>
                      </c:pt>
                      <c:pt idx="40">
                        <c:v>-0.98782872523999998</c:v>
                      </c:pt>
                      <c:pt idx="41">
                        <c:v>-1.5434397320000002</c:v>
                      </c:pt>
                      <c:pt idx="42">
                        <c:v>-2.0600838845</c:v>
                      </c:pt>
                      <c:pt idx="43">
                        <c:v>-1.2934499563999999</c:v>
                      </c:pt>
                      <c:pt idx="44">
                        <c:v>-2.4152661031</c:v>
                      </c:pt>
                      <c:pt idx="45">
                        <c:v>-2.8136786943999996</c:v>
                      </c:pt>
                      <c:pt idx="46">
                        <c:v>-2.9397567584000002</c:v>
                      </c:pt>
                      <c:pt idx="47">
                        <c:v>-2.789239136</c:v>
                      </c:pt>
                      <c:pt idx="48">
                        <c:v>-3.0265725430000003</c:v>
                      </c:pt>
                      <c:pt idx="49">
                        <c:v>-3.0355481310999997</c:v>
                      </c:pt>
                      <c:pt idx="50">
                        <c:v>-1.0595366151000001</c:v>
                      </c:pt>
                      <c:pt idx="51">
                        <c:v>-0.22632325001</c:v>
                      </c:pt>
                      <c:pt idx="52">
                        <c:v>1.3447009142999999</c:v>
                      </c:pt>
                      <c:pt idx="53">
                        <c:v>-0.36527147208999999</c:v>
                      </c:pt>
                      <c:pt idx="54">
                        <c:v>-2.9108709259999999</c:v>
                      </c:pt>
                      <c:pt idx="55">
                        <c:v>-2.1519800399999998</c:v>
                      </c:pt>
                      <c:pt idx="56">
                        <c:v>-3.9243245044000004</c:v>
                      </c:pt>
                      <c:pt idx="57">
                        <c:v>-4.1653535013000003</c:v>
                      </c:pt>
                      <c:pt idx="58">
                        <c:v>-3.7449353779000001</c:v>
                      </c:pt>
                      <c:pt idx="59">
                        <c:v>-3.9309056687999999</c:v>
                      </c:pt>
                      <c:pt idx="60">
                        <c:v>-0.65343735833999994</c:v>
                      </c:pt>
                      <c:pt idx="61">
                        <c:v>-1.7227318313</c:v>
                      </c:pt>
                      <c:pt idx="62">
                        <c:v>-0.25825668993000001</c:v>
                      </c:pt>
                      <c:pt idx="63">
                        <c:v>-0.22632325450000002</c:v>
                      </c:pt>
                      <c:pt idx="64">
                        <c:v>-1.174251677</c:v>
                      </c:pt>
                      <c:pt idx="65">
                        <c:v>-0.53753056105999997</c:v>
                      </c:pt>
                      <c:pt idx="66">
                        <c:v>-2.3086501909999999</c:v>
                      </c:pt>
                      <c:pt idx="67">
                        <c:v>-3.4763964020999998</c:v>
                      </c:pt>
                      <c:pt idx="68">
                        <c:v>-1.0595366094000001</c:v>
                      </c:pt>
                      <c:pt idx="69">
                        <c:v>-2.9108709243000002</c:v>
                      </c:pt>
                      <c:pt idx="70">
                        <c:v>-1.4331189828999999</c:v>
                      </c:pt>
                      <c:pt idx="71">
                        <c:v>-0.62085291890999994</c:v>
                      </c:pt>
                      <c:pt idx="72">
                        <c:v>-0.90848377305999994</c:v>
                      </c:pt>
                      <c:pt idx="73">
                        <c:v>-0.41758614659999999</c:v>
                      </c:pt>
                      <c:pt idx="74">
                        <c:v>-0.73702415768999996</c:v>
                      </c:pt>
                      <c:pt idx="75">
                        <c:v>-2.3487961052999999</c:v>
                      </c:pt>
                      <c:pt idx="76">
                        <c:v>-2.8637283764000001</c:v>
                      </c:pt>
                      <c:pt idx="77">
                        <c:v>-0.94326553849000006</c:v>
                      </c:pt>
                      <c:pt idx="78">
                        <c:v>-0.86646896414000008</c:v>
                      </c:pt>
                      <c:pt idx="79">
                        <c:v>-1.7169785297</c:v>
                      </c:pt>
                      <c:pt idx="80">
                        <c:v>-1.3207708917000001</c:v>
                      </c:pt>
                      <c:pt idx="81">
                        <c:v>-1.5555727354000002</c:v>
                      </c:pt>
                      <c:pt idx="82">
                        <c:v>-1.3373911064999999</c:v>
                      </c:pt>
                      <c:pt idx="83">
                        <c:v>-1.2221950752000001</c:v>
                      </c:pt>
                      <c:pt idx="84">
                        <c:v>-1.7257860922000001</c:v>
                      </c:pt>
                      <c:pt idx="85">
                        <c:v>-1.8522529333000002</c:v>
                      </c:pt>
                      <c:pt idx="86">
                        <c:v>-2.9477958903000001</c:v>
                      </c:pt>
                      <c:pt idx="87">
                        <c:v>-2.2507061763</c:v>
                      </c:pt>
                      <c:pt idx="88">
                        <c:v>-2.2012951922999999</c:v>
                      </c:pt>
                      <c:pt idx="89">
                        <c:v>-3.9346326158</c:v>
                      </c:pt>
                      <c:pt idx="90">
                        <c:v>-2.091142031</c:v>
                      </c:pt>
                      <c:pt idx="91">
                        <c:v>-2.1399297621</c:v>
                      </c:pt>
                      <c:pt idx="92">
                        <c:v>-2.8586959796000002</c:v>
                      </c:pt>
                      <c:pt idx="93">
                        <c:v>-2.9482914645000005</c:v>
                      </c:pt>
                      <c:pt idx="94">
                        <c:v>-2.6367516176999999</c:v>
                      </c:pt>
                      <c:pt idx="95">
                        <c:v>-3.1979074639</c:v>
                      </c:pt>
                      <c:pt idx="96">
                        <c:v>-2.2828582240999999</c:v>
                      </c:pt>
                      <c:pt idx="97">
                        <c:v>-3.8273064638999998</c:v>
                      </c:pt>
                      <c:pt idx="98">
                        <c:v>-2.3554884939000003</c:v>
                      </c:pt>
                      <c:pt idx="99">
                        <c:v>-3.7239772236000004</c:v>
                      </c:pt>
                      <c:pt idx="100">
                        <c:v>-2.8039711427</c:v>
                      </c:pt>
                      <c:pt idx="101">
                        <c:v>-2.8337904580000002</c:v>
                      </c:pt>
                      <c:pt idx="102">
                        <c:v>-2.5402409088</c:v>
                      </c:pt>
                      <c:pt idx="103">
                        <c:v>-2.5361315567</c:v>
                      </c:pt>
                      <c:pt idx="104">
                        <c:v>-4.6232012485</c:v>
                      </c:pt>
                      <c:pt idx="105">
                        <c:v>-3.1255410762000002</c:v>
                      </c:pt>
                      <c:pt idx="106">
                        <c:v>-3.1035659042000003</c:v>
                      </c:pt>
                      <c:pt idx="107">
                        <c:v>-4.9061853155000001</c:v>
                      </c:pt>
                      <c:pt idx="108">
                        <c:v>-5.1725316115000002</c:v>
                      </c:pt>
                      <c:pt idx="109">
                        <c:v>-5.3767831118</c:v>
                      </c:pt>
                      <c:pt idx="110">
                        <c:v>-3.4518845828</c:v>
                      </c:pt>
                      <c:pt idx="111">
                        <c:v>-3.4531063939000002</c:v>
                      </c:pt>
                      <c:pt idx="112">
                        <c:v>-3.8129478375999999</c:v>
                      </c:pt>
                      <c:pt idx="113">
                        <c:v>-3.8388961065</c:v>
                      </c:pt>
                      <c:pt idx="114">
                        <c:v>-3.1255410762000002</c:v>
                      </c:pt>
                      <c:pt idx="115">
                        <c:v>-3.1035659042000003</c:v>
                      </c:pt>
                      <c:pt idx="116">
                        <c:v>-6.3219505472000002</c:v>
                      </c:pt>
                      <c:pt idx="117">
                        <c:v>-5.6043086591</c:v>
                      </c:pt>
                      <c:pt idx="118">
                        <c:v>-6.5146651230999995</c:v>
                      </c:pt>
                      <c:pt idx="119">
                        <c:v>-5.7795492982999992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特征值分析!$I$2:$I$191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5.2574168694116563E-14</c:v>
                      </c:pt>
                      <c:pt idx="1">
                        <c:v>2.4184115615717443E-16</c:v>
                      </c:pt>
                      <c:pt idx="2">
                        <c:v>5.2836011037279402E-16</c:v>
                      </c:pt>
                      <c:pt idx="3">
                        <c:v>-1.1708471141075913E-15</c:v>
                      </c:pt>
                      <c:pt idx="4">
                        <c:v>1.0370346320150975E-14</c:v>
                      </c:pt>
                      <c:pt idx="5">
                        <c:v>-8.1813779799792891E-14</c:v>
                      </c:pt>
                      <c:pt idx="6">
                        <c:v>-9.1492714614948878E-13</c:v>
                      </c:pt>
                      <c:pt idx="7">
                        <c:v>4.4241842632150781E-13</c:v>
                      </c:pt>
                      <c:pt idx="8">
                        <c:v>-3.9153399168045046E-15</c:v>
                      </c:pt>
                      <c:pt idx="9">
                        <c:v>-1.2614084550432085E-13</c:v>
                      </c:pt>
                      <c:pt idx="10">
                        <c:v>0.11074492826270568</c:v>
                      </c:pt>
                      <c:pt idx="11">
                        <c:v>0.11780723672370727</c:v>
                      </c:pt>
                      <c:pt idx="12">
                        <c:v>0.1075723485803684</c:v>
                      </c:pt>
                      <c:pt idx="13">
                        <c:v>6.7319371073130241E-2</c:v>
                      </c:pt>
                      <c:pt idx="14">
                        <c:v>0.109343141558951</c:v>
                      </c:pt>
                      <c:pt idx="15">
                        <c:v>9.2825258331601324E-2</c:v>
                      </c:pt>
                      <c:pt idx="16">
                        <c:v>8.337593430272576E-2</c:v>
                      </c:pt>
                      <c:pt idx="17">
                        <c:v>0.10207736260901557</c:v>
                      </c:pt>
                      <c:pt idx="18">
                        <c:v>9.6705449331654258E-2</c:v>
                      </c:pt>
                      <c:pt idx="19">
                        <c:v>8.5630017844152945E-2</c:v>
                      </c:pt>
                      <c:pt idx="20">
                        <c:v>4.2862466386522254E-2</c:v>
                      </c:pt>
                      <c:pt idx="21">
                        <c:v>5.281875134155916E-2</c:v>
                      </c:pt>
                      <c:pt idx="22">
                        <c:v>3.3275150960244887E-2</c:v>
                      </c:pt>
                      <c:pt idx="23">
                        <c:v>6.7319371047852683E-2</c:v>
                      </c:pt>
                      <c:pt idx="24">
                        <c:v>4.0566553302221531E-2</c:v>
                      </c:pt>
                      <c:pt idx="25">
                        <c:v>3.2457598161218876E-2</c:v>
                      </c:pt>
                      <c:pt idx="26">
                        <c:v>4.7551873812439631E-2</c:v>
                      </c:pt>
                      <c:pt idx="27">
                        <c:v>4.0494026363458786E-2</c:v>
                      </c:pt>
                      <c:pt idx="28">
                        <c:v>5.475654342903509E-2</c:v>
                      </c:pt>
                      <c:pt idx="29">
                        <c:v>4.7856815650088536E-2</c:v>
                      </c:pt>
                      <c:pt idx="30">
                        <c:v>2.4111946644513993E-2</c:v>
                      </c:pt>
                      <c:pt idx="31">
                        <c:v>1.4870161764075815E-2</c:v>
                      </c:pt>
                      <c:pt idx="32">
                        <c:v>3.3275150963989711E-2</c:v>
                      </c:pt>
                      <c:pt idx="33">
                        <c:v>2.3639722589409322E-2</c:v>
                      </c:pt>
                      <c:pt idx="34">
                        <c:v>1.4686602125266769E-2</c:v>
                      </c:pt>
                      <c:pt idx="35">
                        <c:v>3.2457598193049865E-2</c:v>
                      </c:pt>
                      <c:pt idx="36">
                        <c:v>2.3641255638190341E-2</c:v>
                      </c:pt>
                      <c:pt idx="37">
                        <c:v>9.599984000808642E-3</c:v>
                      </c:pt>
                      <c:pt idx="38">
                        <c:v>1.5264882639835753E-2</c:v>
                      </c:pt>
                      <c:pt idx="39">
                        <c:v>5.5010988162313519E-3</c:v>
                      </c:pt>
                      <c:pt idx="40">
                        <c:v>6.7319371116195695E-2</c:v>
                      </c:pt>
                      <c:pt idx="41">
                        <c:v>5.2818751315345421E-2</c:v>
                      </c:pt>
                      <c:pt idx="42">
                        <c:v>6.4450513484597516E-2</c:v>
                      </c:pt>
                      <c:pt idx="43">
                        <c:v>4.2862466389330868E-2</c:v>
                      </c:pt>
                      <c:pt idx="44">
                        <c:v>5.4756543429971299E-2</c:v>
                      </c:pt>
                      <c:pt idx="45">
                        <c:v>6.2600984554589206E-2</c:v>
                      </c:pt>
                      <c:pt idx="46">
                        <c:v>6.5903979660432321E-2</c:v>
                      </c:pt>
                      <c:pt idx="47">
                        <c:v>5.6654522905881258E-2</c:v>
                      </c:pt>
                      <c:pt idx="48">
                        <c:v>7.4141753101314795E-2</c:v>
                      </c:pt>
                      <c:pt idx="49">
                        <c:v>7.5458362481313379E-2</c:v>
                      </c:pt>
                      <c:pt idx="50">
                        <c:v>0.13923858795657448</c:v>
                      </c:pt>
                      <c:pt idx="51">
                        <c:v>0.15765225559763016</c:v>
                      </c:pt>
                      <c:pt idx="52">
                        <c:v>0.11780723749139582</c:v>
                      </c:pt>
                      <c:pt idx="53">
                        <c:v>0.11074492813163693</c:v>
                      </c:pt>
                      <c:pt idx="54">
                        <c:v>0.15374272293500771</c:v>
                      </c:pt>
                      <c:pt idx="55">
                        <c:v>0.10757234858973046</c:v>
                      </c:pt>
                      <c:pt idx="56">
                        <c:v>0.13707662190189779</c:v>
                      </c:pt>
                      <c:pt idx="57">
                        <c:v>0.1395521933590588</c:v>
                      </c:pt>
                      <c:pt idx="58">
                        <c:v>0.12775356511666014</c:v>
                      </c:pt>
                      <c:pt idx="59">
                        <c:v>0.12856679849726727</c:v>
                      </c:pt>
                      <c:pt idx="60">
                        <c:v>0.17912332150372695</c:v>
                      </c:pt>
                      <c:pt idx="61">
                        <c:v>0.17763016571501308</c:v>
                      </c:pt>
                      <c:pt idx="62">
                        <c:v>0.20649141533576088</c:v>
                      </c:pt>
                      <c:pt idx="63">
                        <c:v>0.15765225567252661</c:v>
                      </c:pt>
                      <c:pt idx="64">
                        <c:v>0.21035952595770546</c:v>
                      </c:pt>
                      <c:pt idx="65">
                        <c:v>0.2231509000824464</c:v>
                      </c:pt>
                      <c:pt idx="66">
                        <c:v>0.2204348062096238</c:v>
                      </c:pt>
                      <c:pt idx="67">
                        <c:v>0.20153987422512651</c:v>
                      </c:pt>
                      <c:pt idx="68">
                        <c:v>0.13923858778805748</c:v>
                      </c:pt>
                      <c:pt idx="69">
                        <c:v>0.1537427230660765</c:v>
                      </c:pt>
                      <c:pt idx="70">
                        <c:v>0.28184763918409894</c:v>
                      </c:pt>
                      <c:pt idx="71">
                        <c:v>0.2695536845753666</c:v>
                      </c:pt>
                      <c:pt idx="72">
                        <c:v>0.29110280168652258</c:v>
                      </c:pt>
                      <c:pt idx="73">
                        <c:v>0.25613574756544144</c:v>
                      </c:pt>
                      <c:pt idx="74">
                        <c:v>0.30674442355054155</c:v>
                      </c:pt>
                      <c:pt idx="75">
                        <c:v>0.28918592011168437</c:v>
                      </c:pt>
                      <c:pt idx="76">
                        <c:v>0.2657471389997994</c:v>
                      </c:pt>
                      <c:pt idx="77">
                        <c:v>0.24923352638928117</c:v>
                      </c:pt>
                      <c:pt idx="78">
                        <c:v>0.31734878354373508</c:v>
                      </c:pt>
                      <c:pt idx="79">
                        <c:v>0.24796862628921168</c:v>
                      </c:pt>
                      <c:pt idx="80">
                        <c:v>0.36615016881977036</c:v>
                      </c:pt>
                      <c:pt idx="81">
                        <c:v>0.38176292331887374</c:v>
                      </c:pt>
                      <c:pt idx="82">
                        <c:v>0.35994492025552677</c:v>
                      </c:pt>
                      <c:pt idx="83">
                        <c:v>0.3575596280932386</c:v>
                      </c:pt>
                      <c:pt idx="84">
                        <c:v>0.39217696233582472</c:v>
                      </c:pt>
                      <c:pt idx="85">
                        <c:v>0.35440131121243856</c:v>
                      </c:pt>
                      <c:pt idx="86">
                        <c:v>0.36130405718798952</c:v>
                      </c:pt>
                      <c:pt idx="87">
                        <c:v>0.39679655857275925</c:v>
                      </c:pt>
                      <c:pt idx="88">
                        <c:v>0.40025072949043894</c:v>
                      </c:pt>
                      <c:pt idx="89">
                        <c:v>0.37591316695832028</c:v>
                      </c:pt>
                      <c:pt idx="90">
                        <c:v>0.4654333242336649</c:v>
                      </c:pt>
                      <c:pt idx="91">
                        <c:v>0.46435725412758144</c:v>
                      </c:pt>
                      <c:pt idx="92">
                        <c:v>0.46570907834902514</c:v>
                      </c:pt>
                      <c:pt idx="93">
                        <c:v>0.46032676055113309</c:v>
                      </c:pt>
                      <c:pt idx="94">
                        <c:v>0.44809995823549531</c:v>
                      </c:pt>
                      <c:pt idx="95">
                        <c:v>0.47746447637268252</c:v>
                      </c:pt>
                      <c:pt idx="96">
                        <c:v>0.49979891035671076</c:v>
                      </c:pt>
                      <c:pt idx="97">
                        <c:v>0.47752149784494274</c:v>
                      </c:pt>
                      <c:pt idx="98">
                        <c:v>0.5002177316427493</c:v>
                      </c:pt>
                      <c:pt idx="99">
                        <c:v>0.49155723856335115</c:v>
                      </c:pt>
                      <c:pt idx="100">
                        <c:v>0.57067822696791737</c:v>
                      </c:pt>
                      <c:pt idx="101">
                        <c:v>0.57068768343052201</c:v>
                      </c:pt>
                      <c:pt idx="102">
                        <c:v>0.53552720912766272</c:v>
                      </c:pt>
                      <c:pt idx="103">
                        <c:v>0.53535162569343664</c:v>
                      </c:pt>
                      <c:pt idx="104">
                        <c:v>0.55441219617494042</c:v>
                      </c:pt>
                      <c:pt idx="105">
                        <c:v>0.60577070216102569</c:v>
                      </c:pt>
                      <c:pt idx="106">
                        <c:v>0.60586758500056537</c:v>
                      </c:pt>
                      <c:pt idx="107">
                        <c:v>0.55302171056769855</c:v>
                      </c:pt>
                      <c:pt idx="108">
                        <c:v>0.5408968785917877</c:v>
                      </c:pt>
                      <c:pt idx="109">
                        <c:v>0.570343088528523</c:v>
                      </c:pt>
                      <c:pt idx="110">
                        <c:v>0.64107016915560588</c:v>
                      </c:pt>
                      <c:pt idx="111">
                        <c:v>0.64071994421293343</c:v>
                      </c:pt>
                      <c:pt idx="112">
                        <c:v>0.67574148579740023</c:v>
                      </c:pt>
                      <c:pt idx="113">
                        <c:v>0.67575422011228614</c:v>
                      </c:pt>
                      <c:pt idx="114">
                        <c:v>0.60577070216102569</c:v>
                      </c:pt>
                      <c:pt idx="115">
                        <c:v>0.60586758500056537</c:v>
                      </c:pt>
                      <c:pt idx="116">
                        <c:v>0.66078646267613739</c:v>
                      </c:pt>
                      <c:pt idx="117">
                        <c:v>0.62809745266854566</c:v>
                      </c:pt>
                      <c:pt idx="118">
                        <c:v>0.66223946436481629</c:v>
                      </c:pt>
                      <c:pt idx="119">
                        <c:v>0.62500564914862899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6DF6-4F79-AB5E-8259DE266F78}"/>
                  </c:ext>
                </c:extLst>
              </c15:ser>
            </c15:filteredScatterSeries>
            <c15:filteredScatterSeries>
              <c15:ser>
                <c:idx val="14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特征值分析!$J$1</c15:sqref>
                        </c15:formulaRef>
                      </c:ext>
                    </c:extLst>
                    <c:strCache>
                      <c:ptCount val="1"/>
                      <c:pt idx="0">
                        <c:v>Re=60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11"/>
                  <c:spPr>
                    <a:solidFill>
                      <a:srgbClr val="FFCCCC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特征值分析!$L$2:$L$191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-0.62632258824999998</c:v>
                      </c:pt>
                      <c:pt idx="1">
                        <c:v>-0.62711975432</c:v>
                      </c:pt>
                      <c:pt idx="2">
                        <c:v>-0.69829598124000003</c:v>
                      </c:pt>
                      <c:pt idx="3">
                        <c:v>-0.69880643851000002</c:v>
                      </c:pt>
                      <c:pt idx="4">
                        <c:v>-0.80291318785999999</c:v>
                      </c:pt>
                      <c:pt idx="5">
                        <c:v>-0.80334425668999998</c:v>
                      </c:pt>
                      <c:pt idx="6">
                        <c:v>-0.92684741523999992</c:v>
                      </c:pt>
                      <c:pt idx="7">
                        <c:v>-0.92649463850999991</c:v>
                      </c:pt>
                      <c:pt idx="8">
                        <c:v>-1.0752160284999999</c:v>
                      </c:pt>
                      <c:pt idx="9">
                        <c:v>-1.0758308533999998</c:v>
                      </c:pt>
                      <c:pt idx="10">
                        <c:v>-1.0600988269</c:v>
                      </c:pt>
                      <c:pt idx="11">
                        <c:v>-0.22739057914999999</c:v>
                      </c:pt>
                      <c:pt idx="12">
                        <c:v>0.67815658110999999</c:v>
                      </c:pt>
                      <c:pt idx="13">
                        <c:v>-2.9116150329000003</c:v>
                      </c:pt>
                      <c:pt idx="14">
                        <c:v>-0.36555921525000001</c:v>
                      </c:pt>
                      <c:pt idx="15">
                        <c:v>-2.1516640236</c:v>
                      </c:pt>
                      <c:pt idx="16">
                        <c:v>-3.9390229015</c:v>
                      </c:pt>
                      <c:pt idx="17">
                        <c:v>-4.1828958495000004</c:v>
                      </c:pt>
                      <c:pt idx="18">
                        <c:v>-3.7446499605999999</c:v>
                      </c:pt>
                      <c:pt idx="19">
                        <c:v>-3.9311842384000002</c:v>
                      </c:pt>
                      <c:pt idx="20">
                        <c:v>-1.2990553496000001</c:v>
                      </c:pt>
                      <c:pt idx="21">
                        <c:v>-1.5542958927999999</c:v>
                      </c:pt>
                      <c:pt idx="22">
                        <c:v>-0.98910936944999994</c:v>
                      </c:pt>
                      <c:pt idx="23">
                        <c:v>-1.1641097207</c:v>
                      </c:pt>
                      <c:pt idx="24">
                        <c:v>-1.9120189932</c:v>
                      </c:pt>
                      <c:pt idx="25">
                        <c:v>-1.665621585</c:v>
                      </c:pt>
                      <c:pt idx="26">
                        <c:v>-2.1683675802</c:v>
                      </c:pt>
                      <c:pt idx="27">
                        <c:v>-2.4655654481</c:v>
                      </c:pt>
                      <c:pt idx="28">
                        <c:v>-2.2809063412000001</c:v>
                      </c:pt>
                      <c:pt idx="29">
                        <c:v>-2.4494832142999998</c:v>
                      </c:pt>
                      <c:pt idx="30">
                        <c:v>-1.0897831973000001</c:v>
                      </c:pt>
                      <c:pt idx="31">
                        <c:v>-1.0476464632</c:v>
                      </c:pt>
                      <c:pt idx="32">
                        <c:v>-1.1641097199999999</c:v>
                      </c:pt>
                      <c:pt idx="33">
                        <c:v>-1.5255673404000001</c:v>
                      </c:pt>
                      <c:pt idx="34">
                        <c:v>-1.4127606686999998</c:v>
                      </c:pt>
                      <c:pt idx="35">
                        <c:v>-1.6656215835999999</c:v>
                      </c:pt>
                      <c:pt idx="36">
                        <c:v>-0.94437627321000006</c:v>
                      </c:pt>
                      <c:pt idx="37">
                        <c:v>-2.0170503206000001</c:v>
                      </c:pt>
                      <c:pt idx="38">
                        <c:v>-1.8658909653</c:v>
                      </c:pt>
                      <c:pt idx="39">
                        <c:v>-1.6612733409</c:v>
                      </c:pt>
                      <c:pt idx="40">
                        <c:v>-0.98910936961999996</c:v>
                      </c:pt>
                      <c:pt idx="41">
                        <c:v>-2.0649909887</c:v>
                      </c:pt>
                      <c:pt idx="42">
                        <c:v>-1.5542958908999998</c:v>
                      </c:pt>
                      <c:pt idx="43">
                        <c:v>-1.2990553518000001</c:v>
                      </c:pt>
                      <c:pt idx="44">
                        <c:v>-2.9522848121000003</c:v>
                      </c:pt>
                      <c:pt idx="45">
                        <c:v>-3.0015920903</c:v>
                      </c:pt>
                      <c:pt idx="46">
                        <c:v>-2.4250100406000001</c:v>
                      </c:pt>
                      <c:pt idx="47">
                        <c:v>-2.8636816426</c:v>
                      </c:pt>
                      <c:pt idx="48">
                        <c:v>-2.8220944344999999</c:v>
                      </c:pt>
                      <c:pt idx="49">
                        <c:v>-2.7123639097000001</c:v>
                      </c:pt>
                      <c:pt idx="50">
                        <c:v>-0.36555922528000001</c:v>
                      </c:pt>
                      <c:pt idx="51">
                        <c:v>0.67815658676000012</c:v>
                      </c:pt>
                      <c:pt idx="52">
                        <c:v>-0.98910936835999996</c:v>
                      </c:pt>
                      <c:pt idx="53">
                        <c:v>-2.1516640226999999</c:v>
                      </c:pt>
                      <c:pt idx="54">
                        <c:v>-3.1165903413000002</c:v>
                      </c:pt>
                      <c:pt idx="55">
                        <c:v>-3.0079271378999999</c:v>
                      </c:pt>
                      <c:pt idx="56">
                        <c:v>-3.2714765700999999</c:v>
                      </c:pt>
                      <c:pt idx="57">
                        <c:v>-3.3471318475</c:v>
                      </c:pt>
                      <c:pt idx="58">
                        <c:v>-3.2669204922000001</c:v>
                      </c:pt>
                      <c:pt idx="59">
                        <c:v>-3.1558266675000004</c:v>
                      </c:pt>
                      <c:pt idx="60">
                        <c:v>-0.65424672155000008</c:v>
                      </c:pt>
                      <c:pt idx="61">
                        <c:v>-1.7233907036000002</c:v>
                      </c:pt>
                      <c:pt idx="62">
                        <c:v>-0.25935693947999999</c:v>
                      </c:pt>
                      <c:pt idx="63">
                        <c:v>-0.22739057505999999</c:v>
                      </c:pt>
                      <c:pt idx="64">
                        <c:v>-1.1755658341999999</c:v>
                      </c:pt>
                      <c:pt idx="65">
                        <c:v>-0.53883543333000006</c:v>
                      </c:pt>
                      <c:pt idx="66">
                        <c:v>-2.3103700599999999</c:v>
                      </c:pt>
                      <c:pt idx="67">
                        <c:v>-3.4776410170999998</c:v>
                      </c:pt>
                      <c:pt idx="68">
                        <c:v>-1.0600987916</c:v>
                      </c:pt>
                      <c:pt idx="69">
                        <c:v>-2.9116150112999999</c:v>
                      </c:pt>
                      <c:pt idx="70">
                        <c:v>-0.41953418761999994</c:v>
                      </c:pt>
                      <c:pt idx="71">
                        <c:v>-0.62269722781000003</c:v>
                      </c:pt>
                      <c:pt idx="72">
                        <c:v>-0.73938593758000004</c:v>
                      </c:pt>
                      <c:pt idx="73">
                        <c:v>-0.91082816156999991</c:v>
                      </c:pt>
                      <c:pt idx="74">
                        <c:v>-0.9448340849300001</c:v>
                      </c:pt>
                      <c:pt idx="75">
                        <c:v>-0.53883542222000003</c:v>
                      </c:pt>
                      <c:pt idx="76">
                        <c:v>-1.435503728</c:v>
                      </c:pt>
                      <c:pt idx="77">
                        <c:v>-0.86900457714000001</c:v>
                      </c:pt>
                      <c:pt idx="78">
                        <c:v>-1.718585818</c:v>
                      </c:pt>
                      <c:pt idx="79">
                        <c:v>-1.3225972933999999</c:v>
                      </c:pt>
                      <c:pt idx="80">
                        <c:v>-1.3218541005</c:v>
                      </c:pt>
                      <c:pt idx="81">
                        <c:v>-1.556901077</c:v>
                      </c:pt>
                      <c:pt idx="82">
                        <c:v>-1.3384948536999999</c:v>
                      </c:pt>
                      <c:pt idx="83">
                        <c:v>-1.2229653064999999</c:v>
                      </c:pt>
                      <c:pt idx="84">
                        <c:v>-1.7275267321000001</c:v>
                      </c:pt>
                      <c:pt idx="85">
                        <c:v>-1.8534954254</c:v>
                      </c:pt>
                      <c:pt idx="86">
                        <c:v>-2.2530858977000001</c:v>
                      </c:pt>
                      <c:pt idx="87">
                        <c:v>-2.9496346602000001</c:v>
                      </c:pt>
                      <c:pt idx="88">
                        <c:v>-2.202385059</c:v>
                      </c:pt>
                      <c:pt idx="89">
                        <c:v>-3.9360293816</c:v>
                      </c:pt>
                      <c:pt idx="90">
                        <c:v>-2.0946320698000003</c:v>
                      </c:pt>
                      <c:pt idx="91">
                        <c:v>-2.1434630530000001</c:v>
                      </c:pt>
                      <c:pt idx="92">
                        <c:v>-2.8614442095999997</c:v>
                      </c:pt>
                      <c:pt idx="93">
                        <c:v>-2.9510910593999999</c:v>
                      </c:pt>
                      <c:pt idx="94">
                        <c:v>-2.6394400076000002</c:v>
                      </c:pt>
                      <c:pt idx="95">
                        <c:v>-3.2004785913</c:v>
                      </c:pt>
                      <c:pt idx="96">
                        <c:v>-3.830601395</c:v>
                      </c:pt>
                      <c:pt idx="97">
                        <c:v>-2.2870295028000003</c:v>
                      </c:pt>
                      <c:pt idx="98">
                        <c:v>-2.3598636741000001</c:v>
                      </c:pt>
                      <c:pt idx="99">
                        <c:v>-3.7282925418000001</c:v>
                      </c:pt>
                      <c:pt idx="100">
                        <c:v>-2.8100258536</c:v>
                      </c:pt>
                      <c:pt idx="101">
                        <c:v>-2.8399687385000001</c:v>
                      </c:pt>
                      <c:pt idx="102">
                        <c:v>-2.5413941131</c:v>
                      </c:pt>
                      <c:pt idx="103">
                        <c:v>-2.5452822098999999</c:v>
                      </c:pt>
                      <c:pt idx="104">
                        <c:v>-4.6289913878000002</c:v>
                      </c:pt>
                      <c:pt idx="105">
                        <c:v>-3.1107056697000002</c:v>
                      </c:pt>
                      <c:pt idx="106">
                        <c:v>-3.1326185432999996</c:v>
                      </c:pt>
                      <c:pt idx="107">
                        <c:v>-4.9114449412000001</c:v>
                      </c:pt>
                      <c:pt idx="108">
                        <c:v>-5.3817177798000007</c:v>
                      </c:pt>
                      <c:pt idx="109">
                        <c:v>-5.1769160344999996</c:v>
                      </c:pt>
                      <c:pt idx="110">
                        <c:v>-3.4612659050999999</c:v>
                      </c:pt>
                      <c:pt idx="111">
                        <c:v>-3.4600378057999999</c:v>
                      </c:pt>
                      <c:pt idx="112">
                        <c:v>-3.8222100156000001</c:v>
                      </c:pt>
                      <c:pt idx="113">
                        <c:v>-3.8481301290999999</c:v>
                      </c:pt>
                      <c:pt idx="114">
                        <c:v>-3.1107056697000002</c:v>
                      </c:pt>
                      <c:pt idx="115">
                        <c:v>-3.1326185432999996</c:v>
                      </c:pt>
                      <c:pt idx="116">
                        <c:v>-5.6118486536000001</c:v>
                      </c:pt>
                      <c:pt idx="117">
                        <c:v>-6.3304185415000003</c:v>
                      </c:pt>
                      <c:pt idx="118">
                        <c:v>-6.5233622152000006</c:v>
                      </c:pt>
                      <c:pt idx="119">
                        <c:v>-5.7871344108000002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特征值分析!$M$2:$M$191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2.2944387948703616E-12</c:v>
                      </c:pt>
                      <c:pt idx="1">
                        <c:v>-9.9526304401074999E-13</c:v>
                      </c:pt>
                      <c:pt idx="2">
                        <c:v>-5.7418911186113989E-13</c:v>
                      </c:pt>
                      <c:pt idx="3">
                        <c:v>-1.795627052998159E-13</c:v>
                      </c:pt>
                      <c:pt idx="4">
                        <c:v>-1.8557625433448663E-12</c:v>
                      </c:pt>
                      <c:pt idx="5">
                        <c:v>2.5784004143218915E-13</c:v>
                      </c:pt>
                      <c:pt idx="6">
                        <c:v>-8.9517420853209732E-13</c:v>
                      </c:pt>
                      <c:pt idx="7">
                        <c:v>-6.6341573535402538E-13</c:v>
                      </c:pt>
                      <c:pt idx="8">
                        <c:v>2.6125625696604815E-12</c:v>
                      </c:pt>
                      <c:pt idx="9">
                        <c:v>4.2086795541965863E-13</c:v>
                      </c:pt>
                      <c:pt idx="10">
                        <c:v>0.13923513956508779</c:v>
                      </c:pt>
                      <c:pt idx="11">
                        <c:v>0.15765206109156227</c:v>
                      </c:pt>
                      <c:pt idx="12">
                        <c:v>0.11821072772790087</c:v>
                      </c:pt>
                      <c:pt idx="13">
                        <c:v>0.15374083335387057</c:v>
                      </c:pt>
                      <c:pt idx="14">
                        <c:v>0.11074483357487498</c:v>
                      </c:pt>
                      <c:pt idx="15">
                        <c:v>0.10756296838106889</c:v>
                      </c:pt>
                      <c:pt idx="16">
                        <c:v>0.13710696818137996</c:v>
                      </c:pt>
                      <c:pt idx="17">
                        <c:v>0.13952676663384792</c:v>
                      </c:pt>
                      <c:pt idx="18">
                        <c:v>0.12790053391466255</c:v>
                      </c:pt>
                      <c:pt idx="19">
                        <c:v>0.12865872859404828</c:v>
                      </c:pt>
                      <c:pt idx="20">
                        <c:v>4.2764019339408037E-2</c:v>
                      </c:pt>
                      <c:pt idx="21">
                        <c:v>5.2673169019994734E-2</c:v>
                      </c:pt>
                      <c:pt idx="22">
                        <c:v>6.7325841654138019E-2</c:v>
                      </c:pt>
                      <c:pt idx="23">
                        <c:v>3.3221400887000846E-2</c:v>
                      </c:pt>
                      <c:pt idx="24">
                        <c:v>4.0545182252279238E-2</c:v>
                      </c:pt>
                      <c:pt idx="25">
                        <c:v>3.2440457686596133E-2</c:v>
                      </c:pt>
                      <c:pt idx="26">
                        <c:v>4.7534784622221445E-2</c:v>
                      </c:pt>
                      <c:pt idx="27">
                        <c:v>4.7851942022317344E-2</c:v>
                      </c:pt>
                      <c:pt idx="28">
                        <c:v>4.0445089777076761E-2</c:v>
                      </c:pt>
                      <c:pt idx="29">
                        <c:v>4.0220805018373385E-2</c:v>
                      </c:pt>
                      <c:pt idx="30">
                        <c:v>2.4089245694908334E-2</c:v>
                      </c:pt>
                      <c:pt idx="31">
                        <c:v>1.4872837501366065E-2</c:v>
                      </c:pt>
                      <c:pt idx="32">
                        <c:v>3.3221400876702584E-2</c:v>
                      </c:pt>
                      <c:pt idx="33">
                        <c:v>2.3617110730061296E-2</c:v>
                      </c:pt>
                      <c:pt idx="34">
                        <c:v>1.4583443794979506E-2</c:v>
                      </c:pt>
                      <c:pt idx="35">
                        <c:v>3.2440457724044351E-2</c:v>
                      </c:pt>
                      <c:pt idx="36">
                        <c:v>5.524337664803214E-3</c:v>
                      </c:pt>
                      <c:pt idx="37">
                        <c:v>2.3622887344014062E-2</c:v>
                      </c:pt>
                      <c:pt idx="38">
                        <c:v>1.529352401502646E-2</c:v>
                      </c:pt>
                      <c:pt idx="39">
                        <c:v>1.0270606609077266E-2</c:v>
                      </c:pt>
                      <c:pt idx="40">
                        <c:v>6.7325841656010424E-2</c:v>
                      </c:pt>
                      <c:pt idx="41">
                        <c:v>6.4175233766129047E-2</c:v>
                      </c:pt>
                      <c:pt idx="42">
                        <c:v>5.2673169005015452E-2</c:v>
                      </c:pt>
                      <c:pt idx="43">
                        <c:v>4.2764019302896021E-2</c:v>
                      </c:pt>
                      <c:pt idx="44">
                        <c:v>7.4268569833956577E-2</c:v>
                      </c:pt>
                      <c:pt idx="45">
                        <c:v>7.511646745011169E-2</c:v>
                      </c:pt>
                      <c:pt idx="46">
                        <c:v>5.4700765236826994E-2</c:v>
                      </c:pt>
                      <c:pt idx="47">
                        <c:v>6.583544259479393E-2</c:v>
                      </c:pt>
                      <c:pt idx="48">
                        <c:v>6.2593979712897277E-2</c:v>
                      </c:pt>
                      <c:pt idx="49">
                        <c:v>5.6684168807172731E-2</c:v>
                      </c:pt>
                      <c:pt idx="50">
                        <c:v>0.1107448335935991</c:v>
                      </c:pt>
                      <c:pt idx="51">
                        <c:v>0.11821072770917676</c:v>
                      </c:pt>
                      <c:pt idx="52">
                        <c:v>6.7325841645712162E-2</c:v>
                      </c:pt>
                      <c:pt idx="53">
                        <c:v>0.10756296839043095</c:v>
                      </c:pt>
                      <c:pt idx="54">
                        <c:v>9.2732530904117566E-2</c:v>
                      </c:pt>
                      <c:pt idx="55">
                        <c:v>8.3410304789735143E-2</c:v>
                      </c:pt>
                      <c:pt idx="56">
                        <c:v>0.10190666078464938</c:v>
                      </c:pt>
                      <c:pt idx="57">
                        <c:v>9.6444945143615457E-2</c:v>
                      </c:pt>
                      <c:pt idx="58">
                        <c:v>8.5431930802155789E-2</c:v>
                      </c:pt>
                      <c:pt idx="59">
                        <c:v>0.10863065937246193</c:v>
                      </c:pt>
                      <c:pt idx="60">
                        <c:v>0.1791225701332278</c:v>
                      </c:pt>
                      <c:pt idx="61">
                        <c:v>0.17762921137514776</c:v>
                      </c:pt>
                      <c:pt idx="62">
                        <c:v>0.20649142098108045</c:v>
                      </c:pt>
                      <c:pt idx="63">
                        <c:v>0.1576520609885797</c:v>
                      </c:pt>
                      <c:pt idx="64">
                        <c:v>0.21035615796755253</c:v>
                      </c:pt>
                      <c:pt idx="65">
                        <c:v>0.22314930954409032</c:v>
                      </c:pt>
                      <c:pt idx="66">
                        <c:v>0.22042500409992505</c:v>
                      </c:pt>
                      <c:pt idx="67">
                        <c:v>0.20153694191695676</c:v>
                      </c:pt>
                      <c:pt idx="68">
                        <c:v>0.1392351394808293</c:v>
                      </c:pt>
                      <c:pt idx="69">
                        <c:v>0.15374083330706032</c:v>
                      </c:pt>
                      <c:pt idx="70">
                        <c:v>0.25613383348380464</c:v>
                      </c:pt>
                      <c:pt idx="71">
                        <c:v>0.26955422839845439</c:v>
                      </c:pt>
                      <c:pt idx="72">
                        <c:v>0.30674469951585553</c:v>
                      </c:pt>
                      <c:pt idx="73">
                        <c:v>0.2910995102686228</c:v>
                      </c:pt>
                      <c:pt idx="74">
                        <c:v>0.24923237978087928</c:v>
                      </c:pt>
                      <c:pt idx="75">
                        <c:v>0.22314930960026264</c:v>
                      </c:pt>
                      <c:pt idx="76">
                        <c:v>0.28184361031707672</c:v>
                      </c:pt>
                      <c:pt idx="77">
                        <c:v>0.3173479424472947</c:v>
                      </c:pt>
                      <c:pt idx="78">
                        <c:v>0.24796468278541267</c:v>
                      </c:pt>
                      <c:pt idx="79">
                        <c:v>0.32025978574388936</c:v>
                      </c:pt>
                      <c:pt idx="80">
                        <c:v>0.36615189771994655</c:v>
                      </c:pt>
                      <c:pt idx="81">
                        <c:v>0.38176025193119451</c:v>
                      </c:pt>
                      <c:pt idx="82">
                        <c:v>0.35994462058548793</c:v>
                      </c:pt>
                      <c:pt idx="83">
                        <c:v>0.35755667670519947</c:v>
                      </c:pt>
                      <c:pt idx="84">
                        <c:v>0.39217560715954741</c:v>
                      </c:pt>
                      <c:pt idx="85">
                        <c:v>0.35439563571898491</c:v>
                      </c:pt>
                      <c:pt idx="86">
                        <c:v>0.39676972889670109</c:v>
                      </c:pt>
                      <c:pt idx="87">
                        <c:v>0.36129397045307532</c:v>
                      </c:pt>
                      <c:pt idx="88">
                        <c:v>0.40026860903194739</c:v>
                      </c:pt>
                      <c:pt idx="89">
                        <c:v>0.37590486944330676</c:v>
                      </c:pt>
                      <c:pt idx="90">
                        <c:v>0.46543143495211353</c:v>
                      </c:pt>
                      <c:pt idx="91">
                        <c:v>0.46435227187562361</c:v>
                      </c:pt>
                      <c:pt idx="92">
                        <c:v>0.46571005463354886</c:v>
                      </c:pt>
                      <c:pt idx="93">
                        <c:v>0.46032249702418637</c:v>
                      </c:pt>
                      <c:pt idx="94">
                        <c:v>0.44810057491410005</c:v>
                      </c:pt>
                      <c:pt idx="95">
                        <c:v>0.47745997384181738</c:v>
                      </c:pt>
                      <c:pt idx="96">
                        <c:v>0.4775154631575006</c:v>
                      </c:pt>
                      <c:pt idx="97">
                        <c:v>0.49979652975447958</c:v>
                      </c:pt>
                      <c:pt idx="98">
                        <c:v>0.50021193926403107</c:v>
                      </c:pt>
                      <c:pt idx="99">
                        <c:v>0.49156542563419436</c:v>
                      </c:pt>
                      <c:pt idx="100">
                        <c:v>0.57067399814611075</c:v>
                      </c:pt>
                      <c:pt idx="101">
                        <c:v>0.57068088762668068</c:v>
                      </c:pt>
                      <c:pt idx="102">
                        <c:v>0.53534559802753612</c:v>
                      </c:pt>
                      <c:pt idx="103">
                        <c:v>0.53552378482474516</c:v>
                      </c:pt>
                      <c:pt idx="104">
                        <c:v>0.55440742602971493</c:v>
                      </c:pt>
                      <c:pt idx="105">
                        <c:v>0.60586042254117711</c:v>
                      </c:pt>
                      <c:pt idx="106">
                        <c:v>0.60576551844699256</c:v>
                      </c:pt>
                      <c:pt idx="107">
                        <c:v>0.55301031546678514</c:v>
                      </c:pt>
                      <c:pt idx="108">
                        <c:v>0.5703352175955746</c:v>
                      </c:pt>
                      <c:pt idx="109">
                        <c:v>0.54090008702442649</c:v>
                      </c:pt>
                      <c:pt idx="110">
                        <c:v>0.640712121569468</c:v>
                      </c:pt>
                      <c:pt idx="111">
                        <c:v>0.64106398012531463</c:v>
                      </c:pt>
                      <c:pt idx="112">
                        <c:v>0.67573416719764823</c:v>
                      </c:pt>
                      <c:pt idx="113">
                        <c:v>0.67574570988200666</c:v>
                      </c:pt>
                      <c:pt idx="114">
                        <c:v>0.60586042254117711</c:v>
                      </c:pt>
                      <c:pt idx="115">
                        <c:v>0.60576551844699256</c:v>
                      </c:pt>
                      <c:pt idx="116">
                        <c:v>0.6280905793468835</c:v>
                      </c:pt>
                      <c:pt idx="117">
                        <c:v>0.66077803543111902</c:v>
                      </c:pt>
                      <c:pt idx="118">
                        <c:v>0.66222630839230656</c:v>
                      </c:pt>
                      <c:pt idx="119">
                        <c:v>0.6249957648400819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DF6-4F79-AB5E-8259DE266F78}"/>
                  </c:ext>
                </c:extLst>
              </c15:ser>
            </c15:filteredScatterSeries>
            <c15:filteredScatterSeries>
              <c15:ser>
                <c:idx val="10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特征值分析!$N$1</c15:sqref>
                        </c15:formulaRef>
                      </c:ext>
                    </c:extLst>
                    <c:strCache>
                      <c:ptCount val="1"/>
                      <c:pt idx="0">
                        <c:v>Re=50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9"/>
                  <c:spPr>
                    <a:solidFill>
                      <a:srgbClr val="FDECE9">
                        <a:alpha val="98824"/>
                      </a:srgbClr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特征值分析!$P$2:$P$291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-0.64280381873000003</c:v>
                      </c:pt>
                      <c:pt idx="1">
                        <c:v>-0.64364145410000007</c:v>
                      </c:pt>
                      <c:pt idx="2">
                        <c:v>-0.709812848</c:v>
                      </c:pt>
                      <c:pt idx="3">
                        <c:v>-0.71034928479000004</c:v>
                      </c:pt>
                      <c:pt idx="4">
                        <c:v>-0.81300463352999996</c:v>
                      </c:pt>
                      <c:pt idx="5">
                        <c:v>-0.81345777747000003</c:v>
                      </c:pt>
                      <c:pt idx="6">
                        <c:v>-0.93625799966000001</c:v>
                      </c:pt>
                      <c:pt idx="7">
                        <c:v>-0.93665483664000004</c:v>
                      </c:pt>
                      <c:pt idx="8">
                        <c:v>-1.0854651997</c:v>
                      </c:pt>
                      <c:pt idx="9">
                        <c:v>-1.086395738</c:v>
                      </c:pt>
                      <c:pt idx="10">
                        <c:v>-1.0910860771999999</c:v>
                      </c:pt>
                      <c:pt idx="11">
                        <c:v>-1.0482356509999999</c:v>
                      </c:pt>
                      <c:pt idx="12">
                        <c:v>-1.1670533006000001</c:v>
                      </c:pt>
                      <c:pt idx="13">
                        <c:v>-1.5281428665999999</c:v>
                      </c:pt>
                      <c:pt idx="14">
                        <c:v>-1.4094720977999999</c:v>
                      </c:pt>
                      <c:pt idx="15">
                        <c:v>-1.6684507722999999</c:v>
                      </c:pt>
                      <c:pt idx="16">
                        <c:v>-2.0163869615999999</c:v>
                      </c:pt>
                      <c:pt idx="17">
                        <c:v>-1.8602819211999999</c:v>
                      </c:pt>
                      <c:pt idx="18">
                        <c:v>-0.94264696992999997</c:v>
                      </c:pt>
                      <c:pt idx="19">
                        <c:v>-1.3073376965999999</c:v>
                      </c:pt>
                      <c:pt idx="20">
                        <c:v>-1.3030935286000001</c:v>
                      </c:pt>
                      <c:pt idx="21">
                        <c:v>-1.5618209786000001</c:v>
                      </c:pt>
                      <c:pt idx="22">
                        <c:v>-1.1670533025000001</c:v>
                      </c:pt>
                      <c:pt idx="23">
                        <c:v>-0.98977364977000004</c:v>
                      </c:pt>
                      <c:pt idx="24">
                        <c:v>-1.9157801531999998</c:v>
                      </c:pt>
                      <c:pt idx="25">
                        <c:v>-1.6684507562999999</c:v>
                      </c:pt>
                      <c:pt idx="26">
                        <c:v>-2.1743115135999997</c:v>
                      </c:pt>
                      <c:pt idx="27">
                        <c:v>-2.2867041959000001</c:v>
                      </c:pt>
                      <c:pt idx="28">
                        <c:v>-2.4715498596000001</c:v>
                      </c:pt>
                      <c:pt idx="29">
                        <c:v>-2.4194842986</c:v>
                      </c:pt>
                      <c:pt idx="30">
                        <c:v>-1.0910860761000001</c:v>
                      </c:pt>
                      <c:pt idx="31">
                        <c:v>-1.0482356517</c:v>
                      </c:pt>
                      <c:pt idx="32">
                        <c:v>-1.1670532994</c:v>
                      </c:pt>
                      <c:pt idx="33">
                        <c:v>-1.5281428639999999</c:v>
                      </c:pt>
                      <c:pt idx="34">
                        <c:v>-1.4094720997999999</c:v>
                      </c:pt>
                      <c:pt idx="35">
                        <c:v>-1.6684507639999999</c:v>
                      </c:pt>
                      <c:pt idx="36">
                        <c:v>-2.0163869620999999</c:v>
                      </c:pt>
                      <c:pt idx="37">
                        <c:v>-1.8602819916</c:v>
                      </c:pt>
                      <c:pt idx="38">
                        <c:v>-0.94264697544999998</c:v>
                      </c:pt>
                      <c:pt idx="39">
                        <c:v>-1.3073376888999999</c:v>
                      </c:pt>
                      <c:pt idx="40">
                        <c:v>-0.98977364799000001</c:v>
                      </c:pt>
                      <c:pt idx="41">
                        <c:v>-2.0697621595999998</c:v>
                      </c:pt>
                      <c:pt idx="42">
                        <c:v>-1.5618209793999998</c:v>
                      </c:pt>
                      <c:pt idx="43">
                        <c:v>-1.3030935305</c:v>
                      </c:pt>
                      <c:pt idx="44">
                        <c:v>-2.9105589888000001</c:v>
                      </c:pt>
                      <c:pt idx="45">
                        <c:v>-2.9788945779999998</c:v>
                      </c:pt>
                      <c:pt idx="46">
                        <c:v>-2.8188494181000001</c:v>
                      </c:pt>
                      <c:pt idx="47">
                        <c:v>-2.8299380052999998</c:v>
                      </c:pt>
                      <c:pt idx="48">
                        <c:v>-2.4328260359000002</c:v>
                      </c:pt>
                      <c:pt idx="49">
                        <c:v>-2.6656850778000001</c:v>
                      </c:pt>
                      <c:pt idx="50">
                        <c:v>-1.0605480273999999</c:v>
                      </c:pt>
                      <c:pt idx="51">
                        <c:v>-0.22816218663000001</c:v>
                      </c:pt>
                      <c:pt idx="52">
                        <c:v>0.13769460598</c:v>
                      </c:pt>
                      <c:pt idx="53">
                        <c:v>-0.36579032703000003</c:v>
                      </c:pt>
                      <c:pt idx="54">
                        <c:v>-0.65488809922000002</c:v>
                      </c:pt>
                      <c:pt idx="55">
                        <c:v>-2.9121945621999998</c:v>
                      </c:pt>
                      <c:pt idx="56">
                        <c:v>-2.1517963795999999</c:v>
                      </c:pt>
                      <c:pt idx="57">
                        <c:v>-3.9589423695999999</c:v>
                      </c:pt>
                      <c:pt idx="58">
                        <c:v>-3.7535871661</c:v>
                      </c:pt>
                      <c:pt idx="59">
                        <c:v>-3.9427640923</c:v>
                      </c:pt>
                      <c:pt idx="60">
                        <c:v>-0.65488809497</c:v>
                      </c:pt>
                      <c:pt idx="61">
                        <c:v>-1.7239266449000001</c:v>
                      </c:pt>
                      <c:pt idx="62">
                        <c:v>-0.26023652760999999</c:v>
                      </c:pt>
                      <c:pt idx="63">
                        <c:v>-0.22816218417</c:v>
                      </c:pt>
                      <c:pt idx="64">
                        <c:v>-1.1766125222999999</c:v>
                      </c:pt>
                      <c:pt idx="65">
                        <c:v>-0.53987604927999999</c:v>
                      </c:pt>
                      <c:pt idx="66">
                        <c:v>-2.3116947432000003</c:v>
                      </c:pt>
                      <c:pt idx="67">
                        <c:v>-1.0605480170000001</c:v>
                      </c:pt>
                      <c:pt idx="68">
                        <c:v>-3.4786233089</c:v>
                      </c:pt>
                      <c:pt idx="69">
                        <c:v>-2.9121945386999997</c:v>
                      </c:pt>
                      <c:pt idx="70">
                        <c:v>-1.4373656320000001</c:v>
                      </c:pt>
                      <c:pt idx="71">
                        <c:v>-0.62416679052000001</c:v>
                      </c:pt>
                      <c:pt idx="72">
                        <c:v>-0.91270140516000009</c:v>
                      </c:pt>
                      <c:pt idx="73">
                        <c:v>-0.42108664678000002</c:v>
                      </c:pt>
                      <c:pt idx="74">
                        <c:v>-0.74127523323</c:v>
                      </c:pt>
                      <c:pt idx="75">
                        <c:v>-2.3530663794</c:v>
                      </c:pt>
                      <c:pt idx="76">
                        <c:v>-2.8664446049999999</c:v>
                      </c:pt>
                      <c:pt idx="77">
                        <c:v>-0.94608813375</c:v>
                      </c:pt>
                      <c:pt idx="78">
                        <c:v>-0.87103307340000002</c:v>
                      </c:pt>
                      <c:pt idx="79">
                        <c:v>-1.7198520327</c:v>
                      </c:pt>
                      <c:pt idx="80">
                        <c:v>-1.3266792818000002</c:v>
                      </c:pt>
                      <c:pt idx="81">
                        <c:v>-1.5623764472000001</c:v>
                      </c:pt>
                      <c:pt idx="82">
                        <c:v>-1.3431998009000001</c:v>
                      </c:pt>
                      <c:pt idx="83">
                        <c:v>-1.2284469577999999</c:v>
                      </c:pt>
                      <c:pt idx="84">
                        <c:v>-1.7327839142000001</c:v>
                      </c:pt>
                      <c:pt idx="85">
                        <c:v>-1.8584726718</c:v>
                      </c:pt>
                      <c:pt idx="86">
                        <c:v>-2.9556347520999999</c:v>
                      </c:pt>
                      <c:pt idx="87">
                        <c:v>-2.2585361259000001</c:v>
                      </c:pt>
                      <c:pt idx="88">
                        <c:v>-2.2077696793000001</c:v>
                      </c:pt>
                      <c:pt idx="89">
                        <c:v>-3.9415966133000002</c:v>
                      </c:pt>
                      <c:pt idx="90">
                        <c:v>-2.1010601058000002</c:v>
                      </c:pt>
                      <c:pt idx="91">
                        <c:v>-2.1500351640000002</c:v>
                      </c:pt>
                      <c:pt idx="92">
                        <c:v>-2.8676485373</c:v>
                      </c:pt>
                      <c:pt idx="93">
                        <c:v>-2.9580442668</c:v>
                      </c:pt>
                      <c:pt idx="94">
                        <c:v>-2.6455620693999999</c:v>
                      </c:pt>
                      <c:pt idx="95">
                        <c:v>-3.2071291868</c:v>
                      </c:pt>
                      <c:pt idx="96">
                        <c:v>-3.8373800573999999</c:v>
                      </c:pt>
                      <c:pt idx="97">
                        <c:v>-2.2940963586000001</c:v>
                      </c:pt>
                      <c:pt idx="98">
                        <c:v>-2.3670146664999998</c:v>
                      </c:pt>
                      <c:pt idx="99">
                        <c:v>-3.7353917874999998</c:v>
                      </c:pt>
                      <c:pt idx="100">
                        <c:v>-2.8185636842999999</c:v>
                      </c:pt>
                      <c:pt idx="101">
                        <c:v>-2.8485915812</c:v>
                      </c:pt>
                      <c:pt idx="102">
                        <c:v>-2.5530538894000001</c:v>
                      </c:pt>
                      <c:pt idx="103">
                        <c:v>-2.5492755361000001</c:v>
                      </c:pt>
                      <c:pt idx="104">
                        <c:v>-4.6372098129000001</c:v>
                      </c:pt>
                      <c:pt idx="105">
                        <c:v>-3.1419703254</c:v>
                      </c:pt>
                      <c:pt idx="106">
                        <c:v>-3.1200862154999998</c:v>
                      </c:pt>
                      <c:pt idx="107">
                        <c:v>-4.9195456214000002</c:v>
                      </c:pt>
                      <c:pt idx="108">
                        <c:v>-5.1844369245999999</c:v>
                      </c:pt>
                      <c:pt idx="109">
                        <c:v>-5.3903682686999996</c:v>
                      </c:pt>
                      <c:pt idx="110">
                        <c:v>-3.4702424639</c:v>
                      </c:pt>
                      <c:pt idx="111">
                        <c:v>-3.4714499070999998</c:v>
                      </c:pt>
                      <c:pt idx="112">
                        <c:v>-3.8332884607</c:v>
                      </c:pt>
                      <c:pt idx="113">
                        <c:v>-3.8591682697</c:v>
                      </c:pt>
                      <c:pt idx="114">
                        <c:v>-3.1419703254</c:v>
                      </c:pt>
                      <c:pt idx="115">
                        <c:v>-3.1200862154999998</c:v>
                      </c:pt>
                      <c:pt idx="116">
                        <c:v>-5.6216707529000001</c:v>
                      </c:pt>
                      <c:pt idx="117">
                        <c:v>-6.3409420803000005</c:v>
                      </c:pt>
                      <c:pt idx="118">
                        <c:v>-6.5340633747999997</c:v>
                      </c:pt>
                      <c:pt idx="119">
                        <c:v>-5.7969308590999997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特征值分析!$Q$2:$Q$291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-1.2082644376538417E-12</c:v>
                      </c:pt>
                      <c:pt idx="1">
                        <c:v>4.8833642807004767E-16</c:v>
                      </c:pt>
                      <c:pt idx="2">
                        <c:v>-1.3039970172153712E-13</c:v>
                      </c:pt>
                      <c:pt idx="3">
                        <c:v>1.3154076729033774E-15</c:v>
                      </c:pt>
                      <c:pt idx="4">
                        <c:v>-1.7740659599735195E-14</c:v>
                      </c:pt>
                      <c:pt idx="5">
                        <c:v>1.5493256694821899E-12</c:v>
                      </c:pt>
                      <c:pt idx="6">
                        <c:v>-1.0591394912998248E-13</c:v>
                      </c:pt>
                      <c:pt idx="7">
                        <c:v>5.8077580567969035E-13</c:v>
                      </c:pt>
                      <c:pt idx="8">
                        <c:v>1.9181964349209755E-13</c:v>
                      </c:pt>
                      <c:pt idx="9">
                        <c:v>7.3658799669838487E-13</c:v>
                      </c:pt>
                      <c:pt idx="10">
                        <c:v>2.4074697363781067E-2</c:v>
                      </c:pt>
                      <c:pt idx="11">
                        <c:v>1.4876663744481999E-2</c:v>
                      </c:pt>
                      <c:pt idx="12">
                        <c:v>3.318651021609418E-2</c:v>
                      </c:pt>
                      <c:pt idx="13">
                        <c:v>2.3598956370090761E-2</c:v>
                      </c:pt>
                      <c:pt idx="14">
                        <c:v>1.4535939003938169E-2</c:v>
                      </c:pt>
                      <c:pt idx="15">
                        <c:v>3.2426201438497816E-2</c:v>
                      </c:pt>
                      <c:pt idx="16">
                        <c:v>2.3612088851330485E-2</c:v>
                      </c:pt>
                      <c:pt idx="17">
                        <c:v>1.5310275673180392E-2</c:v>
                      </c:pt>
                      <c:pt idx="18">
                        <c:v>5.5411283759296444E-3</c:v>
                      </c:pt>
                      <c:pt idx="19">
                        <c:v>6.8787798139670411E-3</c:v>
                      </c:pt>
                      <c:pt idx="20">
                        <c:v>4.2702260154891612E-2</c:v>
                      </c:pt>
                      <c:pt idx="21">
                        <c:v>5.2580188008127207E-2</c:v>
                      </c:pt>
                      <c:pt idx="22">
                        <c:v>3.3186510230137266E-2</c:v>
                      </c:pt>
                      <c:pt idx="23">
                        <c:v>6.7329581815961007E-2</c:v>
                      </c:pt>
                      <c:pt idx="24">
                        <c:v>4.0528219122140191E-2</c:v>
                      </c:pt>
                      <c:pt idx="25">
                        <c:v>3.2426201430071973E-2</c:v>
                      </c:pt>
                      <c:pt idx="26">
                        <c:v>4.7522675884574109E-2</c:v>
                      </c:pt>
                      <c:pt idx="27">
                        <c:v>4.0408852825717982E-2</c:v>
                      </c:pt>
                      <c:pt idx="28">
                        <c:v>4.7842852016783954E-2</c:v>
                      </c:pt>
                      <c:pt idx="29">
                        <c:v>4.0236792056847027E-2</c:v>
                      </c:pt>
                      <c:pt idx="30">
                        <c:v>2.4074697368462097E-2</c:v>
                      </c:pt>
                      <c:pt idx="31">
                        <c:v>1.4876663746354409E-2</c:v>
                      </c:pt>
                      <c:pt idx="32">
                        <c:v>3.3186510222647618E-2</c:v>
                      </c:pt>
                      <c:pt idx="33">
                        <c:v>2.3598956389751079E-2</c:v>
                      </c:pt>
                      <c:pt idx="34">
                        <c:v>1.4535939031088132E-2</c:v>
                      </c:pt>
                      <c:pt idx="35">
                        <c:v>3.2426201419773718E-2</c:v>
                      </c:pt>
                      <c:pt idx="36">
                        <c:v>2.3612089306326384E-2</c:v>
                      </c:pt>
                      <c:pt idx="37">
                        <c:v>1.5310275593602915E-2</c:v>
                      </c:pt>
                      <c:pt idx="38">
                        <c:v>5.5411283335195316E-3</c:v>
                      </c:pt>
                      <c:pt idx="39">
                        <c:v>6.8787799157325868E-3</c:v>
                      </c:pt>
                      <c:pt idx="40">
                        <c:v>6.7329581806598954E-2</c:v>
                      </c:pt>
                      <c:pt idx="41">
                        <c:v>6.4006842970813785E-2</c:v>
                      </c:pt>
                      <c:pt idx="42">
                        <c:v>5.2580187997828952E-2</c:v>
                      </c:pt>
                      <c:pt idx="43">
                        <c:v>4.2702260142720938E-2</c:v>
                      </c:pt>
                      <c:pt idx="44">
                        <c:v>7.4304724542465186E-2</c:v>
                      </c:pt>
                      <c:pt idx="45">
                        <c:v>7.4925202835769658E-2</c:v>
                      </c:pt>
                      <c:pt idx="46">
                        <c:v>6.5775101489270488E-2</c:v>
                      </c:pt>
                      <c:pt idx="47">
                        <c:v>6.2589839986965629E-2</c:v>
                      </c:pt>
                      <c:pt idx="48">
                        <c:v>5.4655514602220984E-2</c:v>
                      </c:pt>
                      <c:pt idx="49">
                        <c:v>5.6697936174342989E-2</c:v>
                      </c:pt>
                      <c:pt idx="50">
                        <c:v>0.13923274168050195</c:v>
                      </c:pt>
                      <c:pt idx="51">
                        <c:v>0.15765199466777757</c:v>
                      </c:pt>
                      <c:pt idx="52">
                        <c:v>0.11714788697411925</c:v>
                      </c:pt>
                      <c:pt idx="53">
                        <c:v>0.11074468719913515</c:v>
                      </c:pt>
                      <c:pt idx="54">
                        <c:v>0.17912184790680785</c:v>
                      </c:pt>
                      <c:pt idx="55">
                        <c:v>0.15373903680348025</c:v>
                      </c:pt>
                      <c:pt idx="56">
                        <c:v>0.10755903383675715</c:v>
                      </c:pt>
                      <c:pt idx="57">
                        <c:v>0.13712090606341434</c:v>
                      </c:pt>
                      <c:pt idx="58">
                        <c:v>0.12796554165103469</c:v>
                      </c:pt>
                      <c:pt idx="59">
                        <c:v>0.12868892187881731</c:v>
                      </c:pt>
                      <c:pt idx="60">
                        <c:v>0.17912184799106631</c:v>
                      </c:pt>
                      <c:pt idx="61">
                        <c:v>0.17762842332411458</c:v>
                      </c:pt>
                      <c:pt idx="62">
                        <c:v>0.2064912837333448</c:v>
                      </c:pt>
                      <c:pt idx="63">
                        <c:v>0.15765199473331196</c:v>
                      </c:pt>
                      <c:pt idx="64">
                        <c:v>0.21035341415501094</c:v>
                      </c:pt>
                      <c:pt idx="65">
                        <c:v>0.22314815794571274</c:v>
                      </c:pt>
                      <c:pt idx="66">
                        <c:v>0.22041829123453463</c:v>
                      </c:pt>
                      <c:pt idx="67">
                        <c:v>0.1392327416056055</c:v>
                      </c:pt>
                      <c:pt idx="68">
                        <c:v>0.20153452523336321</c:v>
                      </c:pt>
                      <c:pt idx="69">
                        <c:v>0.15373903683156637</c:v>
                      </c:pt>
                      <c:pt idx="70">
                        <c:v>0.28184061267112059</c:v>
                      </c:pt>
                      <c:pt idx="71">
                        <c:v>0.26955449537619497</c:v>
                      </c:pt>
                      <c:pt idx="72">
                        <c:v>0.29109696103704552</c:v>
                      </c:pt>
                      <c:pt idx="73">
                        <c:v>0.25613252099850092</c:v>
                      </c:pt>
                      <c:pt idx="74">
                        <c:v>0.30674469111809161</c:v>
                      </c:pt>
                      <c:pt idx="75">
                        <c:v>0.28917274579890767</c:v>
                      </c:pt>
                      <c:pt idx="76">
                        <c:v>0.26574679999040279</c:v>
                      </c:pt>
                      <c:pt idx="77">
                        <c:v>0.24923140553728368</c:v>
                      </c:pt>
                      <c:pt idx="78">
                        <c:v>0.31734729999495093</c:v>
                      </c:pt>
                      <c:pt idx="79">
                        <c:v>0.24796139715326326</c:v>
                      </c:pt>
                      <c:pt idx="80">
                        <c:v>0.36615182652151351</c:v>
                      </c:pt>
                      <c:pt idx="81">
                        <c:v>0.38175468150809133</c:v>
                      </c:pt>
                      <c:pt idx="82">
                        <c:v>0.35994300449808203</c:v>
                      </c:pt>
                      <c:pt idx="83">
                        <c:v>0.35755271429004809</c:v>
                      </c:pt>
                      <c:pt idx="84">
                        <c:v>0.39217462801959663</c:v>
                      </c:pt>
                      <c:pt idx="85">
                        <c:v>0.35439285797835368</c:v>
                      </c:pt>
                      <c:pt idx="86">
                        <c:v>0.36128679846311446</c:v>
                      </c:pt>
                      <c:pt idx="87">
                        <c:v>0.39676123637943084</c:v>
                      </c:pt>
                      <c:pt idx="88">
                        <c:v>0.40026920449613401</c:v>
                      </c:pt>
                      <c:pt idx="89">
                        <c:v>0.37589502252680979</c:v>
                      </c:pt>
                      <c:pt idx="90">
                        <c:v>0.4654289181038867</c:v>
                      </c:pt>
                      <c:pt idx="91">
                        <c:v>0.46434771198344355</c:v>
                      </c:pt>
                      <c:pt idx="92">
                        <c:v>0.46571008496660909</c:v>
                      </c:pt>
                      <c:pt idx="93">
                        <c:v>0.46031863723588889</c:v>
                      </c:pt>
                      <c:pt idx="94">
                        <c:v>0.44809836610558978</c:v>
                      </c:pt>
                      <c:pt idx="95">
                        <c:v>0.47744836615670666</c:v>
                      </c:pt>
                      <c:pt idx="96">
                        <c:v>0.47751294643098041</c:v>
                      </c:pt>
                      <c:pt idx="97">
                        <c:v>0.4997935498496191</c:v>
                      </c:pt>
                      <c:pt idx="98">
                        <c:v>0.50020746891055123</c:v>
                      </c:pt>
                      <c:pt idx="99">
                        <c:v>0.49156484045890686</c:v>
                      </c:pt>
                      <c:pt idx="100">
                        <c:v>0.57066953164979772</c:v>
                      </c:pt>
                      <c:pt idx="101">
                        <c:v>0.57067469118164116</c:v>
                      </c:pt>
                      <c:pt idx="102">
                        <c:v>0.53552015479065507</c:v>
                      </c:pt>
                      <c:pt idx="103">
                        <c:v>0.53534015333684015</c:v>
                      </c:pt>
                      <c:pt idx="104">
                        <c:v>0.55440190716345217</c:v>
                      </c:pt>
                      <c:pt idx="105">
                        <c:v>0.6057600644223271</c:v>
                      </c:pt>
                      <c:pt idx="106">
                        <c:v>0.60585389513810872</c:v>
                      </c:pt>
                      <c:pt idx="107">
                        <c:v>0.55300028248879429</c:v>
                      </c:pt>
                      <c:pt idx="108">
                        <c:v>0.54089660480783275</c:v>
                      </c:pt>
                      <c:pt idx="109">
                        <c:v>0.57033263536275125</c:v>
                      </c:pt>
                      <c:pt idx="110">
                        <c:v>0.64105764443842173</c:v>
                      </c:pt>
                      <c:pt idx="111">
                        <c:v>0.64070498544554244</c:v>
                      </c:pt>
                      <c:pt idx="112">
                        <c:v>0.67572681743161278</c:v>
                      </c:pt>
                      <c:pt idx="113">
                        <c:v>0.67573794099546458</c:v>
                      </c:pt>
                      <c:pt idx="114">
                        <c:v>0.6057600644223271</c:v>
                      </c:pt>
                      <c:pt idx="115">
                        <c:v>0.60585389513810872</c:v>
                      </c:pt>
                      <c:pt idx="116">
                        <c:v>0.62808396593461013</c:v>
                      </c:pt>
                      <c:pt idx="117">
                        <c:v>0.66076956012130683</c:v>
                      </c:pt>
                      <c:pt idx="118">
                        <c:v>0.66221405849826542</c:v>
                      </c:pt>
                      <c:pt idx="119">
                        <c:v>0.62498652998669602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DF6-4F79-AB5E-8259DE266F78}"/>
                  </c:ext>
                </c:extLst>
              </c15:ser>
            </c15:filteredScatterSeries>
            <c15:filteredScatterSeries>
              <c15:ser>
                <c:idx val="1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特征值分析!$R$1</c15:sqref>
                        </c15:formulaRef>
                      </c:ext>
                    </c:extLst>
                    <c:strCache>
                      <c:ptCount val="1"/>
                      <c:pt idx="0">
                        <c:v>Re=45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7"/>
                  <c:spPr>
                    <a:solidFill>
                      <a:srgbClr val="FDECE9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特征值分析!$T$2:$T$291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-0.65380441067000006</c:v>
                      </c:pt>
                      <c:pt idx="1">
                        <c:v>-0.65466918235000005</c:v>
                      </c:pt>
                      <c:pt idx="2">
                        <c:v>-0.71745348318999991</c:v>
                      </c:pt>
                      <c:pt idx="3">
                        <c:v>-0.71800667175999999</c:v>
                      </c:pt>
                      <c:pt idx="4">
                        <c:v>-0.81968798211000005</c:v>
                      </c:pt>
                      <c:pt idx="5">
                        <c:v>-0.82015188118999993</c:v>
                      </c:pt>
                      <c:pt idx="6">
                        <c:v>-0.94273678585999998</c:v>
                      </c:pt>
                      <c:pt idx="7">
                        <c:v>-0.94314860341999995</c:v>
                      </c:pt>
                      <c:pt idx="8">
                        <c:v>-1.0923538441</c:v>
                      </c:pt>
                      <c:pt idx="9">
                        <c:v>-1.0933961264000001</c:v>
                      </c:pt>
                      <c:pt idx="10">
                        <c:v>-1.0919309067</c:v>
                      </c:pt>
                      <c:pt idx="11">
                        <c:v>-1.1689406656999999</c:v>
                      </c:pt>
                      <c:pt idx="12">
                        <c:v>-1.048590583</c:v>
                      </c:pt>
                      <c:pt idx="13">
                        <c:v>-1.529809566</c:v>
                      </c:pt>
                      <c:pt idx="14">
                        <c:v>-1.4074755679000002</c:v>
                      </c:pt>
                      <c:pt idx="15">
                        <c:v>-1.6703782988999998</c:v>
                      </c:pt>
                      <c:pt idx="16">
                        <c:v>-0.94156991250999988</c:v>
                      </c:pt>
                      <c:pt idx="17">
                        <c:v>-2.0161444729999998</c:v>
                      </c:pt>
                      <c:pt idx="18">
                        <c:v>-1.3184139193</c:v>
                      </c:pt>
                      <c:pt idx="19">
                        <c:v>-1.8568820131999999</c:v>
                      </c:pt>
                      <c:pt idx="20">
                        <c:v>-1.3056983118000001</c:v>
                      </c:pt>
                      <c:pt idx="21">
                        <c:v>-1.5665532901000001</c:v>
                      </c:pt>
                      <c:pt idx="22">
                        <c:v>-0.99011760094000012</c:v>
                      </c:pt>
                      <c:pt idx="23">
                        <c:v>-1.1689406645</c:v>
                      </c:pt>
                      <c:pt idx="24">
                        <c:v>-1.9183885091999999</c:v>
                      </c:pt>
                      <c:pt idx="25">
                        <c:v>-1.6703782981000002</c:v>
                      </c:pt>
                      <c:pt idx="26">
                        <c:v>-2.1782859339999998</c:v>
                      </c:pt>
                      <c:pt idx="27">
                        <c:v>-2.4756884246999999</c:v>
                      </c:pt>
                      <c:pt idx="28">
                        <c:v>-2.2904190818000001</c:v>
                      </c:pt>
                      <c:pt idx="29">
                        <c:v>-2.4014287126</c:v>
                      </c:pt>
                      <c:pt idx="30">
                        <c:v>-0.99011760047999997</c:v>
                      </c:pt>
                      <c:pt idx="31">
                        <c:v>-2.0732308751000001</c:v>
                      </c:pt>
                      <c:pt idx="32">
                        <c:v>-1.5665532932000001</c:v>
                      </c:pt>
                      <c:pt idx="33">
                        <c:v>-1.3056983126999999</c:v>
                      </c:pt>
                      <c:pt idx="34">
                        <c:v>-2.7940975432999999</c:v>
                      </c:pt>
                      <c:pt idx="35">
                        <c:v>-2.8884188419000001</c:v>
                      </c:pt>
                      <c:pt idx="36">
                        <c:v>-2.9659369702</c:v>
                      </c:pt>
                      <c:pt idx="37">
                        <c:v>-2.8356968763000001</c:v>
                      </c:pt>
                      <c:pt idx="38">
                        <c:v>-2.4379650416</c:v>
                      </c:pt>
                      <c:pt idx="39">
                        <c:v>-2.6396492359000003</c:v>
                      </c:pt>
                      <c:pt idx="40">
                        <c:v>-0.36594459156000003</c:v>
                      </c:pt>
                      <c:pt idx="41">
                        <c:v>-0.20010504671000001</c:v>
                      </c:pt>
                      <c:pt idx="42">
                        <c:v>-2.151904064</c:v>
                      </c:pt>
                      <c:pt idx="43">
                        <c:v>-0.99011759989000003</c:v>
                      </c:pt>
                      <c:pt idx="44">
                        <c:v>-3.0859534411</c:v>
                      </c:pt>
                      <c:pt idx="45">
                        <c:v>-3.2438115939000003</c:v>
                      </c:pt>
                      <c:pt idx="46">
                        <c:v>-3.3052393119000003</c:v>
                      </c:pt>
                      <c:pt idx="47">
                        <c:v>-2.9672183948000002</c:v>
                      </c:pt>
                      <c:pt idx="48">
                        <c:v>-3.2164940754</c:v>
                      </c:pt>
                      <c:pt idx="49">
                        <c:v>-2.8884188934999999</c:v>
                      </c:pt>
                      <c:pt idx="50">
                        <c:v>-1.0608463217999999</c:v>
                      </c:pt>
                      <c:pt idx="51">
                        <c:v>-0.22865890303</c:v>
                      </c:pt>
                      <c:pt idx="52">
                        <c:v>-0.20010504546000002</c:v>
                      </c:pt>
                      <c:pt idx="53">
                        <c:v>-0.36594459663999995</c:v>
                      </c:pt>
                      <c:pt idx="54">
                        <c:v>-0.65531396206000003</c:v>
                      </c:pt>
                      <c:pt idx="55">
                        <c:v>-2.9125759250000001</c:v>
                      </c:pt>
                      <c:pt idx="56">
                        <c:v>-2.1519040651000001</c:v>
                      </c:pt>
                      <c:pt idx="57">
                        <c:v>-3.9751944456999997</c:v>
                      </c:pt>
                      <c:pt idx="58">
                        <c:v>-3.7629240855999999</c:v>
                      </c:pt>
                      <c:pt idx="59">
                        <c:v>-3.9545565719999995</c:v>
                      </c:pt>
                      <c:pt idx="60">
                        <c:v>-0.65531395451999996</c:v>
                      </c:pt>
                      <c:pt idx="61">
                        <c:v>-1.7242875749</c:v>
                      </c:pt>
                      <c:pt idx="62">
                        <c:v>-0.26082261749999996</c:v>
                      </c:pt>
                      <c:pt idx="63">
                        <c:v>-0.22865891882</c:v>
                      </c:pt>
                      <c:pt idx="64">
                        <c:v>-1.1773076458</c:v>
                      </c:pt>
                      <c:pt idx="65">
                        <c:v>-0.54056847783000006</c:v>
                      </c:pt>
                      <c:pt idx="66">
                        <c:v>-3.4792740386999998</c:v>
                      </c:pt>
                      <c:pt idx="67">
                        <c:v>-2.3125584040999998</c:v>
                      </c:pt>
                      <c:pt idx="68">
                        <c:v>-1.0608463256</c:v>
                      </c:pt>
                      <c:pt idx="69">
                        <c:v>-2.9125767397000004</c:v>
                      </c:pt>
                      <c:pt idx="70">
                        <c:v>-0.91394831512999997</c:v>
                      </c:pt>
                      <c:pt idx="71">
                        <c:v>-0.62514505679999999</c:v>
                      </c:pt>
                      <c:pt idx="72">
                        <c:v>-1.4385912788999999</c:v>
                      </c:pt>
                      <c:pt idx="73">
                        <c:v>-0.42211849914000005</c:v>
                      </c:pt>
                      <c:pt idx="74">
                        <c:v>-2.3543323886</c:v>
                      </c:pt>
                      <c:pt idx="75">
                        <c:v>-0.74253455003000002</c:v>
                      </c:pt>
                      <c:pt idx="76">
                        <c:v>-0.94692418288000002</c:v>
                      </c:pt>
                      <c:pt idx="77">
                        <c:v>-2.8672890872000001</c:v>
                      </c:pt>
                      <c:pt idx="78">
                        <c:v>-0.87238544804000007</c:v>
                      </c:pt>
                      <c:pt idx="79">
                        <c:v>-1.7206903105999998</c:v>
                      </c:pt>
                      <c:pt idx="80">
                        <c:v>-1.3284341395999999</c:v>
                      </c:pt>
                      <c:pt idx="81">
                        <c:v>-1.5643990238000001</c:v>
                      </c:pt>
                      <c:pt idx="82">
                        <c:v>-1.3449288934000001</c:v>
                      </c:pt>
                      <c:pt idx="83">
                        <c:v>-1.2303031065000001</c:v>
                      </c:pt>
                      <c:pt idx="84">
                        <c:v>-1.7348555246999999</c:v>
                      </c:pt>
                      <c:pt idx="85">
                        <c:v>-1.8602946176999999</c:v>
                      </c:pt>
                      <c:pt idx="86">
                        <c:v>-2.9578278098999999</c:v>
                      </c:pt>
                      <c:pt idx="87">
                        <c:v>-2.2608726318999999</c:v>
                      </c:pt>
                      <c:pt idx="88">
                        <c:v>-2.2096580199</c:v>
                      </c:pt>
                      <c:pt idx="89">
                        <c:v>-3.9436551947999998</c:v>
                      </c:pt>
                      <c:pt idx="90">
                        <c:v>-2.1040107651</c:v>
                      </c:pt>
                      <c:pt idx="91">
                        <c:v>-2.1530176104000001</c:v>
                      </c:pt>
                      <c:pt idx="92">
                        <c:v>-2.8703131798999997</c:v>
                      </c:pt>
                      <c:pt idx="93">
                        <c:v>-2.960926916</c:v>
                      </c:pt>
                      <c:pt idx="94">
                        <c:v>-2.6481692938000001</c:v>
                      </c:pt>
                      <c:pt idx="95">
                        <c:v>-3.2099330824000001</c:v>
                      </c:pt>
                      <c:pt idx="96">
                        <c:v>-2.2974405754</c:v>
                      </c:pt>
                      <c:pt idx="97">
                        <c:v>-2.370438128</c:v>
                      </c:pt>
                      <c:pt idx="98">
                        <c:v>-3.8403520663000004</c:v>
                      </c:pt>
                      <c:pt idx="99">
                        <c:v>-3.7387195166999998</c:v>
                      </c:pt>
                      <c:pt idx="100">
                        <c:v>-2.8229100939</c:v>
                      </c:pt>
                      <c:pt idx="101">
                        <c:v>-2.8529741417999999</c:v>
                      </c:pt>
                      <c:pt idx="102">
                        <c:v>-2.5568726666000003</c:v>
                      </c:pt>
                      <c:pt idx="103">
                        <c:v>-2.5531660459999999</c:v>
                      </c:pt>
                      <c:pt idx="104">
                        <c:v>-4.6413582616999998</c:v>
                      </c:pt>
                      <c:pt idx="105">
                        <c:v>-3.1468602878</c:v>
                      </c:pt>
                      <c:pt idx="106">
                        <c:v>-3.1249836268999998</c:v>
                      </c:pt>
                      <c:pt idx="107">
                        <c:v>-4.9234916479000006</c:v>
                      </c:pt>
                      <c:pt idx="108">
                        <c:v>-5.1879591155</c:v>
                      </c:pt>
                      <c:pt idx="109">
                        <c:v>-5.3943343270000002</c:v>
                      </c:pt>
                      <c:pt idx="110">
                        <c:v>-3.4757068114000003</c:v>
                      </c:pt>
                      <c:pt idx="111">
                        <c:v>-3.4768894720999999</c:v>
                      </c:pt>
                      <c:pt idx="112">
                        <c:v>-3.8393397242999998</c:v>
                      </c:pt>
                      <c:pt idx="113">
                        <c:v>-3.8651836798999999</c:v>
                      </c:pt>
                      <c:pt idx="114">
                        <c:v>-3.1249836268999998</c:v>
                      </c:pt>
                      <c:pt idx="115">
                        <c:v>-3.1468602878</c:v>
                      </c:pt>
                      <c:pt idx="116">
                        <c:v>-5.6268163009000007</c:v>
                      </c:pt>
                      <c:pt idx="117">
                        <c:v>-5.8020574888000001</c:v>
                      </c:pt>
                      <c:pt idx="118">
                        <c:v>-6.3465627536000007</c:v>
                      </c:pt>
                      <c:pt idx="119">
                        <c:v>-6.5397764531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特征值分析!$U$2:$U$291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-1.0157711730630621E-13</c:v>
                      </c:pt>
                      <c:pt idx="1">
                        <c:v>7.2823729264502553E-14</c:v>
                      </c:pt>
                      <c:pt idx="2">
                        <c:v>5.7199646836298695E-14</c:v>
                      </c:pt>
                      <c:pt idx="3">
                        <c:v>4.9413010118610843E-13</c:v>
                      </c:pt>
                      <c:pt idx="4">
                        <c:v>2.0323098999682703E-13</c:v>
                      </c:pt>
                      <c:pt idx="5">
                        <c:v>-1.2150563684127074E-14</c:v>
                      </c:pt>
                      <c:pt idx="6">
                        <c:v>6.4863171232285926E-13</c:v>
                      </c:pt>
                      <c:pt idx="7">
                        <c:v>-8.9080815765788575E-14</c:v>
                      </c:pt>
                      <c:pt idx="8">
                        <c:v>2.1423330534178557E-12</c:v>
                      </c:pt>
                      <c:pt idx="9">
                        <c:v>-3.8375892951462224E-13</c:v>
                      </c:pt>
                      <c:pt idx="10">
                        <c:v>2.4066008443690407E-2</c:v>
                      </c:pt>
                      <c:pt idx="11">
                        <c:v>3.3165621046134741E-2</c:v>
                      </c:pt>
                      <c:pt idx="12">
                        <c:v>1.4879561896127984E-2</c:v>
                      </c:pt>
                      <c:pt idx="13">
                        <c:v>2.3586780205982524E-2</c:v>
                      </c:pt>
                      <c:pt idx="14">
                        <c:v>1.4517699865872823E-2</c:v>
                      </c:pt>
                      <c:pt idx="15">
                        <c:v>3.2416450059906107E-2</c:v>
                      </c:pt>
                      <c:pt idx="16">
                        <c:v>5.5516563581945854E-3</c:v>
                      </c:pt>
                      <c:pt idx="17">
                        <c:v>2.3605679394247743E-2</c:v>
                      </c:pt>
                      <c:pt idx="18">
                        <c:v>6.880832492598893E-3</c:v>
                      </c:pt>
                      <c:pt idx="19">
                        <c:v>1.5318622763087065E-2</c:v>
                      </c:pt>
                      <c:pt idx="20">
                        <c:v>4.2665992541864421E-2</c:v>
                      </c:pt>
                      <c:pt idx="21">
                        <c:v>5.2525129624120093E-2</c:v>
                      </c:pt>
                      <c:pt idx="22">
                        <c:v>6.7331660162353563E-2</c:v>
                      </c:pt>
                      <c:pt idx="23">
                        <c:v>3.3165621040517512E-2</c:v>
                      </c:pt>
                      <c:pt idx="24">
                        <c:v>4.0516790573410594E-2</c:v>
                      </c:pt>
                      <c:pt idx="25">
                        <c:v>3.2416450027138916E-2</c:v>
                      </c:pt>
                      <c:pt idx="26">
                        <c:v>4.751526846512779E-2</c:v>
                      </c:pt>
                      <c:pt idx="27">
                        <c:v>4.7834988601566188E-2</c:v>
                      </c:pt>
                      <c:pt idx="28">
                        <c:v>4.0385506098366275E-2</c:v>
                      </c:pt>
                      <c:pt idx="29">
                        <c:v>4.024055694760377E-2</c:v>
                      </c:pt>
                      <c:pt idx="30">
                        <c:v>6.7331660185758674E-2</c:v>
                      </c:pt>
                      <c:pt idx="31">
                        <c:v>6.3909056660138103E-2</c:v>
                      </c:pt>
                      <c:pt idx="32">
                        <c:v>5.2525129685909659E-2</c:v>
                      </c:pt>
                      <c:pt idx="33">
                        <c:v>4.266599255216269E-2</c:v>
                      </c:pt>
                      <c:pt idx="34">
                        <c:v>6.5734860190113167E-2</c:v>
                      </c:pt>
                      <c:pt idx="35">
                        <c:v>7.431231004693381E-2</c:v>
                      </c:pt>
                      <c:pt idx="36">
                        <c:v>7.4817497044239872E-2</c:v>
                      </c:pt>
                      <c:pt idx="37">
                        <c:v>6.2585572265817929E-2</c:v>
                      </c:pt>
                      <c:pt idx="38">
                        <c:v>5.4624392012659624E-2</c:v>
                      </c:pt>
                      <c:pt idx="39">
                        <c:v>5.6704576467886722E-2</c:v>
                      </c:pt>
                      <c:pt idx="40">
                        <c:v>0.11074456964916457</c:v>
                      </c:pt>
                      <c:pt idx="41">
                        <c:v>0.11608652677326406</c:v>
                      </c:pt>
                      <c:pt idx="42">
                        <c:v>0.10755722985289465</c:v>
                      </c:pt>
                      <c:pt idx="43">
                        <c:v>6.7331660167970792E-2</c:v>
                      </c:pt>
                      <c:pt idx="44">
                        <c:v>9.2629223407261652E-2</c:v>
                      </c:pt>
                      <c:pt idx="45">
                        <c:v>0.1017589769783719</c:v>
                      </c:pt>
                      <c:pt idx="46">
                        <c:v>9.6212095831304689E-2</c:v>
                      </c:pt>
                      <c:pt idx="47">
                        <c:v>8.3395989919253052E-2</c:v>
                      </c:pt>
                      <c:pt idx="48">
                        <c:v>8.5235124907853496E-2</c:v>
                      </c:pt>
                      <c:pt idx="49">
                        <c:v>7.431230948521049E-2</c:v>
                      </c:pt>
                      <c:pt idx="50">
                        <c:v>0.13923125955475013</c:v>
                      </c:pt>
                      <c:pt idx="51">
                        <c:v>0.1576520185410194</c:v>
                      </c:pt>
                      <c:pt idx="52">
                        <c:v>0.11608652675453994</c:v>
                      </c:pt>
                      <c:pt idx="53">
                        <c:v>0.11074456960235428</c:v>
                      </c:pt>
                      <c:pt idx="54">
                        <c:v>0.17912133164561184</c:v>
                      </c:pt>
                      <c:pt idx="55">
                        <c:v>0.15373774849100419</c:v>
                      </c:pt>
                      <c:pt idx="56">
                        <c:v>0.10755722989034287</c:v>
                      </c:pt>
                      <c:pt idx="57">
                        <c:v>0.13712564750457723</c:v>
                      </c:pt>
                      <c:pt idx="58">
                        <c:v>0.12799310835492275</c:v>
                      </c:pt>
                      <c:pt idx="59">
                        <c:v>0.12869535539919166</c:v>
                      </c:pt>
                      <c:pt idx="60">
                        <c:v>0.17912133155199128</c:v>
                      </c:pt>
                      <c:pt idx="61">
                        <c:v>0.17762786510218528</c:v>
                      </c:pt>
                      <c:pt idx="62">
                        <c:v>0.20649115717707672</c:v>
                      </c:pt>
                      <c:pt idx="63">
                        <c:v>0.15765201853165736</c:v>
                      </c:pt>
                      <c:pt idx="64">
                        <c:v>0.21035157855548658</c:v>
                      </c:pt>
                      <c:pt idx="65">
                        <c:v>0.22314742685342612</c:v>
                      </c:pt>
                      <c:pt idx="66">
                        <c:v>0.20153290248953573</c:v>
                      </c:pt>
                      <c:pt idx="67">
                        <c:v>0.22041415262549616</c:v>
                      </c:pt>
                      <c:pt idx="68">
                        <c:v>0.13923125952666399</c:v>
                      </c:pt>
                      <c:pt idx="69">
                        <c:v>0.15373773687269315</c:v>
                      </c:pt>
                      <c:pt idx="70">
                        <c:v>0.29109529042502763</c:v>
                      </c:pt>
                      <c:pt idx="71">
                        <c:v>0.26955461456452523</c:v>
                      </c:pt>
                      <c:pt idx="72">
                        <c:v>0.28183866857473344</c:v>
                      </c:pt>
                      <c:pt idx="73">
                        <c:v>0.25613170147223679</c:v>
                      </c:pt>
                      <c:pt idx="74">
                        <c:v>0.2891688873025739</c:v>
                      </c:pt>
                      <c:pt idx="75">
                        <c:v>0.30674463224012372</c:v>
                      </c:pt>
                      <c:pt idx="76">
                        <c:v>0.24923072474732191</c:v>
                      </c:pt>
                      <c:pt idx="77">
                        <c:v>0.26574650096634572</c:v>
                      </c:pt>
                      <c:pt idx="78">
                        <c:v>0.31734688724064197</c:v>
                      </c:pt>
                      <c:pt idx="79">
                        <c:v>0.24795917695113132</c:v>
                      </c:pt>
                      <c:pt idx="80">
                        <c:v>0.36615222028021144</c:v>
                      </c:pt>
                      <c:pt idx="81">
                        <c:v>0.38175233760511823</c:v>
                      </c:pt>
                      <c:pt idx="82">
                        <c:v>0.35994224296975252</c:v>
                      </c:pt>
                      <c:pt idx="83">
                        <c:v>0.35755095974720141</c:v>
                      </c:pt>
                      <c:pt idx="84">
                        <c:v>0.3921736054303458</c:v>
                      </c:pt>
                      <c:pt idx="85">
                        <c:v>0.35439032939010917</c:v>
                      </c:pt>
                      <c:pt idx="86">
                        <c:v>0.36128191128283149</c:v>
                      </c:pt>
                      <c:pt idx="87">
                        <c:v>0.39675101504624266</c:v>
                      </c:pt>
                      <c:pt idx="88">
                        <c:v>0.40027414166979397</c:v>
                      </c:pt>
                      <c:pt idx="89">
                        <c:v>0.3758898074779764</c:v>
                      </c:pt>
                      <c:pt idx="90">
                        <c:v>0.46542725285632663</c:v>
                      </c:pt>
                      <c:pt idx="91">
                        <c:v>0.46434470655761922</c:v>
                      </c:pt>
                      <c:pt idx="92">
                        <c:v>0.46571034760035596</c:v>
                      </c:pt>
                      <c:pt idx="93">
                        <c:v>0.46031663632118602</c:v>
                      </c:pt>
                      <c:pt idx="94">
                        <c:v>0.44809772262341979</c:v>
                      </c:pt>
                      <c:pt idx="95">
                        <c:v>0.47744395578591725</c:v>
                      </c:pt>
                      <c:pt idx="96">
                        <c:v>0.49979153765363915</c:v>
                      </c:pt>
                      <c:pt idx="97">
                        <c:v>0.50020436791686296</c:v>
                      </c:pt>
                      <c:pt idx="98">
                        <c:v>0.47751018941794038</c:v>
                      </c:pt>
                      <c:pt idx="99">
                        <c:v>0.49156672425429365</c:v>
                      </c:pt>
                      <c:pt idx="100">
                        <c:v>0.57066654313184606</c:v>
                      </c:pt>
                      <c:pt idx="101">
                        <c:v>0.57067078980709263</c:v>
                      </c:pt>
                      <c:pt idx="102">
                        <c:v>0.5355176327839356</c:v>
                      </c:pt>
                      <c:pt idx="103">
                        <c:v>0.53533672333243065</c:v>
                      </c:pt>
                      <c:pt idx="104">
                        <c:v>0.55439866306138152</c:v>
                      </c:pt>
                      <c:pt idx="105">
                        <c:v>0.60575649431475487</c:v>
                      </c:pt>
                      <c:pt idx="106">
                        <c:v>0.60584981265459392</c:v>
                      </c:pt>
                      <c:pt idx="107">
                        <c:v>0.55299381473138254</c:v>
                      </c:pt>
                      <c:pt idx="108">
                        <c:v>0.54089621623571349</c:v>
                      </c:pt>
                      <c:pt idx="109">
                        <c:v>0.57032933705437849</c:v>
                      </c:pt>
                      <c:pt idx="110">
                        <c:v>0.64105352889748823</c:v>
                      </c:pt>
                      <c:pt idx="111">
                        <c:v>0.6407005615184963</c:v>
                      </c:pt>
                      <c:pt idx="112">
                        <c:v>0.67572208556783286</c:v>
                      </c:pt>
                      <c:pt idx="113">
                        <c:v>0.67573314220234892</c:v>
                      </c:pt>
                      <c:pt idx="114">
                        <c:v>0.60584981265459392</c:v>
                      </c:pt>
                      <c:pt idx="115">
                        <c:v>0.60575649431475487</c:v>
                      </c:pt>
                      <c:pt idx="116">
                        <c:v>0.6280796536968879</c:v>
                      </c:pt>
                      <c:pt idx="117">
                        <c:v>0.62498073143838317</c:v>
                      </c:pt>
                      <c:pt idx="118">
                        <c:v>0.66076411371735466</c:v>
                      </c:pt>
                      <c:pt idx="119">
                        <c:v>0.66220630427270244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DF6-4F79-AB5E-8259DE266F78}"/>
                  </c:ext>
                </c:extLst>
              </c15:ser>
            </c15:filteredScatterSeries>
            <c15:filteredScatterSeries>
              <c15:ser>
                <c:idx val="1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特征值分析!$V$1</c15:sqref>
                        </c15:formulaRef>
                      </c:ext>
                    </c:extLst>
                    <c:strCache>
                      <c:ptCount val="1"/>
                      <c:pt idx="0">
                        <c:v>Re=40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特征值分析!$X$2:$X$291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-0.66757212565000001</c:v>
                      </c:pt>
                      <c:pt idx="1">
                        <c:v>-0.66847143998000003</c:v>
                      </c:pt>
                      <c:pt idx="2">
                        <c:v>-0.72695655989000008</c:v>
                      </c:pt>
                      <c:pt idx="3">
                        <c:v>-0.72753083122000006</c:v>
                      </c:pt>
                      <c:pt idx="4">
                        <c:v>-0.82798502431999998</c:v>
                      </c:pt>
                      <c:pt idx="5">
                        <c:v>-0.8284600283300001</c:v>
                      </c:pt>
                      <c:pt idx="6">
                        <c:v>-0.95078701955</c:v>
                      </c:pt>
                      <c:pt idx="7">
                        <c:v>-0.95121044135999999</c:v>
                      </c:pt>
                      <c:pt idx="8">
                        <c:v>-1.1009379370999999</c:v>
                      </c:pt>
                      <c:pt idx="9">
                        <c:v>-1.1020885988</c:v>
                      </c:pt>
                      <c:pt idx="10">
                        <c:v>-1.0929721454999999</c:v>
                      </c:pt>
                      <c:pt idx="11">
                        <c:v>-1.0490007676999999</c:v>
                      </c:pt>
                      <c:pt idx="12">
                        <c:v>-1.1712536843000001</c:v>
                      </c:pt>
                      <c:pt idx="13">
                        <c:v>-1.5318276127999999</c:v>
                      </c:pt>
                      <c:pt idx="14">
                        <c:v>-1.4055453309999999</c:v>
                      </c:pt>
                      <c:pt idx="15">
                        <c:v>-1.6728073131999999</c:v>
                      </c:pt>
                      <c:pt idx="16">
                        <c:v>-0.94028693228000004</c:v>
                      </c:pt>
                      <c:pt idx="17">
                        <c:v>-2.0159992472999999</c:v>
                      </c:pt>
                      <c:pt idx="18">
                        <c:v>-1.3307865888000001</c:v>
                      </c:pt>
                      <c:pt idx="19">
                        <c:v>-1.8529496256</c:v>
                      </c:pt>
                      <c:pt idx="20">
                        <c:v>-1.3089071284</c:v>
                      </c:pt>
                      <c:pt idx="21">
                        <c:v>-1.5722749053</c:v>
                      </c:pt>
                      <c:pt idx="22">
                        <c:v>-1.1712536874999999</c:v>
                      </c:pt>
                      <c:pt idx="23">
                        <c:v>-0.99047264403000002</c:v>
                      </c:pt>
                      <c:pt idx="24">
                        <c:v>-1.9217244060000001</c:v>
                      </c:pt>
                      <c:pt idx="25">
                        <c:v>-1.6728073189000001</c:v>
                      </c:pt>
                      <c:pt idx="26">
                        <c:v>-2.1832640295000001</c:v>
                      </c:pt>
                      <c:pt idx="27">
                        <c:v>-2.2949413666999998</c:v>
                      </c:pt>
                      <c:pt idx="28">
                        <c:v>-2.3807298703999997</c:v>
                      </c:pt>
                      <c:pt idx="29">
                        <c:v>-2.4809652191000002</c:v>
                      </c:pt>
                      <c:pt idx="30">
                        <c:v>-0.99047264018000003</c:v>
                      </c:pt>
                      <c:pt idx="31">
                        <c:v>-2.0778107515999999</c:v>
                      </c:pt>
                      <c:pt idx="32">
                        <c:v>-1.5722749003000001</c:v>
                      </c:pt>
                      <c:pt idx="33">
                        <c:v>-1.3089071268999999</c:v>
                      </c:pt>
                      <c:pt idx="34">
                        <c:v>-2.7674686978</c:v>
                      </c:pt>
                      <c:pt idx="35">
                        <c:v>-2.8654729846999998</c:v>
                      </c:pt>
                      <c:pt idx="36">
                        <c:v>-2.9519042249999998</c:v>
                      </c:pt>
                      <c:pt idx="37">
                        <c:v>-2.8433684344999999</c:v>
                      </c:pt>
                      <c:pt idx="38">
                        <c:v>-2.4442336259999999</c:v>
                      </c:pt>
                      <c:pt idx="39">
                        <c:v>-2.6115427604000003</c:v>
                      </c:pt>
                      <c:pt idx="40">
                        <c:v>-0.99047264018000003</c:v>
                      </c:pt>
                      <c:pt idx="41">
                        <c:v>-2.0778107515999999</c:v>
                      </c:pt>
                      <c:pt idx="42">
                        <c:v>-1.5722749003000001</c:v>
                      </c:pt>
                      <c:pt idx="43">
                        <c:v>-1.3089071268999999</c:v>
                      </c:pt>
                      <c:pt idx="44">
                        <c:v>-2.7674686978</c:v>
                      </c:pt>
                      <c:pt idx="45">
                        <c:v>-2.8654729846999998</c:v>
                      </c:pt>
                      <c:pt idx="46">
                        <c:v>-2.9519042249999998</c:v>
                      </c:pt>
                      <c:pt idx="47">
                        <c:v>-2.8433684344999999</c:v>
                      </c:pt>
                      <c:pt idx="48">
                        <c:v>-2.4442336259999999</c:v>
                      </c:pt>
                      <c:pt idx="49">
                        <c:v>-2.6115427604000003</c:v>
                      </c:pt>
                      <c:pt idx="50">
                        <c:v>-1.0612175542</c:v>
                      </c:pt>
                      <c:pt idx="51">
                        <c:v>-0.22927306448000001</c:v>
                      </c:pt>
                      <c:pt idx="52">
                        <c:v>-0.59256956282999995</c:v>
                      </c:pt>
                      <c:pt idx="53">
                        <c:v>-0.36613759094999998</c:v>
                      </c:pt>
                      <c:pt idx="54">
                        <c:v>-2.9130487729999999</c:v>
                      </c:pt>
                      <c:pt idx="55">
                        <c:v>-0.65584494313999997</c:v>
                      </c:pt>
                      <c:pt idx="56">
                        <c:v>-2.1520309946</c:v>
                      </c:pt>
                      <c:pt idx="57">
                        <c:v>-3.7775997789</c:v>
                      </c:pt>
                      <c:pt idx="58">
                        <c:v>-3.9981487687000001</c:v>
                      </c:pt>
                      <c:pt idx="59">
                        <c:v>-3.9728523712000001</c:v>
                      </c:pt>
                      <c:pt idx="60">
                        <c:v>-0.65584492925999993</c:v>
                      </c:pt>
                      <c:pt idx="61">
                        <c:v>-1.7247421606</c:v>
                      </c:pt>
                      <c:pt idx="62">
                        <c:v>-0.26155512931000002</c:v>
                      </c:pt>
                      <c:pt idx="63">
                        <c:v>-0.22927306341999998</c:v>
                      </c:pt>
                      <c:pt idx="64">
                        <c:v>-1.1781738076000001</c:v>
                      </c:pt>
                      <c:pt idx="65">
                        <c:v>-0.54143295396000002</c:v>
                      </c:pt>
                      <c:pt idx="66">
                        <c:v>-2.313620491</c:v>
                      </c:pt>
                      <c:pt idx="67">
                        <c:v>-3.4800839622000002</c:v>
                      </c:pt>
                      <c:pt idx="68">
                        <c:v>-1.0612175369000001</c:v>
                      </c:pt>
                      <c:pt idx="69">
                        <c:v>-2.9130487629999999</c:v>
                      </c:pt>
                      <c:pt idx="70">
                        <c:v>-1.4401098722999999</c:v>
                      </c:pt>
                      <c:pt idx="71">
                        <c:v>-0.62636690913000004</c:v>
                      </c:pt>
                      <c:pt idx="72">
                        <c:v>-0.91550469096999998</c:v>
                      </c:pt>
                      <c:pt idx="73">
                        <c:v>-0.42340498195999998</c:v>
                      </c:pt>
                      <c:pt idx="74">
                        <c:v>-2.3559130713000003</c:v>
                      </c:pt>
                      <c:pt idx="75">
                        <c:v>-0.74410846461000002</c:v>
                      </c:pt>
                      <c:pt idx="76">
                        <c:v>-2.8683598964000003</c:v>
                      </c:pt>
                      <c:pt idx="77">
                        <c:v>-0.94796934730000004</c:v>
                      </c:pt>
                      <c:pt idx="78">
                        <c:v>-0.8740760378900001</c:v>
                      </c:pt>
                      <c:pt idx="79">
                        <c:v>-1.7217335529</c:v>
                      </c:pt>
                      <c:pt idx="80">
                        <c:v>-1.3306293197999999</c:v>
                      </c:pt>
                      <c:pt idx="81">
                        <c:v>-1.5669285599</c:v>
                      </c:pt>
                      <c:pt idx="82">
                        <c:v>-1.3470947914</c:v>
                      </c:pt>
                      <c:pt idx="83">
                        <c:v>-1.2326222365000001</c:v>
                      </c:pt>
                      <c:pt idx="84">
                        <c:v>-1.7374458158000001</c:v>
                      </c:pt>
                      <c:pt idx="85">
                        <c:v>-1.8625628343</c:v>
                      </c:pt>
                      <c:pt idx="86">
                        <c:v>-2.9605172161</c:v>
                      </c:pt>
                      <c:pt idx="87">
                        <c:v>-2.2637954409000001</c:v>
                      </c:pt>
                      <c:pt idx="88">
                        <c:v>-2.2120109664000003</c:v>
                      </c:pt>
                      <c:pt idx="89">
                        <c:v>-3.9462247285000003</c:v>
                      </c:pt>
                      <c:pt idx="90">
                        <c:v>-2.1077060315999998</c:v>
                      </c:pt>
                      <c:pt idx="91">
                        <c:v>-2.1567401369999999</c:v>
                      </c:pt>
                      <c:pt idx="92">
                        <c:v>-2.8736488946000001</c:v>
                      </c:pt>
                      <c:pt idx="93">
                        <c:v>-2.9645241443999999</c:v>
                      </c:pt>
                      <c:pt idx="94">
                        <c:v>-2.6514283489000001</c:v>
                      </c:pt>
                      <c:pt idx="95">
                        <c:v>-3.2134638862999996</c:v>
                      </c:pt>
                      <c:pt idx="96">
                        <c:v>-2.3016287465</c:v>
                      </c:pt>
                      <c:pt idx="97">
                        <c:v>-3.8440611770999999</c:v>
                      </c:pt>
                      <c:pt idx="98">
                        <c:v>-2.3747186828000002</c:v>
                      </c:pt>
                      <c:pt idx="99">
                        <c:v>-3.7428556551999996</c:v>
                      </c:pt>
                      <c:pt idx="100">
                        <c:v>-2.8283548139999999</c:v>
                      </c:pt>
                      <c:pt idx="101">
                        <c:v>-2.8584507910000001</c:v>
                      </c:pt>
                      <c:pt idx="102">
                        <c:v>-2.5616577872000001</c:v>
                      </c:pt>
                      <c:pt idx="103">
                        <c:v>-2.5580267964999996</c:v>
                      </c:pt>
                      <c:pt idx="104">
                        <c:v>-4.6465426725999999</c:v>
                      </c:pt>
                      <c:pt idx="105">
                        <c:v>-3.1529842190000004</c:v>
                      </c:pt>
                      <c:pt idx="106">
                        <c:v>-3.1311063732999997</c:v>
                      </c:pt>
                      <c:pt idx="107">
                        <c:v>-4.9284173131999998</c:v>
                      </c:pt>
                      <c:pt idx="108">
                        <c:v>-5.1923636901000005</c:v>
                      </c:pt>
                      <c:pt idx="109">
                        <c:v>-5.3992660057999995</c:v>
                      </c:pt>
                      <c:pt idx="110">
                        <c:v>-3.4825501681</c:v>
                      </c:pt>
                      <c:pt idx="111">
                        <c:v>-3.4836912014000001</c:v>
                      </c:pt>
                      <c:pt idx="112">
                        <c:v>-3.8469164692</c:v>
                      </c:pt>
                      <c:pt idx="113">
                        <c:v>-3.8727077898000002</c:v>
                      </c:pt>
                      <c:pt idx="114">
                        <c:v>-3.1529842190000004</c:v>
                      </c:pt>
                      <c:pt idx="115">
                        <c:v>-3.1311063732999997</c:v>
                      </c:pt>
                      <c:pt idx="116">
                        <c:v>-5.6332482661000007</c:v>
                      </c:pt>
                      <c:pt idx="117">
                        <c:v>-6.3535856865999998</c:v>
                      </c:pt>
                      <c:pt idx="118">
                        <c:v>-6.5469024753000005</c:v>
                      </c:pt>
                      <c:pt idx="119">
                        <c:v>-5.8084544847999995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特征值分析!$Y$2:$Y$291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-8.4187732184362945E-13</c:v>
                      </c:pt>
                      <c:pt idx="1">
                        <c:v>-6.3152052618901944E-13</c:v>
                      </c:pt>
                      <c:pt idx="2">
                        <c:v>-2.1769916546935653E-13</c:v>
                      </c:pt>
                      <c:pt idx="3">
                        <c:v>-1.2716423786982138E-12</c:v>
                      </c:pt>
                      <c:pt idx="4">
                        <c:v>6.7487400526801375E-13</c:v>
                      </c:pt>
                      <c:pt idx="5">
                        <c:v>-4.9448234866047009E-14</c:v>
                      </c:pt>
                      <c:pt idx="6">
                        <c:v>-7.6194659828416514E-13</c:v>
                      </c:pt>
                      <c:pt idx="7">
                        <c:v>4.7694400056650171E-14</c:v>
                      </c:pt>
                      <c:pt idx="8">
                        <c:v>2.9942002937880461E-12</c:v>
                      </c:pt>
                      <c:pt idx="9">
                        <c:v>-2.2363795637395166E-13</c:v>
                      </c:pt>
                      <c:pt idx="10">
                        <c:v>2.4055918135279537E-2</c:v>
                      </c:pt>
                      <c:pt idx="11">
                        <c:v>1.4883367834817659E-2</c:v>
                      </c:pt>
                      <c:pt idx="12">
                        <c:v>3.3141360011067593E-2</c:v>
                      </c:pt>
                      <c:pt idx="13">
                        <c:v>2.3571558085838752E-2</c:v>
                      </c:pt>
                      <c:pt idx="14">
                        <c:v>1.4503607904063015E-2</c:v>
                      </c:pt>
                      <c:pt idx="15">
                        <c:v>3.2404054937913068E-2</c:v>
                      </c:pt>
                      <c:pt idx="16">
                        <c:v>5.5642118352553374E-3</c:v>
                      </c:pt>
                      <c:pt idx="17">
                        <c:v>2.3598111672067591E-2</c:v>
                      </c:pt>
                      <c:pt idx="18">
                        <c:v>6.8722517051870253E-3</c:v>
                      </c:pt>
                      <c:pt idx="19">
                        <c:v>1.5326361956933413E-2</c:v>
                      </c:pt>
                      <c:pt idx="20">
                        <c:v>4.2624456840213876E-2</c:v>
                      </c:pt>
                      <c:pt idx="21">
                        <c:v>5.2461755595478776E-2</c:v>
                      </c:pt>
                      <c:pt idx="22">
                        <c:v>3.3141360012003795E-2</c:v>
                      </c:pt>
                      <c:pt idx="23">
                        <c:v>6.733393735787159E-2</c:v>
                      </c:pt>
                      <c:pt idx="24">
                        <c:v>4.0502341195466564E-2</c:v>
                      </c:pt>
                      <c:pt idx="25">
                        <c:v>3.2404055008128492E-2</c:v>
                      </c:pt>
                      <c:pt idx="26">
                        <c:v>4.7506798487006417E-2</c:v>
                      </c:pt>
                      <c:pt idx="27">
                        <c:v>4.0356918801217535E-2</c:v>
                      </c:pt>
                      <c:pt idx="28">
                        <c:v>4.0239827855988411E-2</c:v>
                      </c:pt>
                      <c:pt idx="29">
                        <c:v>4.7823580791662233E-2</c:v>
                      </c:pt>
                      <c:pt idx="30">
                        <c:v>6.7333937385957748E-2</c:v>
                      </c:pt>
                      <c:pt idx="31">
                        <c:v>6.3797963314567788E-2</c:v>
                      </c:pt>
                      <c:pt idx="32">
                        <c:v>5.2461755636671818E-2</c:v>
                      </c:pt>
                      <c:pt idx="33">
                        <c:v>4.2624456784041538E-2</c:v>
                      </c:pt>
                      <c:pt idx="34">
                        <c:v>6.5685878956087795E-2</c:v>
                      </c:pt>
                      <c:pt idx="35">
                        <c:v>7.4309984433672649E-2</c:v>
                      </c:pt>
                      <c:pt idx="36">
                        <c:v>7.4697608317963238E-2</c:v>
                      </c:pt>
                      <c:pt idx="37">
                        <c:v>6.2577176951026478E-2</c:v>
                      </c:pt>
                      <c:pt idx="38">
                        <c:v>5.4584569059766996E-2</c:v>
                      </c:pt>
                      <c:pt idx="39">
                        <c:v>5.671077472167535E-2</c:v>
                      </c:pt>
                      <c:pt idx="40">
                        <c:v>6.7333937385957748E-2</c:v>
                      </c:pt>
                      <c:pt idx="41">
                        <c:v>6.3797963314567788E-2</c:v>
                      </c:pt>
                      <c:pt idx="42">
                        <c:v>5.2461755636671818E-2</c:v>
                      </c:pt>
                      <c:pt idx="43">
                        <c:v>4.2624456784041538E-2</c:v>
                      </c:pt>
                      <c:pt idx="44">
                        <c:v>6.5685878956087795E-2</c:v>
                      </c:pt>
                      <c:pt idx="45">
                        <c:v>7.4309984433672649E-2</c:v>
                      </c:pt>
                      <c:pt idx="46">
                        <c:v>7.4697608317963238E-2</c:v>
                      </c:pt>
                      <c:pt idx="47">
                        <c:v>6.2577176951026478E-2</c:v>
                      </c:pt>
                      <c:pt idx="48">
                        <c:v>5.4584569059766996E-2</c:v>
                      </c:pt>
                      <c:pt idx="49">
                        <c:v>5.671077472167535E-2</c:v>
                      </c:pt>
                      <c:pt idx="50">
                        <c:v>0.13922950221264882</c:v>
                      </c:pt>
                      <c:pt idx="51">
                        <c:v>0.15765207808369325</c:v>
                      </c:pt>
                      <c:pt idx="52">
                        <c:v>0.11454020585535089</c:v>
                      </c:pt>
                      <c:pt idx="53">
                        <c:v>0.11074440753580918</c:v>
                      </c:pt>
                      <c:pt idx="54">
                        <c:v>0.15373606663515749</c:v>
                      </c:pt>
                      <c:pt idx="55">
                        <c:v>0.17912065959981008</c:v>
                      </c:pt>
                      <c:pt idx="56">
                        <c:v>0.1075555983929934</c:v>
                      </c:pt>
                      <c:pt idx="57">
                        <c:v>0.12801504381043213</c:v>
                      </c:pt>
                      <c:pt idx="58">
                        <c:v>0.13712701838102187</c:v>
                      </c:pt>
                      <c:pt idx="59">
                        <c:v>0.12869175816974449</c:v>
                      </c:pt>
                      <c:pt idx="60">
                        <c:v>0.17912065939384486</c:v>
                      </c:pt>
                      <c:pt idx="61">
                        <c:v>0.17762712679175374</c:v>
                      </c:pt>
                      <c:pt idx="62">
                        <c:v>0.2064909750101982</c:v>
                      </c:pt>
                      <c:pt idx="63">
                        <c:v>0.15765207801815886</c:v>
                      </c:pt>
                      <c:pt idx="64">
                        <c:v>0.21034928260496247</c:v>
                      </c:pt>
                      <c:pt idx="65">
                        <c:v>0.22314654182085861</c:v>
                      </c:pt>
                      <c:pt idx="66">
                        <c:v>0.22040924751687671</c:v>
                      </c:pt>
                      <c:pt idx="67">
                        <c:v>0.20153086994044694</c:v>
                      </c:pt>
                      <c:pt idx="68">
                        <c:v>0.13922950213775237</c:v>
                      </c:pt>
                      <c:pt idx="69">
                        <c:v>0.15373606663515749</c:v>
                      </c:pt>
                      <c:pt idx="70">
                        <c:v>0.28183627421964258</c:v>
                      </c:pt>
                      <c:pt idx="71">
                        <c:v>0.26955471253843749</c:v>
                      </c:pt>
                      <c:pt idx="72">
                        <c:v>0.29109322749606831</c:v>
                      </c:pt>
                      <c:pt idx="73">
                        <c:v>0.2561307167899492</c:v>
                      </c:pt>
                      <c:pt idx="74">
                        <c:v>0.28916410822594729</c:v>
                      </c:pt>
                      <c:pt idx="75">
                        <c:v>0.30674452469819058</c:v>
                      </c:pt>
                      <c:pt idx="76">
                        <c:v>0.26574600965502809</c:v>
                      </c:pt>
                      <c:pt idx="77">
                        <c:v>0.2492298424110265</c:v>
                      </c:pt>
                      <c:pt idx="78">
                        <c:v>0.31734638661407888</c:v>
                      </c:pt>
                      <c:pt idx="79">
                        <c:v>0.24795638420312488</c:v>
                      </c:pt>
                      <c:pt idx="80">
                        <c:v>0.3661526583963291</c:v>
                      </c:pt>
                      <c:pt idx="81">
                        <c:v>0.38174945730316745</c:v>
                      </c:pt>
                      <c:pt idx="82">
                        <c:v>0.3599412040811627</c:v>
                      </c:pt>
                      <c:pt idx="83">
                        <c:v>0.35754887517316947</c:v>
                      </c:pt>
                      <c:pt idx="84">
                        <c:v>0.39217217341031574</c:v>
                      </c:pt>
                      <c:pt idx="85">
                        <c:v>0.35438717228025951</c:v>
                      </c:pt>
                      <c:pt idx="86">
                        <c:v>0.36127588682811612</c:v>
                      </c:pt>
                      <c:pt idx="87">
                        <c:v>0.39673841723012793</c:v>
                      </c:pt>
                      <c:pt idx="88">
                        <c:v>0.40028005724380233</c:v>
                      </c:pt>
                      <c:pt idx="89">
                        <c:v>0.37588338143788447</c:v>
                      </c:pt>
                      <c:pt idx="90">
                        <c:v>0.4654250100822786</c:v>
                      </c:pt>
                      <c:pt idx="91">
                        <c:v>0.46434090935466371</c:v>
                      </c:pt>
                      <c:pt idx="92">
                        <c:v>0.46571062101919081</c:v>
                      </c:pt>
                      <c:pt idx="93">
                        <c:v>0.46031428220421033</c:v>
                      </c:pt>
                      <c:pt idx="94">
                        <c:v>0.44809684993004167</c:v>
                      </c:pt>
                      <c:pt idx="95">
                        <c:v>0.47743859886449275</c:v>
                      </c:pt>
                      <c:pt idx="96">
                        <c:v>0.49978883638227828</c:v>
                      </c:pt>
                      <c:pt idx="97">
                        <c:v>0.47750661362760072</c:v>
                      </c:pt>
                      <c:pt idx="98">
                        <c:v>0.50020049141729617</c:v>
                      </c:pt>
                      <c:pt idx="99">
                        <c:v>0.49156891760604998</c:v>
                      </c:pt>
                      <c:pt idx="100">
                        <c:v>0.57066262654395705</c:v>
                      </c:pt>
                      <c:pt idx="101">
                        <c:v>0.57066592763286028</c:v>
                      </c:pt>
                      <c:pt idx="102">
                        <c:v>0.53551429079221124</c:v>
                      </c:pt>
                      <c:pt idx="103">
                        <c:v>0.53533245508700789</c:v>
                      </c:pt>
                      <c:pt idx="104">
                        <c:v>0.5543945125531704</c:v>
                      </c:pt>
                      <c:pt idx="105">
                        <c:v>0.60575184949936833</c:v>
                      </c:pt>
                      <c:pt idx="106">
                        <c:v>0.60584473707230346</c:v>
                      </c:pt>
                      <c:pt idx="107">
                        <c:v>0.55298571746137704</c:v>
                      </c:pt>
                      <c:pt idx="108">
                        <c:v>0.54089563172513211</c:v>
                      </c:pt>
                      <c:pt idx="109">
                        <c:v>0.5703250611695182</c:v>
                      </c:pt>
                      <c:pt idx="110">
                        <c:v>0.6410482110064738</c:v>
                      </c:pt>
                      <c:pt idx="111">
                        <c:v>0.64069507365936185</c:v>
                      </c:pt>
                      <c:pt idx="112">
                        <c:v>0.67571600734683201</c:v>
                      </c:pt>
                      <c:pt idx="113">
                        <c:v>0.67572719145509752</c:v>
                      </c:pt>
                      <c:pt idx="114">
                        <c:v>0.60575184949936833</c:v>
                      </c:pt>
                      <c:pt idx="115">
                        <c:v>0.60584473707230346</c:v>
                      </c:pt>
                      <c:pt idx="116">
                        <c:v>0.62807414065382372</c:v>
                      </c:pt>
                      <c:pt idx="117">
                        <c:v>0.66075712308913559</c:v>
                      </c:pt>
                      <c:pt idx="118">
                        <c:v>0.66219656650841208</c:v>
                      </c:pt>
                      <c:pt idx="119">
                        <c:v>0.62497346707301926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DF6-4F79-AB5E-8259DE266F78}"/>
                  </c:ext>
                </c:extLst>
              </c15:ser>
            </c15:filteredScatterSeries>
            <c15:filteredScatterSeries>
              <c15:ser>
                <c:idx val="1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特征值分析!$Z$1</c15:sqref>
                        </c15:formulaRef>
                      </c:ext>
                    </c:extLst>
                    <c:strCache>
                      <c:ptCount val="1"/>
                      <c:pt idx="0">
                        <c:v>Re=30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rgbClr val="00B050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特征值分析!$AB$2:$AB$291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-0.70903985692000004</c:v>
                      </c:pt>
                      <c:pt idx="1">
                        <c:v>-0.71004766157999999</c:v>
                      </c:pt>
                      <c:pt idx="2">
                        <c:v>-0.75510765586999995</c:v>
                      </c:pt>
                      <c:pt idx="3">
                        <c:v>-0.75575030586000003</c:v>
                      </c:pt>
                      <c:pt idx="4">
                        <c:v>-0.85247201662999994</c:v>
                      </c:pt>
                      <c:pt idx="5">
                        <c:v>-0.85297138238000003</c:v>
                      </c:pt>
                      <c:pt idx="6">
                        <c:v>-0.93673460267999997</c:v>
                      </c:pt>
                      <c:pt idx="7">
                        <c:v>-0.93673460267999997</c:v>
                      </c:pt>
                      <c:pt idx="8">
                        <c:v>-0.97459241552000009</c:v>
                      </c:pt>
                      <c:pt idx="9">
                        <c:v>-0.97503043302999992</c:v>
                      </c:pt>
                      <c:pt idx="10">
                        <c:v>-1.0960486989</c:v>
                      </c:pt>
                      <c:pt idx="11">
                        <c:v>-1.0500615998</c:v>
                      </c:pt>
                      <c:pt idx="12">
                        <c:v>-1.1780542977999999</c:v>
                      </c:pt>
                      <c:pt idx="13">
                        <c:v>-1.537480991</c:v>
                      </c:pt>
                      <c:pt idx="14">
                        <c:v>-1.4028857856999999</c:v>
                      </c:pt>
                      <c:pt idx="15">
                        <c:v>-1.680110837</c:v>
                      </c:pt>
                      <c:pt idx="16">
                        <c:v>-0.93673460365999994</c:v>
                      </c:pt>
                      <c:pt idx="17">
                        <c:v>-2.0162363660999998</c:v>
                      </c:pt>
                      <c:pt idx="18">
                        <c:v>-1.8428182489</c:v>
                      </c:pt>
                      <c:pt idx="19">
                        <c:v>-1.3597517400000001</c:v>
                      </c:pt>
                      <c:pt idx="20">
                        <c:v>-1.3184380484</c:v>
                      </c:pt>
                      <c:pt idx="21">
                        <c:v>-1.5887660872</c:v>
                      </c:pt>
                      <c:pt idx="22">
                        <c:v>-0.99122726590999988</c:v>
                      </c:pt>
                      <c:pt idx="23">
                        <c:v>-1.1780542977999999</c:v>
                      </c:pt>
                      <c:pt idx="24">
                        <c:v>-1.9320449351</c:v>
                      </c:pt>
                      <c:pt idx="25">
                        <c:v>-1.6801108357999999</c:v>
                      </c:pt>
                      <c:pt idx="26">
                        <c:v>-2.1982566089</c:v>
                      </c:pt>
                      <c:pt idx="27">
                        <c:v>-2.4620162225</c:v>
                      </c:pt>
                      <c:pt idx="28">
                        <c:v>-2.3284950488999998</c:v>
                      </c:pt>
                      <c:pt idx="29">
                        <c:v>-2.3079611738999999</c:v>
                      </c:pt>
                      <c:pt idx="30">
                        <c:v>-0.99122726242000003</c:v>
                      </c:pt>
                      <c:pt idx="31">
                        <c:v>-2.0926743971000001</c:v>
                      </c:pt>
                      <c:pt idx="32">
                        <c:v>-1.5887660911000001</c:v>
                      </c:pt>
                      <c:pt idx="33">
                        <c:v>-1.3184380482</c:v>
                      </c:pt>
                      <c:pt idx="34">
                        <c:v>-2.7078760009000002</c:v>
                      </c:pt>
                      <c:pt idx="35">
                        <c:v>-2.8182165531999996</c:v>
                      </c:pt>
                      <c:pt idx="36">
                        <c:v>-2.9214540882</c:v>
                      </c:pt>
                      <c:pt idx="37">
                        <c:v>-2.8680637445000001</c:v>
                      </c:pt>
                      <c:pt idx="38">
                        <c:v>-2.5487497753000001</c:v>
                      </c:pt>
                      <c:pt idx="39">
                        <c:v>-2.4617468225999999</c:v>
                      </c:pt>
                      <c:pt idx="40">
                        <c:v>-0.36671751421999998</c:v>
                      </c:pt>
                      <c:pt idx="41">
                        <c:v>-0.99122727263999999</c:v>
                      </c:pt>
                      <c:pt idx="42">
                        <c:v>-1.5869231576</c:v>
                      </c:pt>
                      <c:pt idx="43">
                        <c:v>-2.1522417302000001</c:v>
                      </c:pt>
                      <c:pt idx="44">
                        <c:v>-3.0648596718999999</c:v>
                      </c:pt>
                      <c:pt idx="45">
                        <c:v>-2.9264903256000001</c:v>
                      </c:pt>
                      <c:pt idx="46">
                        <c:v>-3.2365076593</c:v>
                      </c:pt>
                      <c:pt idx="47">
                        <c:v>-3.2818084328000001</c:v>
                      </c:pt>
                      <c:pt idx="48">
                        <c:v>-3.1671579460999997</c:v>
                      </c:pt>
                      <c:pt idx="49">
                        <c:v>-2.8182164851000002</c:v>
                      </c:pt>
                      <c:pt idx="50">
                        <c:v>-1.0623198627999999</c:v>
                      </c:pt>
                      <c:pt idx="51">
                        <c:v>-0.23110726229</c:v>
                      </c:pt>
                      <c:pt idx="52">
                        <c:v>-0.36671750504</c:v>
                      </c:pt>
                      <c:pt idx="53">
                        <c:v>-0.65743235274</c:v>
                      </c:pt>
                      <c:pt idx="54">
                        <c:v>-2.9144560619999997</c:v>
                      </c:pt>
                      <c:pt idx="55">
                        <c:v>-1.5869231527999998</c:v>
                      </c:pt>
                      <c:pt idx="56">
                        <c:v>-2.1522417301000001</c:v>
                      </c:pt>
                      <c:pt idx="57">
                        <c:v>-4.0798046794999996</c:v>
                      </c:pt>
                      <c:pt idx="58">
                        <c:v>-3.8361326260999999</c:v>
                      </c:pt>
                      <c:pt idx="59">
                        <c:v>-4.0449536693999999</c:v>
                      </c:pt>
                      <c:pt idx="60">
                        <c:v>-0.65743235676</c:v>
                      </c:pt>
                      <c:pt idx="61">
                        <c:v>-1.7261226855</c:v>
                      </c:pt>
                      <c:pt idx="62">
                        <c:v>-0.26375145780000003</c:v>
                      </c:pt>
                      <c:pt idx="63">
                        <c:v>-0.23110727327000002</c:v>
                      </c:pt>
                      <c:pt idx="64">
                        <c:v>-1.1807573861</c:v>
                      </c:pt>
                      <c:pt idx="65">
                        <c:v>-0.54402076315000003</c:v>
                      </c:pt>
                      <c:pt idx="66">
                        <c:v>-2.3167206789999999</c:v>
                      </c:pt>
                      <c:pt idx="67">
                        <c:v>-3.4824978122000001</c:v>
                      </c:pt>
                      <c:pt idx="68">
                        <c:v>-1.0623198575999999</c:v>
                      </c:pt>
                      <c:pt idx="69">
                        <c:v>-2.9144552979</c:v>
                      </c:pt>
                      <c:pt idx="70">
                        <c:v>-1.4446028719000001</c:v>
                      </c:pt>
                      <c:pt idx="71">
                        <c:v>-0.63002922461999999</c:v>
                      </c:pt>
                      <c:pt idx="72">
                        <c:v>-0.92015914621000006</c:v>
                      </c:pt>
                      <c:pt idx="73">
                        <c:v>-0.42724506766000003</c:v>
                      </c:pt>
                      <c:pt idx="74">
                        <c:v>-0.74882883164000003</c:v>
                      </c:pt>
                      <c:pt idx="75">
                        <c:v>-2.3606398813</c:v>
                      </c:pt>
                      <c:pt idx="76">
                        <c:v>-2.8716409357999999</c:v>
                      </c:pt>
                      <c:pt idx="77">
                        <c:v>-0.95110605738999998</c:v>
                      </c:pt>
                      <c:pt idx="78">
                        <c:v>-0.87914828759000008</c:v>
                      </c:pt>
                      <c:pt idx="79">
                        <c:v>-1.7248435189</c:v>
                      </c:pt>
                      <c:pt idx="80">
                        <c:v>-1.3372221297</c:v>
                      </c:pt>
                      <c:pt idx="81">
                        <c:v>-1.5745182612999999</c:v>
                      </c:pt>
                      <c:pt idx="82">
                        <c:v>-1.3536173354000001</c:v>
                      </c:pt>
                      <c:pt idx="83">
                        <c:v>-1.2395659086999999</c:v>
                      </c:pt>
                      <c:pt idx="84">
                        <c:v>-1.745224369</c:v>
                      </c:pt>
                      <c:pt idx="85">
                        <c:v>-1.8693213849000001</c:v>
                      </c:pt>
                      <c:pt idx="86">
                        <c:v>-2.9683452676000002</c:v>
                      </c:pt>
                      <c:pt idx="87">
                        <c:v>-2.2725582913000002</c:v>
                      </c:pt>
                      <c:pt idx="88">
                        <c:v>-2.2190514854999996</c:v>
                      </c:pt>
                      <c:pt idx="89">
                        <c:v>-3.9539091848000001</c:v>
                      </c:pt>
                      <c:pt idx="90">
                        <c:v>-2.1188303277</c:v>
                      </c:pt>
                      <c:pt idx="91">
                        <c:v>-2.1678792924000003</c:v>
                      </c:pt>
                      <c:pt idx="92">
                        <c:v>-2.8836791428000002</c:v>
                      </c:pt>
                      <c:pt idx="93">
                        <c:v>-2.9752765669999999</c:v>
                      </c:pt>
                      <c:pt idx="94">
                        <c:v>-2.6612087372</c:v>
                      </c:pt>
                      <c:pt idx="95">
                        <c:v>-3.2241671755999999</c:v>
                      </c:pt>
                      <c:pt idx="96">
                        <c:v>-2.3142359342000001</c:v>
                      </c:pt>
                      <c:pt idx="97">
                        <c:v>-3.8551591717</c:v>
                      </c:pt>
                      <c:pt idx="98">
                        <c:v>-2.3875600021999999</c:v>
                      </c:pt>
                      <c:pt idx="99">
                        <c:v>-3.7551518089</c:v>
                      </c:pt>
                      <c:pt idx="100">
                        <c:v>-2.8447503616000001</c:v>
                      </c:pt>
                      <c:pt idx="101">
                        <c:v>-2.8748724894</c:v>
                      </c:pt>
                      <c:pt idx="102">
                        <c:v>-2.5760748706999999</c:v>
                      </c:pt>
                      <c:pt idx="103">
                        <c:v>-2.5725954625000003</c:v>
                      </c:pt>
                      <c:pt idx="104">
                        <c:v>-4.6620903964</c:v>
                      </c:pt>
                      <c:pt idx="105">
                        <c:v>-3.1714158470999996</c:v>
                      </c:pt>
                      <c:pt idx="106">
                        <c:v>-3.1494796051000002</c:v>
                      </c:pt>
                      <c:pt idx="107">
                        <c:v>-4.9431579408999999</c:v>
                      </c:pt>
                      <c:pt idx="108">
                        <c:v>-5.2055956575</c:v>
                      </c:pt>
                      <c:pt idx="109">
                        <c:v>-5.4139381041999997</c:v>
                      </c:pt>
                      <c:pt idx="110">
                        <c:v>-3.5031469518000002</c:v>
                      </c:pt>
                      <c:pt idx="111">
                        <c:v>-3.5041094843999998</c:v>
                      </c:pt>
                      <c:pt idx="112">
                        <c:v>-3.8697113966000001</c:v>
                      </c:pt>
                      <c:pt idx="113">
                        <c:v>-3.8953079839</c:v>
                      </c:pt>
                      <c:pt idx="114">
                        <c:v>-3.1714158470999996</c:v>
                      </c:pt>
                      <c:pt idx="115">
                        <c:v>-3.1494796051000002</c:v>
                      </c:pt>
                      <c:pt idx="116">
                        <c:v>-6.3746400629000002</c:v>
                      </c:pt>
                      <c:pt idx="117">
                        <c:v>-5.6525423496000009</c:v>
                      </c:pt>
                      <c:pt idx="118">
                        <c:v>-6.5682050346</c:v>
                      </c:pt>
                      <c:pt idx="119">
                        <c:v>-5.8275874408999995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特征值分析!$AC$2:$AC$291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7.1794196806047841E-13</c:v>
                      </c:pt>
                      <c:pt idx="1">
                        <c:v>8.8534715068701536E-14</c:v>
                      </c:pt>
                      <c:pt idx="2">
                        <c:v>1.28897013656292E-13</c:v>
                      </c:pt>
                      <c:pt idx="3">
                        <c:v>-2.24863022387772E-14</c:v>
                      </c:pt>
                      <c:pt idx="4">
                        <c:v>-9.3426654769828214E-13</c:v>
                      </c:pt>
                      <c:pt idx="5">
                        <c:v>-2.1140662956406624E-14</c:v>
                      </c:pt>
                      <c:pt idx="6">
                        <c:v>5.5988214873976374E-3</c:v>
                      </c:pt>
                      <c:pt idx="7">
                        <c:v>-5.5988214871167761E-3</c:v>
                      </c:pt>
                      <c:pt idx="8">
                        <c:v>-1.6316277188987074E-13</c:v>
                      </c:pt>
                      <c:pt idx="9">
                        <c:v>1.4518967178321857E-14</c:v>
                      </c:pt>
                      <c:pt idx="10">
                        <c:v>2.4028839746851362E-2</c:v>
                      </c:pt>
                      <c:pt idx="11">
                        <c:v>1.4895052801825267E-2</c:v>
                      </c:pt>
                      <c:pt idx="12">
                        <c:v>3.3076419628132334E-2</c:v>
                      </c:pt>
                      <c:pt idx="13">
                        <c:v>2.3526578657813838E-2</c:v>
                      </c:pt>
                      <c:pt idx="14">
                        <c:v>1.4482197042915337E-2</c:v>
                      </c:pt>
                      <c:pt idx="15">
                        <c:v>3.2366126468129947E-2</c:v>
                      </c:pt>
                      <c:pt idx="16">
                        <c:v>5.5988214784100637E-3</c:v>
                      </c:pt>
                      <c:pt idx="17">
                        <c:v>2.3576453426089387E-2</c:v>
                      </c:pt>
                      <c:pt idx="18">
                        <c:v>1.5335980549745224E-2</c:v>
                      </c:pt>
                      <c:pt idx="19">
                        <c:v>6.8046214484447443E-3</c:v>
                      </c:pt>
                      <c:pt idx="20">
                        <c:v>4.251581512117359E-2</c:v>
                      </c:pt>
                      <c:pt idx="21">
                        <c:v>5.2294723387973946E-2</c:v>
                      </c:pt>
                      <c:pt idx="22">
                        <c:v>6.7339400748337552E-2</c:v>
                      </c:pt>
                      <c:pt idx="23">
                        <c:v>3.3076419636558191E-2</c:v>
                      </c:pt>
                      <c:pt idx="24">
                        <c:v>4.0457830352369314E-2</c:v>
                      </c:pt>
                      <c:pt idx="25">
                        <c:v>3.2366126529919506E-2</c:v>
                      </c:pt>
                      <c:pt idx="26">
                        <c:v>4.7487720736254069E-2</c:v>
                      </c:pt>
                      <c:pt idx="27">
                        <c:v>4.8072523262283479E-2</c:v>
                      </c:pt>
                      <c:pt idx="28">
                        <c:v>4.0217606161245208E-2</c:v>
                      </c:pt>
                      <c:pt idx="29">
                        <c:v>4.0273457684562697E-2</c:v>
                      </c:pt>
                      <c:pt idx="30">
                        <c:v>6.7339400724932427E-2</c:v>
                      </c:pt>
                      <c:pt idx="31">
                        <c:v>6.3510587627359671E-2</c:v>
                      </c:pt>
                      <c:pt idx="32">
                        <c:v>5.2294723381420501E-2</c:v>
                      </c:pt>
                      <c:pt idx="33">
                        <c:v>4.2515815124918421E-2</c:v>
                      </c:pt>
                      <c:pt idx="34">
                        <c:v>6.5551629920592047E-2</c:v>
                      </c:pt>
                      <c:pt idx="35">
                        <c:v>7.4258155389646863E-2</c:v>
                      </c:pt>
                      <c:pt idx="36">
                        <c:v>7.4398747192558248E-2</c:v>
                      </c:pt>
                      <c:pt idx="37">
                        <c:v>6.2528679232535078E-2</c:v>
                      </c:pt>
                      <c:pt idx="38">
                        <c:v>5.6715306214059569E-2</c:v>
                      </c:pt>
                      <c:pt idx="39">
                        <c:v>5.4465035695589553E-2</c:v>
                      </c:pt>
                      <c:pt idx="40">
                        <c:v>0.11074385793633307</c:v>
                      </c:pt>
                      <c:pt idx="41">
                        <c:v>6.7339400743656533E-2</c:v>
                      </c:pt>
                      <c:pt idx="42">
                        <c:v>0.1092651536881981</c:v>
                      </c:pt>
                      <c:pt idx="43">
                        <c:v>0.1075570903957139</c:v>
                      </c:pt>
                      <c:pt idx="44">
                        <c:v>9.2438120886614683E-2</c:v>
                      </c:pt>
                      <c:pt idx="45">
                        <c:v>8.3287494873666004E-2</c:v>
                      </c:pt>
                      <c:pt idx="46">
                        <c:v>0.10153665326605739</c:v>
                      </c:pt>
                      <c:pt idx="47">
                        <c:v>9.5878818577932873E-2</c:v>
                      </c:pt>
                      <c:pt idx="48">
                        <c:v>8.4920441429086932E-2</c:v>
                      </c:pt>
                      <c:pt idx="49">
                        <c:v>7.425816233535594E-2</c:v>
                      </c:pt>
                      <c:pt idx="50">
                        <c:v>0.13922464951281679</c:v>
                      </c:pt>
                      <c:pt idx="51">
                        <c:v>0.15765197728244024</c:v>
                      </c:pt>
                      <c:pt idx="52">
                        <c:v>0.11074385799250541</c:v>
                      </c:pt>
                      <c:pt idx="53">
                        <c:v>0.17911853848567499</c:v>
                      </c:pt>
                      <c:pt idx="54">
                        <c:v>0.1537307284378443</c:v>
                      </c:pt>
                      <c:pt idx="55">
                        <c:v>0.10926515357585344</c:v>
                      </c:pt>
                      <c:pt idx="56">
                        <c:v>0.10755709044252418</c:v>
                      </c:pt>
                      <c:pt idx="57">
                        <c:v>0.13710596073057302</c:v>
                      </c:pt>
                      <c:pt idx="58">
                        <c:v>0.12802625172640517</c:v>
                      </c:pt>
                      <c:pt idx="59">
                        <c:v>0.12862748624413506</c:v>
                      </c:pt>
                      <c:pt idx="60">
                        <c:v>0.17911853860738172</c:v>
                      </c:pt>
                      <c:pt idx="61">
                        <c:v>0.17762466194974599</c:v>
                      </c:pt>
                      <c:pt idx="62">
                        <c:v>0.206490348829107</c:v>
                      </c:pt>
                      <c:pt idx="63">
                        <c:v>0.15765197732925054</c:v>
                      </c:pt>
                      <c:pt idx="64">
                        <c:v>0.2103423993501595</c:v>
                      </c:pt>
                      <c:pt idx="65">
                        <c:v>0.22314401414073345</c:v>
                      </c:pt>
                      <c:pt idx="66">
                        <c:v>0.22039569988276944</c:v>
                      </c:pt>
                      <c:pt idx="67">
                        <c:v>0.20152478569964427</c:v>
                      </c:pt>
                      <c:pt idx="68">
                        <c:v>0.13922464956898911</c:v>
                      </c:pt>
                      <c:pt idx="69">
                        <c:v>0.15373072785739683</c:v>
                      </c:pt>
                      <c:pt idx="70">
                        <c:v>0.28182920816134127</c:v>
                      </c:pt>
                      <c:pt idx="71">
                        <c:v>0.26955476005086981</c:v>
                      </c:pt>
                      <c:pt idx="72">
                        <c:v>0.29108716603314694</c:v>
                      </c:pt>
                      <c:pt idx="73">
                        <c:v>0.25612790432545357</c:v>
                      </c:pt>
                      <c:pt idx="74">
                        <c:v>0.30674410840502475</c:v>
                      </c:pt>
                      <c:pt idx="75">
                        <c:v>0.28915004520131532</c:v>
                      </c:pt>
                      <c:pt idx="76">
                        <c:v>0.26574387575232494</c:v>
                      </c:pt>
                      <c:pt idx="77">
                        <c:v>0.24922701641836054</c:v>
                      </c:pt>
                      <c:pt idx="78">
                        <c:v>0.31734497607060452</c:v>
                      </c:pt>
                      <c:pt idx="79">
                        <c:v>0.24794796500947433</c:v>
                      </c:pt>
                      <c:pt idx="80">
                        <c:v>0.36615367682882732</c:v>
                      </c:pt>
                      <c:pt idx="81">
                        <c:v>0.38174109182899219</c:v>
                      </c:pt>
                      <c:pt idx="82">
                        <c:v>0.35993765266025374</c:v>
                      </c:pt>
                      <c:pt idx="83">
                        <c:v>0.35754311159213437</c:v>
                      </c:pt>
                      <c:pt idx="84">
                        <c:v>0.39216709985959125</c:v>
                      </c:pt>
                      <c:pt idx="85">
                        <c:v>0.35437775200199972</c:v>
                      </c:pt>
                      <c:pt idx="86">
                        <c:v>0.36125820758778804</c:v>
                      </c:pt>
                      <c:pt idx="87">
                        <c:v>0.39670173755745636</c:v>
                      </c:pt>
                      <c:pt idx="88">
                        <c:v>0.40029645628855665</c:v>
                      </c:pt>
                      <c:pt idx="89">
                        <c:v>0.37586461531906945</c:v>
                      </c:pt>
                      <c:pt idx="90">
                        <c:v>0.46541747652972909</c:v>
                      </c:pt>
                      <c:pt idx="91">
                        <c:v>0.46432941651388948</c:v>
                      </c:pt>
                      <c:pt idx="92">
                        <c:v>0.46571107338435702</c:v>
                      </c:pt>
                      <c:pt idx="93">
                        <c:v>0.4603078646367787</c:v>
                      </c:pt>
                      <c:pt idx="94">
                        <c:v>0.4480939122761381</c:v>
                      </c:pt>
                      <c:pt idx="95">
                        <c:v>0.47742332301363921</c:v>
                      </c:pt>
                      <c:pt idx="96">
                        <c:v>0.49977981307390174</c:v>
                      </c:pt>
                      <c:pt idx="97">
                        <c:v>0.47749517818558945</c:v>
                      </c:pt>
                      <c:pt idx="98">
                        <c:v>0.50018892098380474</c:v>
                      </c:pt>
                      <c:pt idx="99">
                        <c:v>0.49157473767772886</c:v>
                      </c:pt>
                      <c:pt idx="100">
                        <c:v>0.57064998593388594</c:v>
                      </c:pt>
                      <c:pt idx="101">
                        <c:v>0.57065149528449544</c:v>
                      </c:pt>
                      <c:pt idx="102">
                        <c:v>0.53550333190691801</c:v>
                      </c:pt>
                      <c:pt idx="103">
                        <c:v>0.53531981946691243</c:v>
                      </c:pt>
                      <c:pt idx="104">
                        <c:v>0.5543815665060341</c:v>
                      </c:pt>
                      <c:pt idx="105">
                        <c:v>0.6057370260324052</c:v>
                      </c:pt>
                      <c:pt idx="106">
                        <c:v>0.60582972414542036</c:v>
                      </c:pt>
                      <c:pt idx="107">
                        <c:v>0.55296146128334445</c:v>
                      </c:pt>
                      <c:pt idx="108">
                        <c:v>0.54089347764719897</c:v>
                      </c:pt>
                      <c:pt idx="109">
                        <c:v>0.570311350467126</c:v>
                      </c:pt>
                      <c:pt idx="110">
                        <c:v>0.64103142333342789</c:v>
                      </c:pt>
                      <c:pt idx="111">
                        <c:v>0.64067888491446323</c:v>
                      </c:pt>
                      <c:pt idx="112">
                        <c:v>0.67569699966825736</c:v>
                      </c:pt>
                      <c:pt idx="113">
                        <c:v>0.67570962975537796</c:v>
                      </c:pt>
                      <c:pt idx="114">
                        <c:v>0.6057370260324052</c:v>
                      </c:pt>
                      <c:pt idx="115">
                        <c:v>0.60582972414542036</c:v>
                      </c:pt>
                      <c:pt idx="116">
                        <c:v>0.66073526857795928</c:v>
                      </c:pt>
                      <c:pt idx="117">
                        <c:v>0.62805703116011546</c:v>
                      </c:pt>
                      <c:pt idx="118">
                        <c:v>0.66216726552116578</c:v>
                      </c:pt>
                      <c:pt idx="119">
                        <c:v>0.62495168984561222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DF6-4F79-AB5E-8259DE266F78}"/>
                  </c:ext>
                </c:extLst>
              </c15:ser>
            </c15:filteredScatterSeries>
          </c:ext>
        </c:extLst>
      </c:scatterChart>
      <c:valAx>
        <c:axId val="50426728"/>
        <c:scaling>
          <c:orientation val="minMax"/>
          <c:max val="110"/>
          <c:min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Reynoldes number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357568"/>
        <c:crosses val="autoZero"/>
        <c:crossBetween val="midCat"/>
        <c:majorUnit val="20"/>
      </c:valAx>
      <c:valAx>
        <c:axId val="342357568"/>
        <c:scaling>
          <c:orientation val="minMax"/>
          <c:max val="0.18000000000000002"/>
          <c:min val="0.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Strouhal number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.00_ " sourceLinked="0"/>
        <c:majorTickMark val="in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26728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63421903175861"/>
          <c:y val="2.4931609002534834E-2"/>
          <c:w val="0.77058248589427902"/>
          <c:h val="0.87012264136952422"/>
        </c:manualLayout>
      </c:layout>
      <c:scatterChart>
        <c:scatterStyle val="lineMarker"/>
        <c:varyColors val="0"/>
        <c:ser>
          <c:idx val="0"/>
          <c:order val="6"/>
          <c:spPr>
            <a:ln w="254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square"/>
            <c:size val="8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特征值分析!$AF$2:$AF$8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45</c:v>
                </c:pt>
                <c:pt idx="3">
                  <c:v>50</c:v>
                </c:pt>
                <c:pt idx="4">
                  <c:v>60</c:v>
                </c:pt>
                <c:pt idx="5">
                  <c:v>80</c:v>
                </c:pt>
                <c:pt idx="6">
                  <c:v>100</c:v>
                </c:pt>
              </c:numCache>
            </c:numRef>
          </c:xVal>
          <c:yVal>
            <c:numRef>
              <c:f>特征值分析!$AG$2:$AG$8</c:f>
              <c:numCache>
                <c:formatCode>General</c:formatCode>
                <c:ptCount val="7"/>
                <c:pt idx="0">
                  <c:v>0.10927000000000001</c:v>
                </c:pt>
                <c:pt idx="1">
                  <c:v>0.11454</c:v>
                </c:pt>
                <c:pt idx="2">
                  <c:v>0.11609</c:v>
                </c:pt>
                <c:pt idx="3">
                  <c:v>0.11715</c:v>
                </c:pt>
                <c:pt idx="4">
                  <c:v>0.11821</c:v>
                </c:pt>
                <c:pt idx="5">
                  <c:v>0.11781</c:v>
                </c:pt>
                <c:pt idx="6">
                  <c:v>0.11600000000000001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86-4F4F-BA7A-221548579283}"/>
            </c:ext>
          </c:extLst>
        </c:ser>
        <c:ser>
          <c:idx val="2"/>
          <c:order val="7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特征值分析!$AF$13</c:f>
              <c:numCache>
                <c:formatCode>General</c:formatCode>
                <c:ptCount val="1"/>
                <c:pt idx="0">
                  <c:v>48</c:v>
                </c:pt>
              </c:numCache>
            </c:numRef>
          </c:xVal>
          <c:yVal>
            <c:numRef>
              <c:f>特征值分析!$AG$13</c:f>
              <c:numCache>
                <c:formatCode>General</c:formatCode>
                <c:ptCount val="1"/>
                <c:pt idx="0">
                  <c:v>0.116726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86-4F4F-BA7A-221548579283}"/>
            </c:ext>
          </c:extLst>
        </c:ser>
        <c:ser>
          <c:idx val="3"/>
          <c:order val="8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14"/>
            <c:spPr>
              <a:solidFill>
                <a:srgbClr val="00B0F0"/>
              </a:solidFill>
              <a:ln w="25400">
                <a:noFill/>
              </a:ln>
              <a:effectLst/>
            </c:spPr>
          </c:marker>
          <c:xVal>
            <c:numRef>
              <c:f>特征值分析!$AF$11</c:f>
              <c:numCache>
                <c:formatCode>General</c:formatCode>
                <c:ptCount val="1"/>
                <c:pt idx="0">
                  <c:v>47</c:v>
                </c:pt>
              </c:numCache>
            </c:numRef>
          </c:xVal>
          <c:yVal>
            <c:numRef>
              <c:f>特征值分析!$AG$11</c:f>
              <c:numCache>
                <c:formatCode>General</c:formatCode>
                <c:ptCount val="1"/>
                <c:pt idx="0">
                  <c:v>0.11600000000000001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86-4F4F-BA7A-221548579283}"/>
            </c:ext>
          </c:extLst>
        </c:ser>
        <c:ser>
          <c:idx val="4"/>
          <c:order val="9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特征值分析!$AP$13:$AP$34</c:f>
              <c:numCache>
                <c:formatCode>General</c:formatCode>
                <c:ptCount val="22"/>
                <c:pt idx="0">
                  <c:v>47.9</c:v>
                </c:pt>
                <c:pt idx="1">
                  <c:v>49.4</c:v>
                </c:pt>
                <c:pt idx="2">
                  <c:v>51.7</c:v>
                </c:pt>
                <c:pt idx="3">
                  <c:v>54.2</c:v>
                </c:pt>
                <c:pt idx="4">
                  <c:v>56.7</c:v>
                </c:pt>
                <c:pt idx="5">
                  <c:v>59.2</c:v>
                </c:pt>
                <c:pt idx="6">
                  <c:v>61.9</c:v>
                </c:pt>
                <c:pt idx="7">
                  <c:v>64.2</c:v>
                </c:pt>
                <c:pt idx="8">
                  <c:v>66.599999999999994</c:v>
                </c:pt>
                <c:pt idx="9">
                  <c:v>69.099999999999994</c:v>
                </c:pt>
                <c:pt idx="10">
                  <c:v>71.599999999999994</c:v>
                </c:pt>
                <c:pt idx="11">
                  <c:v>73.900000000000006</c:v>
                </c:pt>
                <c:pt idx="12">
                  <c:v>76.5</c:v>
                </c:pt>
                <c:pt idx="13">
                  <c:v>79</c:v>
                </c:pt>
                <c:pt idx="14">
                  <c:v>81.5</c:v>
                </c:pt>
                <c:pt idx="15">
                  <c:v>84</c:v>
                </c:pt>
                <c:pt idx="16">
                  <c:v>86.3</c:v>
                </c:pt>
                <c:pt idx="17">
                  <c:v>89</c:v>
                </c:pt>
                <c:pt idx="18">
                  <c:v>91.3</c:v>
                </c:pt>
                <c:pt idx="19">
                  <c:v>94</c:v>
                </c:pt>
                <c:pt idx="20">
                  <c:v>96.5</c:v>
                </c:pt>
                <c:pt idx="21">
                  <c:v>99</c:v>
                </c:pt>
              </c:numCache>
            </c:numRef>
          </c:xVal>
          <c:yVal>
            <c:numRef>
              <c:f>特征值分析!$AQ$13:$AQ$34</c:f>
              <c:numCache>
                <c:formatCode>General</c:formatCode>
                <c:ptCount val="22"/>
                <c:pt idx="0">
                  <c:v>0.122</c:v>
                </c:pt>
                <c:pt idx="1">
                  <c:v>0.1241</c:v>
                </c:pt>
                <c:pt idx="2">
                  <c:v>0.12720000000000001</c:v>
                </c:pt>
                <c:pt idx="3">
                  <c:v>0.1295</c:v>
                </c:pt>
                <c:pt idx="4">
                  <c:v>0.13250000000000001</c:v>
                </c:pt>
                <c:pt idx="5">
                  <c:v>0.13469999999999999</c:v>
                </c:pt>
                <c:pt idx="6">
                  <c:v>0.13780000000000001</c:v>
                </c:pt>
                <c:pt idx="7">
                  <c:v>0.1399</c:v>
                </c:pt>
                <c:pt idx="8">
                  <c:v>0.14199999999999999</c:v>
                </c:pt>
                <c:pt idx="9">
                  <c:v>0.14419999999999999</c:v>
                </c:pt>
                <c:pt idx="10">
                  <c:v>0.14610000000000001</c:v>
                </c:pt>
                <c:pt idx="11">
                  <c:v>0.14779999999999999</c:v>
                </c:pt>
                <c:pt idx="12">
                  <c:v>0.14949999999999999</c:v>
                </c:pt>
                <c:pt idx="13">
                  <c:v>0.15140000000000001</c:v>
                </c:pt>
                <c:pt idx="14">
                  <c:v>0.15310000000000001</c:v>
                </c:pt>
                <c:pt idx="15">
                  <c:v>0.1545</c:v>
                </c:pt>
                <c:pt idx="16">
                  <c:v>0.15609999999999999</c:v>
                </c:pt>
                <c:pt idx="17">
                  <c:v>0.15740000000000001</c:v>
                </c:pt>
                <c:pt idx="18">
                  <c:v>0.159</c:v>
                </c:pt>
                <c:pt idx="19">
                  <c:v>0.1605</c:v>
                </c:pt>
                <c:pt idx="20">
                  <c:v>0.16200000000000001</c:v>
                </c:pt>
                <c:pt idx="21">
                  <c:v>0.16350000000000001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186-4F4F-BA7A-221548579283}"/>
            </c:ext>
          </c:extLst>
        </c:ser>
        <c:ser>
          <c:idx val="5"/>
          <c:order val="10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特征值分析!$AO$12</c:f>
              <c:numCache>
                <c:formatCode>General</c:formatCode>
                <c:ptCount val="1"/>
                <c:pt idx="0">
                  <c:v>100</c:v>
                </c:pt>
              </c:numCache>
            </c:numRef>
          </c:xVal>
          <c:yVal>
            <c:numRef>
              <c:f>特征值分析!$AN$12</c:f>
              <c:numCache>
                <c:formatCode>General</c:formatCode>
                <c:ptCount val="1"/>
                <c:pt idx="0">
                  <c:v>0.16204829039053639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186-4F4F-BA7A-221548579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26728"/>
        <c:axId val="342357568"/>
        <c:extLst>
          <c:ext xmlns:c15="http://schemas.microsoft.com/office/drawing/2012/chart" uri="{02D57815-91ED-43cb-92C2-25804820EDAC}">
            <c15:filteredScatterSeries>
              <c15:ser>
                <c:idx val="13"/>
                <c:order val="0"/>
                <c:tx>
                  <c:strRef>
                    <c:extLst>
                      <c:ext uri="{02D57815-91ED-43cb-92C2-25804820EDAC}">
                        <c15:formulaRef>
                          <c15:sqref>特征值分析!$F$1</c15:sqref>
                        </c15:formulaRef>
                      </c:ext>
                    </c:extLst>
                    <c:strCache>
                      <c:ptCount val="1"/>
                      <c:pt idx="0">
                        <c:v>Re=80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13"/>
                  <c:spPr>
                    <a:solidFill>
                      <a:srgbClr val="FF7C80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特征值分析!$H$2:$H$191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-0.60576296995000001</c:v>
                      </c:pt>
                      <c:pt idx="1">
                        <c:v>-0.60650595667999996</c:v>
                      </c:pt>
                      <c:pt idx="2">
                        <c:v>-0.68383727801999994</c:v>
                      </c:pt>
                      <c:pt idx="3">
                        <c:v>-0.68430752114999993</c:v>
                      </c:pt>
                      <c:pt idx="4">
                        <c:v>-0.79024857599000009</c:v>
                      </c:pt>
                      <c:pt idx="5">
                        <c:v>-0.79061871248000004</c:v>
                      </c:pt>
                      <c:pt idx="6">
                        <c:v>-0.91757263525999999</c:v>
                      </c:pt>
                      <c:pt idx="7">
                        <c:v>-0.91473362024000004</c:v>
                      </c:pt>
                      <c:pt idx="8">
                        <c:v>-0.91452780994000005</c:v>
                      </c:pt>
                      <c:pt idx="9">
                        <c:v>-1.0625914734999999</c:v>
                      </c:pt>
                      <c:pt idx="10">
                        <c:v>-0.36527147214</c:v>
                      </c:pt>
                      <c:pt idx="11">
                        <c:v>1.3447009482999999</c:v>
                      </c:pt>
                      <c:pt idx="12">
                        <c:v>-2.1519800414999999</c:v>
                      </c:pt>
                      <c:pt idx="13">
                        <c:v>-0.98782872738000005</c:v>
                      </c:pt>
                      <c:pt idx="14">
                        <c:v>-2.6420525316000001</c:v>
                      </c:pt>
                      <c:pt idx="15">
                        <c:v>-3.1549250806</c:v>
                      </c:pt>
                      <c:pt idx="16">
                        <c:v>-3.0536889743</c:v>
                      </c:pt>
                      <c:pt idx="17">
                        <c:v>-3.3123250915</c:v>
                      </c:pt>
                      <c:pt idx="18">
                        <c:v>-3.4040180213999998</c:v>
                      </c:pt>
                      <c:pt idx="19">
                        <c:v>-3.3245743389999998</c:v>
                      </c:pt>
                      <c:pt idx="20">
                        <c:v>-1.2934499555000001</c:v>
                      </c:pt>
                      <c:pt idx="21">
                        <c:v>-1.5434397366999999</c:v>
                      </c:pt>
                      <c:pt idx="22">
                        <c:v>-1.1599934762999999</c:v>
                      </c:pt>
                      <c:pt idx="23">
                        <c:v>-0.98782872162000002</c:v>
                      </c:pt>
                      <c:pt idx="24">
                        <c:v>-1.9077763387</c:v>
                      </c:pt>
                      <c:pt idx="25">
                        <c:v>-1.6623494874</c:v>
                      </c:pt>
                      <c:pt idx="26">
                        <c:v>-2.1609905462999999</c:v>
                      </c:pt>
                      <c:pt idx="27">
                        <c:v>-2.2730270129000001</c:v>
                      </c:pt>
                      <c:pt idx="28">
                        <c:v>-2.4152661133</c:v>
                      </c:pt>
                      <c:pt idx="29">
                        <c:v>-2.4588653754000003</c:v>
                      </c:pt>
                      <c:pt idx="30">
                        <c:v>-1.0880132158</c:v>
                      </c:pt>
                      <c:pt idx="31">
                        <c:v>-1.0467661208999999</c:v>
                      </c:pt>
                      <c:pt idx="32">
                        <c:v>-1.1599934789000002</c:v>
                      </c:pt>
                      <c:pt idx="33">
                        <c:v>-1.5223211715000002</c:v>
                      </c:pt>
                      <c:pt idx="34">
                        <c:v>-1.4145064187</c:v>
                      </c:pt>
                      <c:pt idx="35">
                        <c:v>-1.6623494847</c:v>
                      </c:pt>
                      <c:pt idx="36">
                        <c:v>-2.0187071826</c:v>
                      </c:pt>
                      <c:pt idx="37">
                        <c:v>-1.5166766977999999</c:v>
                      </c:pt>
                      <c:pt idx="38">
                        <c:v>-1.8740227460000001</c:v>
                      </c:pt>
                      <c:pt idx="39">
                        <c:v>-0.94684062292000004</c:v>
                      </c:pt>
                      <c:pt idx="40">
                        <c:v>-0.98782872523999998</c:v>
                      </c:pt>
                      <c:pt idx="41">
                        <c:v>-1.5434397320000002</c:v>
                      </c:pt>
                      <c:pt idx="42">
                        <c:v>-2.0600838845</c:v>
                      </c:pt>
                      <c:pt idx="43">
                        <c:v>-1.2934499563999999</c:v>
                      </c:pt>
                      <c:pt idx="44">
                        <c:v>-2.4152661031</c:v>
                      </c:pt>
                      <c:pt idx="45">
                        <c:v>-2.8136786943999996</c:v>
                      </c:pt>
                      <c:pt idx="46">
                        <c:v>-2.9397567584000002</c:v>
                      </c:pt>
                      <c:pt idx="47">
                        <c:v>-2.789239136</c:v>
                      </c:pt>
                      <c:pt idx="48">
                        <c:v>-3.0265725430000003</c:v>
                      </c:pt>
                      <c:pt idx="49">
                        <c:v>-3.0355481310999997</c:v>
                      </c:pt>
                      <c:pt idx="50">
                        <c:v>-1.0595366151000001</c:v>
                      </c:pt>
                      <c:pt idx="51">
                        <c:v>-0.22632325001</c:v>
                      </c:pt>
                      <c:pt idx="52">
                        <c:v>1.3447009142999999</c:v>
                      </c:pt>
                      <c:pt idx="53">
                        <c:v>-0.36527147208999999</c:v>
                      </c:pt>
                      <c:pt idx="54">
                        <c:v>-2.9108709259999999</c:v>
                      </c:pt>
                      <c:pt idx="55">
                        <c:v>-2.1519800399999998</c:v>
                      </c:pt>
                      <c:pt idx="56">
                        <c:v>-3.9243245044000004</c:v>
                      </c:pt>
                      <c:pt idx="57">
                        <c:v>-4.1653535013000003</c:v>
                      </c:pt>
                      <c:pt idx="58">
                        <c:v>-3.7449353779000001</c:v>
                      </c:pt>
                      <c:pt idx="59">
                        <c:v>-3.9309056687999999</c:v>
                      </c:pt>
                      <c:pt idx="60">
                        <c:v>-0.65343735833999994</c:v>
                      </c:pt>
                      <c:pt idx="61">
                        <c:v>-1.7227318313</c:v>
                      </c:pt>
                      <c:pt idx="62">
                        <c:v>-0.25825668993000001</c:v>
                      </c:pt>
                      <c:pt idx="63">
                        <c:v>-0.22632325450000002</c:v>
                      </c:pt>
                      <c:pt idx="64">
                        <c:v>-1.174251677</c:v>
                      </c:pt>
                      <c:pt idx="65">
                        <c:v>-0.53753056105999997</c:v>
                      </c:pt>
                      <c:pt idx="66">
                        <c:v>-2.3086501909999999</c:v>
                      </c:pt>
                      <c:pt idx="67">
                        <c:v>-3.4763964020999998</c:v>
                      </c:pt>
                      <c:pt idx="68">
                        <c:v>-1.0595366094000001</c:v>
                      </c:pt>
                      <c:pt idx="69">
                        <c:v>-2.9108709243000002</c:v>
                      </c:pt>
                      <c:pt idx="70">
                        <c:v>-1.4331189828999999</c:v>
                      </c:pt>
                      <c:pt idx="71">
                        <c:v>-0.62085291890999994</c:v>
                      </c:pt>
                      <c:pt idx="72">
                        <c:v>-0.90848377305999994</c:v>
                      </c:pt>
                      <c:pt idx="73">
                        <c:v>-0.41758614659999999</c:v>
                      </c:pt>
                      <c:pt idx="74">
                        <c:v>-0.73702415768999996</c:v>
                      </c:pt>
                      <c:pt idx="75">
                        <c:v>-2.3487961052999999</c:v>
                      </c:pt>
                      <c:pt idx="76">
                        <c:v>-2.8637283764000001</c:v>
                      </c:pt>
                      <c:pt idx="77">
                        <c:v>-0.94326553849000006</c:v>
                      </c:pt>
                      <c:pt idx="78">
                        <c:v>-0.86646896414000008</c:v>
                      </c:pt>
                      <c:pt idx="79">
                        <c:v>-1.7169785297</c:v>
                      </c:pt>
                      <c:pt idx="80">
                        <c:v>-1.3207708917000001</c:v>
                      </c:pt>
                      <c:pt idx="81">
                        <c:v>-1.5555727354000002</c:v>
                      </c:pt>
                      <c:pt idx="82">
                        <c:v>-1.3373911064999999</c:v>
                      </c:pt>
                      <c:pt idx="83">
                        <c:v>-1.2221950752000001</c:v>
                      </c:pt>
                      <c:pt idx="84">
                        <c:v>-1.7257860922000001</c:v>
                      </c:pt>
                      <c:pt idx="85">
                        <c:v>-1.8522529333000002</c:v>
                      </c:pt>
                      <c:pt idx="86">
                        <c:v>-2.9477958903000001</c:v>
                      </c:pt>
                      <c:pt idx="87">
                        <c:v>-2.2507061763</c:v>
                      </c:pt>
                      <c:pt idx="88">
                        <c:v>-2.2012951922999999</c:v>
                      </c:pt>
                      <c:pt idx="89">
                        <c:v>-3.9346326158</c:v>
                      </c:pt>
                      <c:pt idx="90">
                        <c:v>-2.091142031</c:v>
                      </c:pt>
                      <c:pt idx="91">
                        <c:v>-2.1399297621</c:v>
                      </c:pt>
                      <c:pt idx="92">
                        <c:v>-2.8586959796000002</c:v>
                      </c:pt>
                      <c:pt idx="93">
                        <c:v>-2.9482914645000005</c:v>
                      </c:pt>
                      <c:pt idx="94">
                        <c:v>-2.6367516176999999</c:v>
                      </c:pt>
                      <c:pt idx="95">
                        <c:v>-3.1979074639</c:v>
                      </c:pt>
                      <c:pt idx="96">
                        <c:v>-2.2828582240999999</c:v>
                      </c:pt>
                      <c:pt idx="97">
                        <c:v>-3.8273064638999998</c:v>
                      </c:pt>
                      <c:pt idx="98">
                        <c:v>-2.3554884939000003</c:v>
                      </c:pt>
                      <c:pt idx="99">
                        <c:v>-3.7239772236000004</c:v>
                      </c:pt>
                      <c:pt idx="100">
                        <c:v>-2.8039711427</c:v>
                      </c:pt>
                      <c:pt idx="101">
                        <c:v>-2.8337904580000002</c:v>
                      </c:pt>
                      <c:pt idx="102">
                        <c:v>-2.5402409088</c:v>
                      </c:pt>
                      <c:pt idx="103">
                        <c:v>-2.5361315567</c:v>
                      </c:pt>
                      <c:pt idx="104">
                        <c:v>-4.6232012485</c:v>
                      </c:pt>
                      <c:pt idx="105">
                        <c:v>-3.1255410762000002</c:v>
                      </c:pt>
                      <c:pt idx="106">
                        <c:v>-3.1035659042000003</c:v>
                      </c:pt>
                      <c:pt idx="107">
                        <c:v>-4.9061853155000001</c:v>
                      </c:pt>
                      <c:pt idx="108">
                        <c:v>-5.1725316115000002</c:v>
                      </c:pt>
                      <c:pt idx="109">
                        <c:v>-5.3767831118</c:v>
                      </c:pt>
                      <c:pt idx="110">
                        <c:v>-3.4518845828</c:v>
                      </c:pt>
                      <c:pt idx="111">
                        <c:v>-3.4531063939000002</c:v>
                      </c:pt>
                      <c:pt idx="112">
                        <c:v>-3.8129478375999999</c:v>
                      </c:pt>
                      <c:pt idx="113">
                        <c:v>-3.8388961065</c:v>
                      </c:pt>
                      <c:pt idx="114">
                        <c:v>-3.1255410762000002</c:v>
                      </c:pt>
                      <c:pt idx="115">
                        <c:v>-3.1035659042000003</c:v>
                      </c:pt>
                      <c:pt idx="116">
                        <c:v>-6.3219505472000002</c:v>
                      </c:pt>
                      <c:pt idx="117">
                        <c:v>-5.6043086591</c:v>
                      </c:pt>
                      <c:pt idx="118">
                        <c:v>-6.5146651230999995</c:v>
                      </c:pt>
                      <c:pt idx="119">
                        <c:v>-5.7795492982999992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特征值分析!$I$2:$I$191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5.2574168694116563E-14</c:v>
                      </c:pt>
                      <c:pt idx="1">
                        <c:v>2.4184115615717443E-16</c:v>
                      </c:pt>
                      <c:pt idx="2">
                        <c:v>5.2836011037279402E-16</c:v>
                      </c:pt>
                      <c:pt idx="3">
                        <c:v>-1.1708471141075913E-15</c:v>
                      </c:pt>
                      <c:pt idx="4">
                        <c:v>1.0370346320150975E-14</c:v>
                      </c:pt>
                      <c:pt idx="5">
                        <c:v>-8.1813779799792891E-14</c:v>
                      </c:pt>
                      <c:pt idx="6">
                        <c:v>-9.1492714614948878E-13</c:v>
                      </c:pt>
                      <c:pt idx="7">
                        <c:v>4.4241842632150781E-13</c:v>
                      </c:pt>
                      <c:pt idx="8">
                        <c:v>-3.9153399168045046E-15</c:v>
                      </c:pt>
                      <c:pt idx="9">
                        <c:v>-1.2614084550432085E-13</c:v>
                      </c:pt>
                      <c:pt idx="10">
                        <c:v>0.11074492826270568</c:v>
                      </c:pt>
                      <c:pt idx="11">
                        <c:v>0.11780723672370727</c:v>
                      </c:pt>
                      <c:pt idx="12">
                        <c:v>0.1075723485803684</c:v>
                      </c:pt>
                      <c:pt idx="13">
                        <c:v>6.7319371073130241E-2</c:v>
                      </c:pt>
                      <c:pt idx="14">
                        <c:v>0.109343141558951</c:v>
                      </c:pt>
                      <c:pt idx="15">
                        <c:v>9.2825258331601324E-2</c:v>
                      </c:pt>
                      <c:pt idx="16">
                        <c:v>8.337593430272576E-2</c:v>
                      </c:pt>
                      <c:pt idx="17">
                        <c:v>0.10207736260901557</c:v>
                      </c:pt>
                      <c:pt idx="18">
                        <c:v>9.6705449331654258E-2</c:v>
                      </c:pt>
                      <c:pt idx="19">
                        <c:v>8.5630017844152945E-2</c:v>
                      </c:pt>
                      <c:pt idx="20">
                        <c:v>4.2862466386522254E-2</c:v>
                      </c:pt>
                      <c:pt idx="21">
                        <c:v>5.281875134155916E-2</c:v>
                      </c:pt>
                      <c:pt idx="22">
                        <c:v>3.3275150960244887E-2</c:v>
                      </c:pt>
                      <c:pt idx="23">
                        <c:v>6.7319371047852683E-2</c:v>
                      </c:pt>
                      <c:pt idx="24">
                        <c:v>4.0566553302221531E-2</c:v>
                      </c:pt>
                      <c:pt idx="25">
                        <c:v>3.2457598161218876E-2</c:v>
                      </c:pt>
                      <c:pt idx="26">
                        <c:v>4.7551873812439631E-2</c:v>
                      </c:pt>
                      <c:pt idx="27">
                        <c:v>4.0494026363458786E-2</c:v>
                      </c:pt>
                      <c:pt idx="28">
                        <c:v>5.475654342903509E-2</c:v>
                      </c:pt>
                      <c:pt idx="29">
                        <c:v>4.7856815650088536E-2</c:v>
                      </c:pt>
                      <c:pt idx="30">
                        <c:v>2.4111946644513993E-2</c:v>
                      </c:pt>
                      <c:pt idx="31">
                        <c:v>1.4870161764075815E-2</c:v>
                      </c:pt>
                      <c:pt idx="32">
                        <c:v>3.3275150963989711E-2</c:v>
                      </c:pt>
                      <c:pt idx="33">
                        <c:v>2.3639722589409322E-2</c:v>
                      </c:pt>
                      <c:pt idx="34">
                        <c:v>1.4686602125266769E-2</c:v>
                      </c:pt>
                      <c:pt idx="35">
                        <c:v>3.2457598193049865E-2</c:v>
                      </c:pt>
                      <c:pt idx="36">
                        <c:v>2.3641255638190341E-2</c:v>
                      </c:pt>
                      <c:pt idx="37">
                        <c:v>9.599984000808642E-3</c:v>
                      </c:pt>
                      <c:pt idx="38">
                        <c:v>1.5264882639835753E-2</c:v>
                      </c:pt>
                      <c:pt idx="39">
                        <c:v>5.5010988162313519E-3</c:v>
                      </c:pt>
                      <c:pt idx="40">
                        <c:v>6.7319371116195695E-2</c:v>
                      </c:pt>
                      <c:pt idx="41">
                        <c:v>5.2818751315345421E-2</c:v>
                      </c:pt>
                      <c:pt idx="42">
                        <c:v>6.4450513484597516E-2</c:v>
                      </c:pt>
                      <c:pt idx="43">
                        <c:v>4.2862466389330868E-2</c:v>
                      </c:pt>
                      <c:pt idx="44">
                        <c:v>5.4756543429971299E-2</c:v>
                      </c:pt>
                      <c:pt idx="45">
                        <c:v>6.2600984554589206E-2</c:v>
                      </c:pt>
                      <c:pt idx="46">
                        <c:v>6.5903979660432321E-2</c:v>
                      </c:pt>
                      <c:pt idx="47">
                        <c:v>5.6654522905881258E-2</c:v>
                      </c:pt>
                      <c:pt idx="48">
                        <c:v>7.4141753101314795E-2</c:v>
                      </c:pt>
                      <c:pt idx="49">
                        <c:v>7.5458362481313379E-2</c:v>
                      </c:pt>
                      <c:pt idx="50">
                        <c:v>0.13923858795657448</c:v>
                      </c:pt>
                      <c:pt idx="51">
                        <c:v>0.15765225559763016</c:v>
                      </c:pt>
                      <c:pt idx="52">
                        <c:v>0.11780723749139582</c:v>
                      </c:pt>
                      <c:pt idx="53">
                        <c:v>0.11074492813163693</c:v>
                      </c:pt>
                      <c:pt idx="54">
                        <c:v>0.15374272293500771</c:v>
                      </c:pt>
                      <c:pt idx="55">
                        <c:v>0.10757234858973046</c:v>
                      </c:pt>
                      <c:pt idx="56">
                        <c:v>0.13707662190189779</c:v>
                      </c:pt>
                      <c:pt idx="57">
                        <c:v>0.1395521933590588</c:v>
                      </c:pt>
                      <c:pt idx="58">
                        <c:v>0.12775356511666014</c:v>
                      </c:pt>
                      <c:pt idx="59">
                        <c:v>0.12856679849726727</c:v>
                      </c:pt>
                      <c:pt idx="60">
                        <c:v>0.17912332150372695</c:v>
                      </c:pt>
                      <c:pt idx="61">
                        <c:v>0.17763016571501308</c:v>
                      </c:pt>
                      <c:pt idx="62">
                        <c:v>0.20649141533576088</c:v>
                      </c:pt>
                      <c:pt idx="63">
                        <c:v>0.15765225567252661</c:v>
                      </c:pt>
                      <c:pt idx="64">
                        <c:v>0.21035952595770546</c:v>
                      </c:pt>
                      <c:pt idx="65">
                        <c:v>0.2231509000824464</c:v>
                      </c:pt>
                      <c:pt idx="66">
                        <c:v>0.2204348062096238</c:v>
                      </c:pt>
                      <c:pt idx="67">
                        <c:v>0.20153987422512651</c:v>
                      </c:pt>
                      <c:pt idx="68">
                        <c:v>0.13923858778805748</c:v>
                      </c:pt>
                      <c:pt idx="69">
                        <c:v>0.1537427230660765</c:v>
                      </c:pt>
                      <c:pt idx="70">
                        <c:v>0.28184763918409894</c:v>
                      </c:pt>
                      <c:pt idx="71">
                        <c:v>0.2695536845753666</c:v>
                      </c:pt>
                      <c:pt idx="72">
                        <c:v>0.29110280168652258</c:v>
                      </c:pt>
                      <c:pt idx="73">
                        <c:v>0.25613574756544144</c:v>
                      </c:pt>
                      <c:pt idx="74">
                        <c:v>0.30674442355054155</c:v>
                      </c:pt>
                      <c:pt idx="75">
                        <c:v>0.28918592011168437</c:v>
                      </c:pt>
                      <c:pt idx="76">
                        <c:v>0.2657471389997994</c:v>
                      </c:pt>
                      <c:pt idx="77">
                        <c:v>0.24923352638928117</c:v>
                      </c:pt>
                      <c:pt idx="78">
                        <c:v>0.31734878354373508</c:v>
                      </c:pt>
                      <c:pt idx="79">
                        <c:v>0.24796862628921168</c:v>
                      </c:pt>
                      <c:pt idx="80">
                        <c:v>0.36615016881977036</c:v>
                      </c:pt>
                      <c:pt idx="81">
                        <c:v>0.38176292331887374</c:v>
                      </c:pt>
                      <c:pt idx="82">
                        <c:v>0.35994492025552677</c:v>
                      </c:pt>
                      <c:pt idx="83">
                        <c:v>0.3575596280932386</c:v>
                      </c:pt>
                      <c:pt idx="84">
                        <c:v>0.39217696233582472</c:v>
                      </c:pt>
                      <c:pt idx="85">
                        <c:v>0.35440131121243856</c:v>
                      </c:pt>
                      <c:pt idx="86">
                        <c:v>0.36130405718798952</c:v>
                      </c:pt>
                      <c:pt idx="87">
                        <c:v>0.39679655857275925</c:v>
                      </c:pt>
                      <c:pt idx="88">
                        <c:v>0.40025072949043894</c:v>
                      </c:pt>
                      <c:pt idx="89">
                        <c:v>0.37591316695832028</c:v>
                      </c:pt>
                      <c:pt idx="90">
                        <c:v>0.4654333242336649</c:v>
                      </c:pt>
                      <c:pt idx="91">
                        <c:v>0.46435725412758144</c:v>
                      </c:pt>
                      <c:pt idx="92">
                        <c:v>0.46570907834902514</c:v>
                      </c:pt>
                      <c:pt idx="93">
                        <c:v>0.46032676055113309</c:v>
                      </c:pt>
                      <c:pt idx="94">
                        <c:v>0.44809995823549531</c:v>
                      </c:pt>
                      <c:pt idx="95">
                        <c:v>0.47746447637268252</c:v>
                      </c:pt>
                      <c:pt idx="96">
                        <c:v>0.49979891035671076</c:v>
                      </c:pt>
                      <c:pt idx="97">
                        <c:v>0.47752149784494274</c:v>
                      </c:pt>
                      <c:pt idx="98">
                        <c:v>0.5002177316427493</c:v>
                      </c:pt>
                      <c:pt idx="99">
                        <c:v>0.49155723856335115</c:v>
                      </c:pt>
                      <c:pt idx="100">
                        <c:v>0.57067822696791737</c:v>
                      </c:pt>
                      <c:pt idx="101">
                        <c:v>0.57068768343052201</c:v>
                      </c:pt>
                      <c:pt idx="102">
                        <c:v>0.53552720912766272</c:v>
                      </c:pt>
                      <c:pt idx="103">
                        <c:v>0.53535162569343664</c:v>
                      </c:pt>
                      <c:pt idx="104">
                        <c:v>0.55441219617494042</c:v>
                      </c:pt>
                      <c:pt idx="105">
                        <c:v>0.60577070216102569</c:v>
                      </c:pt>
                      <c:pt idx="106">
                        <c:v>0.60586758500056537</c:v>
                      </c:pt>
                      <c:pt idx="107">
                        <c:v>0.55302171056769855</c:v>
                      </c:pt>
                      <c:pt idx="108">
                        <c:v>0.5408968785917877</c:v>
                      </c:pt>
                      <c:pt idx="109">
                        <c:v>0.570343088528523</c:v>
                      </c:pt>
                      <c:pt idx="110">
                        <c:v>0.64107016915560588</c:v>
                      </c:pt>
                      <c:pt idx="111">
                        <c:v>0.64071994421293343</c:v>
                      </c:pt>
                      <c:pt idx="112">
                        <c:v>0.67574148579740023</c:v>
                      </c:pt>
                      <c:pt idx="113">
                        <c:v>0.67575422011228614</c:v>
                      </c:pt>
                      <c:pt idx="114">
                        <c:v>0.60577070216102569</c:v>
                      </c:pt>
                      <c:pt idx="115">
                        <c:v>0.60586758500056537</c:v>
                      </c:pt>
                      <c:pt idx="116">
                        <c:v>0.66078646267613739</c:v>
                      </c:pt>
                      <c:pt idx="117">
                        <c:v>0.62809745266854566</c:v>
                      </c:pt>
                      <c:pt idx="118">
                        <c:v>0.66223946436481629</c:v>
                      </c:pt>
                      <c:pt idx="119">
                        <c:v>0.62500564914862899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3186-4F4F-BA7A-221548579283}"/>
                  </c:ext>
                </c:extLst>
              </c15:ser>
            </c15:filteredScatterSeries>
            <c15:filteredScatterSeries>
              <c15:ser>
                <c:idx val="14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特征值分析!$J$1</c15:sqref>
                        </c15:formulaRef>
                      </c:ext>
                    </c:extLst>
                    <c:strCache>
                      <c:ptCount val="1"/>
                      <c:pt idx="0">
                        <c:v>Re=60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11"/>
                  <c:spPr>
                    <a:solidFill>
                      <a:srgbClr val="FFCCCC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特征值分析!$L$2:$L$191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-0.62632258824999998</c:v>
                      </c:pt>
                      <c:pt idx="1">
                        <c:v>-0.62711975432</c:v>
                      </c:pt>
                      <c:pt idx="2">
                        <c:v>-0.69829598124000003</c:v>
                      </c:pt>
                      <c:pt idx="3">
                        <c:v>-0.69880643851000002</c:v>
                      </c:pt>
                      <c:pt idx="4">
                        <c:v>-0.80291318785999999</c:v>
                      </c:pt>
                      <c:pt idx="5">
                        <c:v>-0.80334425668999998</c:v>
                      </c:pt>
                      <c:pt idx="6">
                        <c:v>-0.92684741523999992</c:v>
                      </c:pt>
                      <c:pt idx="7">
                        <c:v>-0.92649463850999991</c:v>
                      </c:pt>
                      <c:pt idx="8">
                        <c:v>-1.0752160284999999</c:v>
                      </c:pt>
                      <c:pt idx="9">
                        <c:v>-1.0758308533999998</c:v>
                      </c:pt>
                      <c:pt idx="10">
                        <c:v>-1.0600988269</c:v>
                      </c:pt>
                      <c:pt idx="11">
                        <c:v>-0.22739057914999999</c:v>
                      </c:pt>
                      <c:pt idx="12">
                        <c:v>0.67815658110999999</c:v>
                      </c:pt>
                      <c:pt idx="13">
                        <c:v>-2.9116150329000003</c:v>
                      </c:pt>
                      <c:pt idx="14">
                        <c:v>-0.36555921525000001</c:v>
                      </c:pt>
                      <c:pt idx="15">
                        <c:v>-2.1516640236</c:v>
                      </c:pt>
                      <c:pt idx="16">
                        <c:v>-3.9390229015</c:v>
                      </c:pt>
                      <c:pt idx="17">
                        <c:v>-4.1828958495000004</c:v>
                      </c:pt>
                      <c:pt idx="18">
                        <c:v>-3.7446499605999999</c:v>
                      </c:pt>
                      <c:pt idx="19">
                        <c:v>-3.9311842384000002</c:v>
                      </c:pt>
                      <c:pt idx="20">
                        <c:v>-1.2990553496000001</c:v>
                      </c:pt>
                      <c:pt idx="21">
                        <c:v>-1.5542958927999999</c:v>
                      </c:pt>
                      <c:pt idx="22">
                        <c:v>-0.98910936944999994</c:v>
                      </c:pt>
                      <c:pt idx="23">
                        <c:v>-1.1641097207</c:v>
                      </c:pt>
                      <c:pt idx="24">
                        <c:v>-1.9120189932</c:v>
                      </c:pt>
                      <c:pt idx="25">
                        <c:v>-1.665621585</c:v>
                      </c:pt>
                      <c:pt idx="26">
                        <c:v>-2.1683675802</c:v>
                      </c:pt>
                      <c:pt idx="27">
                        <c:v>-2.4655654481</c:v>
                      </c:pt>
                      <c:pt idx="28">
                        <c:v>-2.2809063412000001</c:v>
                      </c:pt>
                      <c:pt idx="29">
                        <c:v>-2.4494832142999998</c:v>
                      </c:pt>
                      <c:pt idx="30">
                        <c:v>-1.0897831973000001</c:v>
                      </c:pt>
                      <c:pt idx="31">
                        <c:v>-1.0476464632</c:v>
                      </c:pt>
                      <c:pt idx="32">
                        <c:v>-1.1641097199999999</c:v>
                      </c:pt>
                      <c:pt idx="33">
                        <c:v>-1.5255673404000001</c:v>
                      </c:pt>
                      <c:pt idx="34">
                        <c:v>-1.4127606686999998</c:v>
                      </c:pt>
                      <c:pt idx="35">
                        <c:v>-1.6656215835999999</c:v>
                      </c:pt>
                      <c:pt idx="36">
                        <c:v>-0.94437627321000006</c:v>
                      </c:pt>
                      <c:pt idx="37">
                        <c:v>-2.0170503206000001</c:v>
                      </c:pt>
                      <c:pt idx="38">
                        <c:v>-1.8658909653</c:v>
                      </c:pt>
                      <c:pt idx="39">
                        <c:v>-1.6612733409</c:v>
                      </c:pt>
                      <c:pt idx="40">
                        <c:v>-0.98910936961999996</c:v>
                      </c:pt>
                      <c:pt idx="41">
                        <c:v>-2.0649909887</c:v>
                      </c:pt>
                      <c:pt idx="42">
                        <c:v>-1.5542958908999998</c:v>
                      </c:pt>
                      <c:pt idx="43">
                        <c:v>-1.2990553518000001</c:v>
                      </c:pt>
                      <c:pt idx="44">
                        <c:v>-2.9522848121000003</c:v>
                      </c:pt>
                      <c:pt idx="45">
                        <c:v>-3.0015920903</c:v>
                      </c:pt>
                      <c:pt idx="46">
                        <c:v>-2.4250100406000001</c:v>
                      </c:pt>
                      <c:pt idx="47">
                        <c:v>-2.8636816426</c:v>
                      </c:pt>
                      <c:pt idx="48">
                        <c:v>-2.8220944344999999</c:v>
                      </c:pt>
                      <c:pt idx="49">
                        <c:v>-2.7123639097000001</c:v>
                      </c:pt>
                      <c:pt idx="50">
                        <c:v>-0.36555922528000001</c:v>
                      </c:pt>
                      <c:pt idx="51">
                        <c:v>0.67815658676000012</c:v>
                      </c:pt>
                      <c:pt idx="52">
                        <c:v>-0.98910936835999996</c:v>
                      </c:pt>
                      <c:pt idx="53">
                        <c:v>-2.1516640226999999</c:v>
                      </c:pt>
                      <c:pt idx="54">
                        <c:v>-3.1165903413000002</c:v>
                      </c:pt>
                      <c:pt idx="55">
                        <c:v>-3.0079271378999999</c:v>
                      </c:pt>
                      <c:pt idx="56">
                        <c:v>-3.2714765700999999</c:v>
                      </c:pt>
                      <c:pt idx="57">
                        <c:v>-3.3471318475</c:v>
                      </c:pt>
                      <c:pt idx="58">
                        <c:v>-3.2669204922000001</c:v>
                      </c:pt>
                      <c:pt idx="59">
                        <c:v>-3.1558266675000004</c:v>
                      </c:pt>
                      <c:pt idx="60">
                        <c:v>-0.65424672155000008</c:v>
                      </c:pt>
                      <c:pt idx="61">
                        <c:v>-1.7233907036000002</c:v>
                      </c:pt>
                      <c:pt idx="62">
                        <c:v>-0.25935693947999999</c:v>
                      </c:pt>
                      <c:pt idx="63">
                        <c:v>-0.22739057505999999</c:v>
                      </c:pt>
                      <c:pt idx="64">
                        <c:v>-1.1755658341999999</c:v>
                      </c:pt>
                      <c:pt idx="65">
                        <c:v>-0.53883543333000006</c:v>
                      </c:pt>
                      <c:pt idx="66">
                        <c:v>-2.3103700599999999</c:v>
                      </c:pt>
                      <c:pt idx="67">
                        <c:v>-3.4776410170999998</c:v>
                      </c:pt>
                      <c:pt idx="68">
                        <c:v>-1.0600987916</c:v>
                      </c:pt>
                      <c:pt idx="69">
                        <c:v>-2.9116150112999999</c:v>
                      </c:pt>
                      <c:pt idx="70">
                        <c:v>-0.41953418761999994</c:v>
                      </c:pt>
                      <c:pt idx="71">
                        <c:v>-0.62269722781000003</c:v>
                      </c:pt>
                      <c:pt idx="72">
                        <c:v>-0.73938593758000004</c:v>
                      </c:pt>
                      <c:pt idx="73">
                        <c:v>-0.91082816156999991</c:v>
                      </c:pt>
                      <c:pt idx="74">
                        <c:v>-0.9448340849300001</c:v>
                      </c:pt>
                      <c:pt idx="75">
                        <c:v>-0.53883542222000003</c:v>
                      </c:pt>
                      <c:pt idx="76">
                        <c:v>-1.435503728</c:v>
                      </c:pt>
                      <c:pt idx="77">
                        <c:v>-0.86900457714000001</c:v>
                      </c:pt>
                      <c:pt idx="78">
                        <c:v>-1.718585818</c:v>
                      </c:pt>
                      <c:pt idx="79">
                        <c:v>-1.3225972933999999</c:v>
                      </c:pt>
                      <c:pt idx="80">
                        <c:v>-1.3218541005</c:v>
                      </c:pt>
                      <c:pt idx="81">
                        <c:v>-1.556901077</c:v>
                      </c:pt>
                      <c:pt idx="82">
                        <c:v>-1.3384948536999999</c:v>
                      </c:pt>
                      <c:pt idx="83">
                        <c:v>-1.2229653064999999</c:v>
                      </c:pt>
                      <c:pt idx="84">
                        <c:v>-1.7275267321000001</c:v>
                      </c:pt>
                      <c:pt idx="85">
                        <c:v>-1.8534954254</c:v>
                      </c:pt>
                      <c:pt idx="86">
                        <c:v>-2.2530858977000001</c:v>
                      </c:pt>
                      <c:pt idx="87">
                        <c:v>-2.9496346602000001</c:v>
                      </c:pt>
                      <c:pt idx="88">
                        <c:v>-2.202385059</c:v>
                      </c:pt>
                      <c:pt idx="89">
                        <c:v>-3.9360293816</c:v>
                      </c:pt>
                      <c:pt idx="90">
                        <c:v>-2.0946320698000003</c:v>
                      </c:pt>
                      <c:pt idx="91">
                        <c:v>-2.1434630530000001</c:v>
                      </c:pt>
                      <c:pt idx="92">
                        <c:v>-2.8614442095999997</c:v>
                      </c:pt>
                      <c:pt idx="93">
                        <c:v>-2.9510910593999999</c:v>
                      </c:pt>
                      <c:pt idx="94">
                        <c:v>-2.6394400076000002</c:v>
                      </c:pt>
                      <c:pt idx="95">
                        <c:v>-3.2004785913</c:v>
                      </c:pt>
                      <c:pt idx="96">
                        <c:v>-3.830601395</c:v>
                      </c:pt>
                      <c:pt idx="97">
                        <c:v>-2.2870295028000003</c:v>
                      </c:pt>
                      <c:pt idx="98">
                        <c:v>-2.3598636741000001</c:v>
                      </c:pt>
                      <c:pt idx="99">
                        <c:v>-3.7282925418000001</c:v>
                      </c:pt>
                      <c:pt idx="100">
                        <c:v>-2.8100258536</c:v>
                      </c:pt>
                      <c:pt idx="101">
                        <c:v>-2.8399687385000001</c:v>
                      </c:pt>
                      <c:pt idx="102">
                        <c:v>-2.5413941131</c:v>
                      </c:pt>
                      <c:pt idx="103">
                        <c:v>-2.5452822098999999</c:v>
                      </c:pt>
                      <c:pt idx="104">
                        <c:v>-4.6289913878000002</c:v>
                      </c:pt>
                      <c:pt idx="105">
                        <c:v>-3.1107056697000002</c:v>
                      </c:pt>
                      <c:pt idx="106">
                        <c:v>-3.1326185432999996</c:v>
                      </c:pt>
                      <c:pt idx="107">
                        <c:v>-4.9114449412000001</c:v>
                      </c:pt>
                      <c:pt idx="108">
                        <c:v>-5.3817177798000007</c:v>
                      </c:pt>
                      <c:pt idx="109">
                        <c:v>-5.1769160344999996</c:v>
                      </c:pt>
                      <c:pt idx="110">
                        <c:v>-3.4612659050999999</c:v>
                      </c:pt>
                      <c:pt idx="111">
                        <c:v>-3.4600378057999999</c:v>
                      </c:pt>
                      <c:pt idx="112">
                        <c:v>-3.8222100156000001</c:v>
                      </c:pt>
                      <c:pt idx="113">
                        <c:v>-3.8481301290999999</c:v>
                      </c:pt>
                      <c:pt idx="114">
                        <c:v>-3.1107056697000002</c:v>
                      </c:pt>
                      <c:pt idx="115">
                        <c:v>-3.1326185432999996</c:v>
                      </c:pt>
                      <c:pt idx="116">
                        <c:v>-5.6118486536000001</c:v>
                      </c:pt>
                      <c:pt idx="117">
                        <c:v>-6.3304185415000003</c:v>
                      </c:pt>
                      <c:pt idx="118">
                        <c:v>-6.5233622152000006</c:v>
                      </c:pt>
                      <c:pt idx="119">
                        <c:v>-5.7871344108000002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特征值分析!$M$2:$M$191</c15:sqref>
                        </c15:formulaRef>
                      </c:ext>
                    </c:extLst>
                    <c:numCache>
                      <c:formatCode>0.0000E+00</c:formatCode>
                      <c:ptCount val="190"/>
                      <c:pt idx="0">
                        <c:v>2.2944387948703616E-12</c:v>
                      </c:pt>
                      <c:pt idx="1">
                        <c:v>-9.9526304401074999E-13</c:v>
                      </c:pt>
                      <c:pt idx="2">
                        <c:v>-5.7418911186113989E-13</c:v>
                      </c:pt>
                      <c:pt idx="3">
                        <c:v>-1.795627052998159E-13</c:v>
                      </c:pt>
                      <c:pt idx="4">
                        <c:v>-1.8557625433448663E-12</c:v>
                      </c:pt>
                      <c:pt idx="5">
                        <c:v>2.5784004143218915E-13</c:v>
                      </c:pt>
                      <c:pt idx="6">
                        <c:v>-8.9517420853209732E-13</c:v>
                      </c:pt>
                      <c:pt idx="7">
                        <c:v>-6.6341573535402538E-13</c:v>
                      </c:pt>
                      <c:pt idx="8">
                        <c:v>2.6125625696604815E-12</c:v>
                      </c:pt>
                      <c:pt idx="9">
                        <c:v>4.2086795541965863E-13</c:v>
                      </c:pt>
                      <c:pt idx="10">
                        <c:v>0.13923513956508779</c:v>
                      </c:pt>
                      <c:pt idx="11">
                        <c:v>0.15765206109156227</c:v>
                      </c:pt>
                      <c:pt idx="12">
                        <c:v>0.11821072772790087</c:v>
                      </c:pt>
                      <c:pt idx="13">
                        <c:v>0.15374083335387057</c:v>
                      </c:pt>
                      <c:pt idx="14">
                        <c:v>0.11074483357487498</c:v>
                      </c:pt>
                      <c:pt idx="15">
                        <c:v>0.10756296838106889</c:v>
                      </c:pt>
                      <c:pt idx="16">
                        <c:v>0.13710696818137996</c:v>
                      </c:pt>
                      <c:pt idx="17">
                        <c:v>0.13952676663384792</c:v>
                      </c:pt>
                      <c:pt idx="18">
                        <c:v>0.12790053391466255</c:v>
                      </c:pt>
                      <c:pt idx="19">
                        <c:v>0.12865872859404828</c:v>
                      </c:pt>
                      <c:pt idx="20">
                        <c:v>4.2764019339408037E-2</c:v>
                      </c:pt>
                      <c:pt idx="21">
                        <c:v>5.2673169019994734E-2</c:v>
                      </c:pt>
                      <c:pt idx="22">
                        <c:v>6.7325841654138019E-2</c:v>
                      </c:pt>
                      <c:pt idx="23">
                        <c:v>3.3221400887000846E-2</c:v>
                      </c:pt>
                      <c:pt idx="24">
                        <c:v>4.0545182252279238E-2</c:v>
                      </c:pt>
                      <c:pt idx="25">
                        <c:v>3.2440457686596133E-2</c:v>
                      </c:pt>
                      <c:pt idx="26">
                        <c:v>4.7534784622221445E-2</c:v>
                      </c:pt>
                      <c:pt idx="27">
                        <c:v>4.7851942022317344E-2</c:v>
                      </c:pt>
                      <c:pt idx="28">
                        <c:v>4.0445089777076761E-2</c:v>
                      </c:pt>
                      <c:pt idx="29">
                        <c:v>4.0220805018373385E-2</c:v>
                      </c:pt>
                      <c:pt idx="30">
                        <c:v>2.4089245694908334E-2</c:v>
                      </c:pt>
                      <c:pt idx="31">
                        <c:v>1.4872837501366065E-2</c:v>
                      </c:pt>
                      <c:pt idx="32">
                        <c:v>3.3221400876702584E-2</c:v>
                      </c:pt>
                      <c:pt idx="33">
                        <c:v>2.3617110730061296E-2</c:v>
                      </c:pt>
                      <c:pt idx="34">
                        <c:v>1.4583443794979506E-2</c:v>
                      </c:pt>
                      <c:pt idx="35">
                        <c:v>3.2440457724044351E-2</c:v>
                      </c:pt>
                      <c:pt idx="36">
                        <c:v>5.524337664803214E-3</c:v>
                      </c:pt>
                      <c:pt idx="37">
                        <c:v>2.3622887344014062E-2</c:v>
                      </c:pt>
                      <c:pt idx="38">
                        <c:v>1.529352401502646E-2</c:v>
                      </c:pt>
                      <c:pt idx="39">
                        <c:v>1.0270606609077266E-2</c:v>
                      </c:pt>
                      <c:pt idx="40">
                        <c:v>6.7325841656010424E-2</c:v>
                      </c:pt>
                      <c:pt idx="41">
                        <c:v>6.4175233766129047E-2</c:v>
                      </c:pt>
                      <c:pt idx="42">
                        <c:v>5.2673169005015452E-2</c:v>
                      </c:pt>
                      <c:pt idx="43">
                        <c:v>4.2764019302896021E-2</c:v>
                      </c:pt>
                      <c:pt idx="44">
                        <c:v>7.4268569833956577E-2</c:v>
                      </c:pt>
                      <c:pt idx="45">
                        <c:v>7.511646745011169E-2</c:v>
                      </c:pt>
                      <c:pt idx="46">
                        <c:v>5.4700765236826994E-2</c:v>
                      </c:pt>
                      <c:pt idx="47">
                        <c:v>6.583544259479393E-2</c:v>
                      </c:pt>
                      <c:pt idx="48">
                        <c:v>6.2593979712897277E-2</c:v>
                      </c:pt>
                      <c:pt idx="49">
                        <c:v>5.6684168807172731E-2</c:v>
                      </c:pt>
                      <c:pt idx="50">
                        <c:v>0.1107448335935991</c:v>
                      </c:pt>
                      <c:pt idx="51">
                        <c:v>0.11821072770917676</c:v>
                      </c:pt>
                      <c:pt idx="52">
                        <c:v>6.7325841645712162E-2</c:v>
                      </c:pt>
                      <c:pt idx="53">
                        <c:v>0.10756296839043095</c:v>
                      </c:pt>
                      <c:pt idx="54">
                        <c:v>9.2732530904117566E-2</c:v>
                      </c:pt>
                      <c:pt idx="55">
                        <c:v>8.3410304789735143E-2</c:v>
                      </c:pt>
                      <c:pt idx="56">
                        <c:v>0.10190666078464938</c:v>
                      </c:pt>
                      <c:pt idx="57">
                        <c:v>9.6444945143615457E-2</c:v>
                      </c:pt>
                      <c:pt idx="58">
                        <c:v>8.5431930802155789E-2</c:v>
                      </c:pt>
                      <c:pt idx="59">
                        <c:v>0.10863065937246193</c:v>
                      </c:pt>
                      <c:pt idx="60">
                        <c:v>0.1791225701332278</c:v>
                      </c:pt>
                      <c:pt idx="61">
                        <c:v>0.17762921137514776</c:v>
                      </c:pt>
                      <c:pt idx="62">
                        <c:v>0.20649142098108045</c:v>
                      </c:pt>
                      <c:pt idx="63">
                        <c:v>0.1576520609885797</c:v>
                      </c:pt>
                      <c:pt idx="64">
                        <c:v>0.21035615796755253</c:v>
                      </c:pt>
                      <c:pt idx="65">
                        <c:v>0.22314930954409032</c:v>
                      </c:pt>
                      <c:pt idx="66">
                        <c:v>0.22042500409992505</c:v>
                      </c:pt>
                      <c:pt idx="67">
                        <c:v>0.20153694191695676</c:v>
                      </c:pt>
                      <c:pt idx="68">
                        <c:v>0.1392351394808293</c:v>
                      </c:pt>
                      <c:pt idx="69">
                        <c:v>0.15374083330706032</c:v>
                      </c:pt>
                      <c:pt idx="70">
                        <c:v>0.25613383348380464</c:v>
                      </c:pt>
                      <c:pt idx="71">
                        <c:v>0.26955422839845439</c:v>
                      </c:pt>
                      <c:pt idx="72">
                        <c:v>0.30674469951585553</c:v>
                      </c:pt>
                      <c:pt idx="73">
                        <c:v>0.2910995102686228</c:v>
                      </c:pt>
                      <c:pt idx="74">
                        <c:v>0.24923237978087928</c:v>
                      </c:pt>
                      <c:pt idx="75">
                        <c:v>0.22314930960026264</c:v>
                      </c:pt>
                      <c:pt idx="76">
                        <c:v>0.28184361031707672</c:v>
                      </c:pt>
                      <c:pt idx="77">
                        <c:v>0.3173479424472947</c:v>
                      </c:pt>
                      <c:pt idx="78">
                        <c:v>0.24796468278541267</c:v>
                      </c:pt>
                      <c:pt idx="79">
                        <c:v>0.32025978574388936</c:v>
                      </c:pt>
                      <c:pt idx="80">
                        <c:v>0.36615189771994655</c:v>
                      </c:pt>
                      <c:pt idx="81">
                        <c:v>0.38176025193119451</c:v>
                      </c:pt>
                      <c:pt idx="82">
                        <c:v>0.35994462058548793</c:v>
                      </c:pt>
                      <c:pt idx="83">
                        <c:v>0.35755667670519947</c:v>
                      </c:pt>
                      <c:pt idx="84">
                        <c:v>0.39217560715954741</c:v>
                      </c:pt>
                      <c:pt idx="85">
                        <c:v>0.35439563571898491</c:v>
                      </c:pt>
                      <c:pt idx="86">
                        <c:v>0.39676972889670109</c:v>
                      </c:pt>
                      <c:pt idx="87">
                        <c:v>0.36129397045307532</c:v>
                      </c:pt>
                      <c:pt idx="88">
                        <c:v>0.40026860903194739</c:v>
                      </c:pt>
                      <c:pt idx="89">
                        <c:v>0.37590486944330676</c:v>
                      </c:pt>
                      <c:pt idx="90">
                        <c:v>0.46543143495211353</c:v>
                      </c:pt>
                      <c:pt idx="91">
                        <c:v>0.46435227187562361</c:v>
                      </c:pt>
                      <c:pt idx="92">
                        <c:v>0.46571005463354886</c:v>
                      </c:pt>
                      <c:pt idx="93">
                        <c:v>0.46032249702418637</c:v>
                      </c:pt>
                      <c:pt idx="94">
                        <c:v>0.44810057491410005</c:v>
                      </c:pt>
                      <c:pt idx="95">
                        <c:v>0.47745997384181738</c:v>
                      </c:pt>
                      <c:pt idx="96">
                        <c:v>0.4775154631575006</c:v>
                      </c:pt>
                      <c:pt idx="97">
                        <c:v>0.49979652975447958</c:v>
                      </c:pt>
                      <c:pt idx="98">
                        <c:v>0.50021193926403107</c:v>
                      </c:pt>
                      <c:pt idx="99">
                        <c:v>0.49156542563419436</c:v>
                      </c:pt>
                      <c:pt idx="100">
                        <c:v>0.57067399814611075</c:v>
                      </c:pt>
                      <c:pt idx="101">
                        <c:v>0.57068088762668068</c:v>
                      </c:pt>
                      <c:pt idx="102">
                        <c:v>0.53534559802753612</c:v>
                      </c:pt>
                      <c:pt idx="103">
                        <c:v>0.53552378482474516</c:v>
                      </c:pt>
                      <c:pt idx="104">
                        <c:v>0.55440742602971493</c:v>
                      </c:pt>
                      <c:pt idx="105">
                        <c:v>0.60586042254117711</c:v>
                      </c:pt>
                      <c:pt idx="106">
                        <c:v>0.60576551844699256</c:v>
                      </c:pt>
                      <c:pt idx="107">
                        <c:v>0.55301031546678514</c:v>
                      </c:pt>
                      <c:pt idx="108">
                        <c:v>0.5703352175955746</c:v>
                      </c:pt>
                      <c:pt idx="109">
                        <c:v>0.54090008702442649</c:v>
                      </c:pt>
                      <c:pt idx="110">
                        <c:v>0.640712121569468</c:v>
                      </c:pt>
                      <c:pt idx="111">
                        <c:v>0.64106398012531463</c:v>
                      </c:pt>
                      <c:pt idx="112">
                        <c:v>0.67573416719764823</c:v>
                      </c:pt>
                      <c:pt idx="113">
                        <c:v>0.67574570988200666</c:v>
                      </c:pt>
                      <c:pt idx="114">
                        <c:v>0.60586042254117711</c:v>
                      </c:pt>
                      <c:pt idx="115">
                        <c:v>0.60576551844699256</c:v>
                      </c:pt>
                      <c:pt idx="116">
                        <c:v>0.6280905793468835</c:v>
                      </c:pt>
                      <c:pt idx="117">
                        <c:v>0.66077803543111902</c:v>
                      </c:pt>
                      <c:pt idx="118">
                        <c:v>0.66222630839230656</c:v>
                      </c:pt>
                      <c:pt idx="119">
                        <c:v>0.6249957648400819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186-4F4F-BA7A-221548579283}"/>
                  </c:ext>
                </c:extLst>
              </c15:ser>
            </c15:filteredScatterSeries>
            <c15:filteredScatterSeries>
              <c15:ser>
                <c:idx val="10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特征值分析!$N$1</c15:sqref>
                        </c15:formulaRef>
                      </c:ext>
                    </c:extLst>
                    <c:strCache>
                      <c:ptCount val="1"/>
                      <c:pt idx="0">
                        <c:v>Re=50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9"/>
                  <c:spPr>
                    <a:solidFill>
                      <a:srgbClr val="FDECE9">
                        <a:alpha val="98824"/>
                      </a:srgbClr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特征值分析!$P$2:$P$291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-0.64280381873000003</c:v>
                      </c:pt>
                      <c:pt idx="1">
                        <c:v>-0.64364145410000007</c:v>
                      </c:pt>
                      <c:pt idx="2">
                        <c:v>-0.709812848</c:v>
                      </c:pt>
                      <c:pt idx="3">
                        <c:v>-0.71034928479000004</c:v>
                      </c:pt>
                      <c:pt idx="4">
                        <c:v>-0.81300463352999996</c:v>
                      </c:pt>
                      <c:pt idx="5">
                        <c:v>-0.81345777747000003</c:v>
                      </c:pt>
                      <c:pt idx="6">
                        <c:v>-0.93625799966000001</c:v>
                      </c:pt>
                      <c:pt idx="7">
                        <c:v>-0.93665483664000004</c:v>
                      </c:pt>
                      <c:pt idx="8">
                        <c:v>-1.0854651997</c:v>
                      </c:pt>
                      <c:pt idx="9">
                        <c:v>-1.086395738</c:v>
                      </c:pt>
                      <c:pt idx="10">
                        <c:v>-1.0910860771999999</c:v>
                      </c:pt>
                      <c:pt idx="11">
                        <c:v>-1.0482356509999999</c:v>
                      </c:pt>
                      <c:pt idx="12">
                        <c:v>-1.1670533006000001</c:v>
                      </c:pt>
                      <c:pt idx="13">
                        <c:v>-1.5281428665999999</c:v>
                      </c:pt>
                      <c:pt idx="14">
                        <c:v>-1.4094720977999999</c:v>
                      </c:pt>
                      <c:pt idx="15">
                        <c:v>-1.6684507722999999</c:v>
                      </c:pt>
                      <c:pt idx="16">
                        <c:v>-2.0163869615999999</c:v>
                      </c:pt>
                      <c:pt idx="17">
                        <c:v>-1.8602819211999999</c:v>
                      </c:pt>
                      <c:pt idx="18">
                        <c:v>-0.94264696992999997</c:v>
                      </c:pt>
                      <c:pt idx="19">
                        <c:v>-1.3073376965999999</c:v>
                      </c:pt>
                      <c:pt idx="20">
                        <c:v>-1.3030935286000001</c:v>
                      </c:pt>
                      <c:pt idx="21">
                        <c:v>-1.5618209786000001</c:v>
                      </c:pt>
                      <c:pt idx="22">
                        <c:v>-1.1670533025000001</c:v>
                      </c:pt>
                      <c:pt idx="23">
                        <c:v>-0.98977364977000004</c:v>
                      </c:pt>
                      <c:pt idx="24">
                        <c:v>-1.9157801531999998</c:v>
                      </c:pt>
                      <c:pt idx="25">
                        <c:v>-1.6684507562999999</c:v>
                      </c:pt>
                      <c:pt idx="26">
                        <c:v>-2.1743115135999997</c:v>
                      </c:pt>
                      <c:pt idx="27">
                        <c:v>-2.2867041959000001</c:v>
                      </c:pt>
                      <c:pt idx="28">
                        <c:v>-2.4715498596000001</c:v>
                      </c:pt>
                      <c:pt idx="29">
                        <c:v>-2.4194842986</c:v>
                      </c:pt>
                      <c:pt idx="30">
                        <c:v>-1.0910860761000001</c:v>
                      </c:pt>
                      <c:pt idx="31">
                        <c:v>-1.0482356517</c:v>
                      </c:pt>
                      <c:pt idx="32">
                        <c:v>-1.1670532994</c:v>
                      </c:pt>
                      <c:pt idx="33">
                        <c:v>-1.5281428639999999</c:v>
                      </c:pt>
                      <c:pt idx="34">
                        <c:v>-1.4094720997999999</c:v>
                      </c:pt>
                      <c:pt idx="35">
                        <c:v>-1.6684507639999999</c:v>
                      </c:pt>
                      <c:pt idx="36">
                        <c:v>-2.0163869620999999</c:v>
                      </c:pt>
                      <c:pt idx="37">
                        <c:v>-1.8602819916</c:v>
                      </c:pt>
                      <c:pt idx="38">
                        <c:v>-0.94264697544999998</c:v>
                      </c:pt>
                      <c:pt idx="39">
                        <c:v>-1.3073376888999999</c:v>
                      </c:pt>
                      <c:pt idx="40">
                        <c:v>-0.98977364799000001</c:v>
                      </c:pt>
                      <c:pt idx="41">
                        <c:v>-2.0697621595999998</c:v>
                      </c:pt>
                      <c:pt idx="42">
                        <c:v>-1.5618209793999998</c:v>
                      </c:pt>
                      <c:pt idx="43">
                        <c:v>-1.3030935305</c:v>
                      </c:pt>
                      <c:pt idx="44">
                        <c:v>-2.9105589888000001</c:v>
                      </c:pt>
                      <c:pt idx="45">
                        <c:v>-2.9788945779999998</c:v>
                      </c:pt>
                      <c:pt idx="46">
                        <c:v>-2.8188494181000001</c:v>
                      </c:pt>
                      <c:pt idx="47">
                        <c:v>-2.8299380052999998</c:v>
                      </c:pt>
                      <c:pt idx="48">
                        <c:v>-2.4328260359000002</c:v>
                      </c:pt>
                      <c:pt idx="49">
                        <c:v>-2.6656850778000001</c:v>
                      </c:pt>
                      <c:pt idx="50">
                        <c:v>-1.0605480273999999</c:v>
                      </c:pt>
                      <c:pt idx="51">
                        <c:v>-0.22816218663000001</c:v>
                      </c:pt>
                      <c:pt idx="52">
                        <c:v>0.13769460598</c:v>
                      </c:pt>
                      <c:pt idx="53">
                        <c:v>-0.36579032703000003</c:v>
                      </c:pt>
                      <c:pt idx="54">
                        <c:v>-0.65488809922000002</c:v>
                      </c:pt>
                      <c:pt idx="55">
                        <c:v>-2.9121945621999998</c:v>
                      </c:pt>
                      <c:pt idx="56">
                        <c:v>-2.1517963795999999</c:v>
                      </c:pt>
                      <c:pt idx="57">
                        <c:v>-3.9589423695999999</c:v>
                      </c:pt>
                      <c:pt idx="58">
                        <c:v>-3.7535871661</c:v>
                      </c:pt>
                      <c:pt idx="59">
                        <c:v>-3.9427640923</c:v>
                      </c:pt>
                      <c:pt idx="60">
                        <c:v>-0.65488809497</c:v>
                      </c:pt>
                      <c:pt idx="61">
                        <c:v>-1.7239266449000001</c:v>
                      </c:pt>
                      <c:pt idx="62">
                        <c:v>-0.26023652760999999</c:v>
                      </c:pt>
                      <c:pt idx="63">
                        <c:v>-0.22816218417</c:v>
                      </c:pt>
                      <c:pt idx="64">
                        <c:v>-1.1766125222999999</c:v>
                      </c:pt>
                      <c:pt idx="65">
                        <c:v>-0.53987604927999999</c:v>
                      </c:pt>
                      <c:pt idx="66">
                        <c:v>-2.3116947432000003</c:v>
                      </c:pt>
                      <c:pt idx="67">
                        <c:v>-1.0605480170000001</c:v>
                      </c:pt>
                      <c:pt idx="68">
                        <c:v>-3.4786233089</c:v>
                      </c:pt>
                      <c:pt idx="69">
                        <c:v>-2.9121945386999997</c:v>
                      </c:pt>
                      <c:pt idx="70">
                        <c:v>-1.4373656320000001</c:v>
                      </c:pt>
                      <c:pt idx="71">
                        <c:v>-0.62416679052000001</c:v>
                      </c:pt>
                      <c:pt idx="72">
                        <c:v>-0.91270140516000009</c:v>
                      </c:pt>
                      <c:pt idx="73">
                        <c:v>-0.42108664678000002</c:v>
                      </c:pt>
                      <c:pt idx="74">
                        <c:v>-0.74127523323</c:v>
                      </c:pt>
                      <c:pt idx="75">
                        <c:v>-2.3530663794</c:v>
                      </c:pt>
                      <c:pt idx="76">
                        <c:v>-2.8664446049999999</c:v>
                      </c:pt>
                      <c:pt idx="77">
                        <c:v>-0.94608813375</c:v>
                      </c:pt>
                      <c:pt idx="78">
                        <c:v>-0.87103307340000002</c:v>
                      </c:pt>
                      <c:pt idx="79">
                        <c:v>-1.7198520327</c:v>
                      </c:pt>
                      <c:pt idx="80">
                        <c:v>-1.3266792818000002</c:v>
                      </c:pt>
                      <c:pt idx="81">
                        <c:v>-1.5623764472000001</c:v>
                      </c:pt>
                      <c:pt idx="82">
                        <c:v>-1.3431998009000001</c:v>
                      </c:pt>
                      <c:pt idx="83">
                        <c:v>-1.2284469577999999</c:v>
                      </c:pt>
                      <c:pt idx="84">
                        <c:v>-1.7327839142000001</c:v>
                      </c:pt>
                      <c:pt idx="85">
                        <c:v>-1.8584726718</c:v>
                      </c:pt>
                      <c:pt idx="86">
                        <c:v>-2.9556347520999999</c:v>
                      </c:pt>
                      <c:pt idx="87">
                        <c:v>-2.2585361259000001</c:v>
                      </c:pt>
                      <c:pt idx="88">
                        <c:v>-2.2077696793000001</c:v>
                      </c:pt>
                      <c:pt idx="89">
                        <c:v>-3.9415966133000002</c:v>
                      </c:pt>
                      <c:pt idx="90">
                        <c:v>-2.1010601058000002</c:v>
                      </c:pt>
                      <c:pt idx="91">
                        <c:v>-2.1500351640000002</c:v>
                      </c:pt>
                      <c:pt idx="92">
                        <c:v>-2.8676485373</c:v>
                      </c:pt>
                      <c:pt idx="93">
                        <c:v>-2.9580442668</c:v>
                      </c:pt>
                      <c:pt idx="94">
                        <c:v>-2.6455620693999999</c:v>
                      </c:pt>
                      <c:pt idx="95">
                        <c:v>-3.2071291868</c:v>
                      </c:pt>
                      <c:pt idx="96">
                        <c:v>-3.8373800573999999</c:v>
                      </c:pt>
                      <c:pt idx="97">
                        <c:v>-2.2940963586000001</c:v>
                      </c:pt>
                      <c:pt idx="98">
                        <c:v>-2.3670146664999998</c:v>
                      </c:pt>
                      <c:pt idx="99">
                        <c:v>-3.7353917874999998</c:v>
                      </c:pt>
                      <c:pt idx="100">
                        <c:v>-2.8185636842999999</c:v>
                      </c:pt>
                      <c:pt idx="101">
                        <c:v>-2.8485915812</c:v>
                      </c:pt>
                      <c:pt idx="102">
                        <c:v>-2.5530538894000001</c:v>
                      </c:pt>
                      <c:pt idx="103">
                        <c:v>-2.5492755361000001</c:v>
                      </c:pt>
                      <c:pt idx="104">
                        <c:v>-4.6372098129000001</c:v>
                      </c:pt>
                      <c:pt idx="105">
                        <c:v>-3.1419703254</c:v>
                      </c:pt>
                      <c:pt idx="106">
                        <c:v>-3.1200862154999998</c:v>
                      </c:pt>
                      <c:pt idx="107">
                        <c:v>-4.9195456214000002</c:v>
                      </c:pt>
                      <c:pt idx="108">
                        <c:v>-5.1844369245999999</c:v>
                      </c:pt>
                      <c:pt idx="109">
                        <c:v>-5.3903682686999996</c:v>
                      </c:pt>
                      <c:pt idx="110">
                        <c:v>-3.4702424639</c:v>
                      </c:pt>
                      <c:pt idx="111">
                        <c:v>-3.4714499070999998</c:v>
                      </c:pt>
                      <c:pt idx="112">
                        <c:v>-3.8332884607</c:v>
                      </c:pt>
                      <c:pt idx="113">
                        <c:v>-3.8591682697</c:v>
                      </c:pt>
                      <c:pt idx="114">
                        <c:v>-3.1419703254</c:v>
                      </c:pt>
                      <c:pt idx="115">
                        <c:v>-3.1200862154999998</c:v>
                      </c:pt>
                      <c:pt idx="116">
                        <c:v>-5.6216707529000001</c:v>
                      </c:pt>
                      <c:pt idx="117">
                        <c:v>-6.3409420803000005</c:v>
                      </c:pt>
                      <c:pt idx="118">
                        <c:v>-6.5340633747999997</c:v>
                      </c:pt>
                      <c:pt idx="119">
                        <c:v>-5.7969308590999997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特征值分析!$Q$2:$Q$291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-1.2082644376538417E-12</c:v>
                      </c:pt>
                      <c:pt idx="1">
                        <c:v>4.8833642807004767E-16</c:v>
                      </c:pt>
                      <c:pt idx="2">
                        <c:v>-1.3039970172153712E-13</c:v>
                      </c:pt>
                      <c:pt idx="3">
                        <c:v>1.3154076729033774E-15</c:v>
                      </c:pt>
                      <c:pt idx="4">
                        <c:v>-1.7740659599735195E-14</c:v>
                      </c:pt>
                      <c:pt idx="5">
                        <c:v>1.5493256694821899E-12</c:v>
                      </c:pt>
                      <c:pt idx="6">
                        <c:v>-1.0591394912998248E-13</c:v>
                      </c:pt>
                      <c:pt idx="7">
                        <c:v>5.8077580567969035E-13</c:v>
                      </c:pt>
                      <c:pt idx="8">
                        <c:v>1.9181964349209755E-13</c:v>
                      </c:pt>
                      <c:pt idx="9">
                        <c:v>7.3658799669838487E-13</c:v>
                      </c:pt>
                      <c:pt idx="10">
                        <c:v>2.4074697363781067E-2</c:v>
                      </c:pt>
                      <c:pt idx="11">
                        <c:v>1.4876663744481999E-2</c:v>
                      </c:pt>
                      <c:pt idx="12">
                        <c:v>3.318651021609418E-2</c:v>
                      </c:pt>
                      <c:pt idx="13">
                        <c:v>2.3598956370090761E-2</c:v>
                      </c:pt>
                      <c:pt idx="14">
                        <c:v>1.4535939003938169E-2</c:v>
                      </c:pt>
                      <c:pt idx="15">
                        <c:v>3.2426201438497816E-2</c:v>
                      </c:pt>
                      <c:pt idx="16">
                        <c:v>2.3612088851330485E-2</c:v>
                      </c:pt>
                      <c:pt idx="17">
                        <c:v>1.5310275673180392E-2</c:v>
                      </c:pt>
                      <c:pt idx="18">
                        <c:v>5.5411283759296444E-3</c:v>
                      </c:pt>
                      <c:pt idx="19">
                        <c:v>6.8787798139670411E-3</c:v>
                      </c:pt>
                      <c:pt idx="20">
                        <c:v>4.2702260154891612E-2</c:v>
                      </c:pt>
                      <c:pt idx="21">
                        <c:v>5.2580188008127207E-2</c:v>
                      </c:pt>
                      <c:pt idx="22">
                        <c:v>3.3186510230137266E-2</c:v>
                      </c:pt>
                      <c:pt idx="23">
                        <c:v>6.7329581815961007E-2</c:v>
                      </c:pt>
                      <c:pt idx="24">
                        <c:v>4.0528219122140191E-2</c:v>
                      </c:pt>
                      <c:pt idx="25">
                        <c:v>3.2426201430071973E-2</c:v>
                      </c:pt>
                      <c:pt idx="26">
                        <c:v>4.7522675884574109E-2</c:v>
                      </c:pt>
                      <c:pt idx="27">
                        <c:v>4.0408852825717982E-2</c:v>
                      </c:pt>
                      <c:pt idx="28">
                        <c:v>4.7842852016783954E-2</c:v>
                      </c:pt>
                      <c:pt idx="29">
                        <c:v>4.0236792056847027E-2</c:v>
                      </c:pt>
                      <c:pt idx="30">
                        <c:v>2.4074697368462097E-2</c:v>
                      </c:pt>
                      <c:pt idx="31">
                        <c:v>1.4876663746354409E-2</c:v>
                      </c:pt>
                      <c:pt idx="32">
                        <c:v>3.3186510222647618E-2</c:v>
                      </c:pt>
                      <c:pt idx="33">
                        <c:v>2.3598956389751079E-2</c:v>
                      </c:pt>
                      <c:pt idx="34">
                        <c:v>1.4535939031088132E-2</c:v>
                      </c:pt>
                      <c:pt idx="35">
                        <c:v>3.2426201419773718E-2</c:v>
                      </c:pt>
                      <c:pt idx="36">
                        <c:v>2.3612089306326384E-2</c:v>
                      </c:pt>
                      <c:pt idx="37">
                        <c:v>1.5310275593602915E-2</c:v>
                      </c:pt>
                      <c:pt idx="38">
                        <c:v>5.5411283335195316E-3</c:v>
                      </c:pt>
                      <c:pt idx="39">
                        <c:v>6.8787799157325868E-3</c:v>
                      </c:pt>
                      <c:pt idx="40">
                        <c:v>6.7329581806598954E-2</c:v>
                      </c:pt>
                      <c:pt idx="41">
                        <c:v>6.4006842970813785E-2</c:v>
                      </c:pt>
                      <c:pt idx="42">
                        <c:v>5.2580187997828952E-2</c:v>
                      </c:pt>
                      <c:pt idx="43">
                        <c:v>4.2702260142720938E-2</c:v>
                      </c:pt>
                      <c:pt idx="44">
                        <c:v>7.4304724542465186E-2</c:v>
                      </c:pt>
                      <c:pt idx="45">
                        <c:v>7.4925202835769658E-2</c:v>
                      </c:pt>
                      <c:pt idx="46">
                        <c:v>6.5775101489270488E-2</c:v>
                      </c:pt>
                      <c:pt idx="47">
                        <c:v>6.2589839986965629E-2</c:v>
                      </c:pt>
                      <c:pt idx="48">
                        <c:v>5.4655514602220984E-2</c:v>
                      </c:pt>
                      <c:pt idx="49">
                        <c:v>5.6697936174342989E-2</c:v>
                      </c:pt>
                      <c:pt idx="50">
                        <c:v>0.13923274168050195</c:v>
                      </c:pt>
                      <c:pt idx="51">
                        <c:v>0.15765199466777757</c:v>
                      </c:pt>
                      <c:pt idx="52">
                        <c:v>0.11714788697411925</c:v>
                      </c:pt>
                      <c:pt idx="53">
                        <c:v>0.11074468719913515</c:v>
                      </c:pt>
                      <c:pt idx="54">
                        <c:v>0.17912184790680785</c:v>
                      </c:pt>
                      <c:pt idx="55">
                        <c:v>0.15373903680348025</c:v>
                      </c:pt>
                      <c:pt idx="56">
                        <c:v>0.10755903383675715</c:v>
                      </c:pt>
                      <c:pt idx="57">
                        <c:v>0.13712090606341434</c:v>
                      </c:pt>
                      <c:pt idx="58">
                        <c:v>0.12796554165103469</c:v>
                      </c:pt>
                      <c:pt idx="59">
                        <c:v>0.12868892187881731</c:v>
                      </c:pt>
                      <c:pt idx="60">
                        <c:v>0.17912184799106631</c:v>
                      </c:pt>
                      <c:pt idx="61">
                        <c:v>0.17762842332411458</c:v>
                      </c:pt>
                      <c:pt idx="62">
                        <c:v>0.2064912837333448</c:v>
                      </c:pt>
                      <c:pt idx="63">
                        <c:v>0.15765199473331196</c:v>
                      </c:pt>
                      <c:pt idx="64">
                        <c:v>0.21035341415501094</c:v>
                      </c:pt>
                      <c:pt idx="65">
                        <c:v>0.22314815794571274</c:v>
                      </c:pt>
                      <c:pt idx="66">
                        <c:v>0.22041829123453463</c:v>
                      </c:pt>
                      <c:pt idx="67">
                        <c:v>0.1392327416056055</c:v>
                      </c:pt>
                      <c:pt idx="68">
                        <c:v>0.20153452523336321</c:v>
                      </c:pt>
                      <c:pt idx="69">
                        <c:v>0.15373903683156637</c:v>
                      </c:pt>
                      <c:pt idx="70">
                        <c:v>0.28184061267112059</c:v>
                      </c:pt>
                      <c:pt idx="71">
                        <c:v>0.26955449537619497</c:v>
                      </c:pt>
                      <c:pt idx="72">
                        <c:v>0.29109696103704552</c:v>
                      </c:pt>
                      <c:pt idx="73">
                        <c:v>0.25613252099850092</c:v>
                      </c:pt>
                      <c:pt idx="74">
                        <c:v>0.30674469111809161</c:v>
                      </c:pt>
                      <c:pt idx="75">
                        <c:v>0.28917274579890767</c:v>
                      </c:pt>
                      <c:pt idx="76">
                        <c:v>0.26574679999040279</c:v>
                      </c:pt>
                      <c:pt idx="77">
                        <c:v>0.24923140553728368</c:v>
                      </c:pt>
                      <c:pt idx="78">
                        <c:v>0.31734729999495093</c:v>
                      </c:pt>
                      <c:pt idx="79">
                        <c:v>0.24796139715326326</c:v>
                      </c:pt>
                      <c:pt idx="80">
                        <c:v>0.36615182652151351</c:v>
                      </c:pt>
                      <c:pt idx="81">
                        <c:v>0.38175468150809133</c:v>
                      </c:pt>
                      <c:pt idx="82">
                        <c:v>0.35994300449808203</c:v>
                      </c:pt>
                      <c:pt idx="83">
                        <c:v>0.35755271429004809</c:v>
                      </c:pt>
                      <c:pt idx="84">
                        <c:v>0.39217462801959663</c:v>
                      </c:pt>
                      <c:pt idx="85">
                        <c:v>0.35439285797835368</c:v>
                      </c:pt>
                      <c:pt idx="86">
                        <c:v>0.36128679846311446</c:v>
                      </c:pt>
                      <c:pt idx="87">
                        <c:v>0.39676123637943084</c:v>
                      </c:pt>
                      <c:pt idx="88">
                        <c:v>0.40026920449613401</c:v>
                      </c:pt>
                      <c:pt idx="89">
                        <c:v>0.37589502252680979</c:v>
                      </c:pt>
                      <c:pt idx="90">
                        <c:v>0.4654289181038867</c:v>
                      </c:pt>
                      <c:pt idx="91">
                        <c:v>0.46434771198344355</c:v>
                      </c:pt>
                      <c:pt idx="92">
                        <c:v>0.46571008496660909</c:v>
                      </c:pt>
                      <c:pt idx="93">
                        <c:v>0.46031863723588889</c:v>
                      </c:pt>
                      <c:pt idx="94">
                        <c:v>0.44809836610558978</c:v>
                      </c:pt>
                      <c:pt idx="95">
                        <c:v>0.47744836615670666</c:v>
                      </c:pt>
                      <c:pt idx="96">
                        <c:v>0.47751294643098041</c:v>
                      </c:pt>
                      <c:pt idx="97">
                        <c:v>0.4997935498496191</c:v>
                      </c:pt>
                      <c:pt idx="98">
                        <c:v>0.50020746891055123</c:v>
                      </c:pt>
                      <c:pt idx="99">
                        <c:v>0.49156484045890686</c:v>
                      </c:pt>
                      <c:pt idx="100">
                        <c:v>0.57066953164979772</c:v>
                      </c:pt>
                      <c:pt idx="101">
                        <c:v>0.57067469118164116</c:v>
                      </c:pt>
                      <c:pt idx="102">
                        <c:v>0.53552015479065507</c:v>
                      </c:pt>
                      <c:pt idx="103">
                        <c:v>0.53534015333684015</c:v>
                      </c:pt>
                      <c:pt idx="104">
                        <c:v>0.55440190716345217</c:v>
                      </c:pt>
                      <c:pt idx="105">
                        <c:v>0.6057600644223271</c:v>
                      </c:pt>
                      <c:pt idx="106">
                        <c:v>0.60585389513810872</c:v>
                      </c:pt>
                      <c:pt idx="107">
                        <c:v>0.55300028248879429</c:v>
                      </c:pt>
                      <c:pt idx="108">
                        <c:v>0.54089660480783275</c:v>
                      </c:pt>
                      <c:pt idx="109">
                        <c:v>0.57033263536275125</c:v>
                      </c:pt>
                      <c:pt idx="110">
                        <c:v>0.64105764443842173</c:v>
                      </c:pt>
                      <c:pt idx="111">
                        <c:v>0.64070498544554244</c:v>
                      </c:pt>
                      <c:pt idx="112">
                        <c:v>0.67572681743161278</c:v>
                      </c:pt>
                      <c:pt idx="113">
                        <c:v>0.67573794099546458</c:v>
                      </c:pt>
                      <c:pt idx="114">
                        <c:v>0.6057600644223271</c:v>
                      </c:pt>
                      <c:pt idx="115">
                        <c:v>0.60585389513810872</c:v>
                      </c:pt>
                      <c:pt idx="116">
                        <c:v>0.62808396593461013</c:v>
                      </c:pt>
                      <c:pt idx="117">
                        <c:v>0.66076956012130683</c:v>
                      </c:pt>
                      <c:pt idx="118">
                        <c:v>0.66221405849826542</c:v>
                      </c:pt>
                      <c:pt idx="119">
                        <c:v>0.62498652998669602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186-4F4F-BA7A-221548579283}"/>
                  </c:ext>
                </c:extLst>
              </c15:ser>
            </c15:filteredScatterSeries>
            <c15:filteredScatterSeries>
              <c15:ser>
                <c:idx val="1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特征值分析!$R$1</c15:sqref>
                        </c15:formulaRef>
                      </c:ext>
                    </c:extLst>
                    <c:strCache>
                      <c:ptCount val="1"/>
                      <c:pt idx="0">
                        <c:v>Re=45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7"/>
                  <c:spPr>
                    <a:solidFill>
                      <a:srgbClr val="FDECE9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特征值分析!$T$2:$T$291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-0.65380441067000006</c:v>
                      </c:pt>
                      <c:pt idx="1">
                        <c:v>-0.65466918235000005</c:v>
                      </c:pt>
                      <c:pt idx="2">
                        <c:v>-0.71745348318999991</c:v>
                      </c:pt>
                      <c:pt idx="3">
                        <c:v>-0.71800667175999999</c:v>
                      </c:pt>
                      <c:pt idx="4">
                        <c:v>-0.81968798211000005</c:v>
                      </c:pt>
                      <c:pt idx="5">
                        <c:v>-0.82015188118999993</c:v>
                      </c:pt>
                      <c:pt idx="6">
                        <c:v>-0.94273678585999998</c:v>
                      </c:pt>
                      <c:pt idx="7">
                        <c:v>-0.94314860341999995</c:v>
                      </c:pt>
                      <c:pt idx="8">
                        <c:v>-1.0923538441</c:v>
                      </c:pt>
                      <c:pt idx="9">
                        <c:v>-1.0933961264000001</c:v>
                      </c:pt>
                      <c:pt idx="10">
                        <c:v>-1.0919309067</c:v>
                      </c:pt>
                      <c:pt idx="11">
                        <c:v>-1.1689406656999999</c:v>
                      </c:pt>
                      <c:pt idx="12">
                        <c:v>-1.048590583</c:v>
                      </c:pt>
                      <c:pt idx="13">
                        <c:v>-1.529809566</c:v>
                      </c:pt>
                      <c:pt idx="14">
                        <c:v>-1.4074755679000002</c:v>
                      </c:pt>
                      <c:pt idx="15">
                        <c:v>-1.6703782988999998</c:v>
                      </c:pt>
                      <c:pt idx="16">
                        <c:v>-0.94156991250999988</c:v>
                      </c:pt>
                      <c:pt idx="17">
                        <c:v>-2.0161444729999998</c:v>
                      </c:pt>
                      <c:pt idx="18">
                        <c:v>-1.3184139193</c:v>
                      </c:pt>
                      <c:pt idx="19">
                        <c:v>-1.8568820131999999</c:v>
                      </c:pt>
                      <c:pt idx="20">
                        <c:v>-1.3056983118000001</c:v>
                      </c:pt>
                      <c:pt idx="21">
                        <c:v>-1.5665532901000001</c:v>
                      </c:pt>
                      <c:pt idx="22">
                        <c:v>-0.99011760094000012</c:v>
                      </c:pt>
                      <c:pt idx="23">
                        <c:v>-1.1689406645</c:v>
                      </c:pt>
                      <c:pt idx="24">
                        <c:v>-1.9183885091999999</c:v>
                      </c:pt>
                      <c:pt idx="25">
                        <c:v>-1.6703782981000002</c:v>
                      </c:pt>
                      <c:pt idx="26">
                        <c:v>-2.1782859339999998</c:v>
                      </c:pt>
                      <c:pt idx="27">
                        <c:v>-2.4756884246999999</c:v>
                      </c:pt>
                      <c:pt idx="28">
                        <c:v>-2.2904190818000001</c:v>
                      </c:pt>
                      <c:pt idx="29">
                        <c:v>-2.4014287126</c:v>
                      </c:pt>
                      <c:pt idx="30">
                        <c:v>-0.99011760047999997</c:v>
                      </c:pt>
                      <c:pt idx="31">
                        <c:v>-2.0732308751000001</c:v>
                      </c:pt>
                      <c:pt idx="32">
                        <c:v>-1.5665532932000001</c:v>
                      </c:pt>
                      <c:pt idx="33">
                        <c:v>-1.3056983126999999</c:v>
                      </c:pt>
                      <c:pt idx="34">
                        <c:v>-2.7940975432999999</c:v>
                      </c:pt>
                      <c:pt idx="35">
                        <c:v>-2.8884188419000001</c:v>
                      </c:pt>
                      <c:pt idx="36">
                        <c:v>-2.9659369702</c:v>
                      </c:pt>
                      <c:pt idx="37">
                        <c:v>-2.8356968763000001</c:v>
                      </c:pt>
                      <c:pt idx="38">
                        <c:v>-2.4379650416</c:v>
                      </c:pt>
                      <c:pt idx="39">
                        <c:v>-2.6396492359000003</c:v>
                      </c:pt>
                      <c:pt idx="40">
                        <c:v>-0.36594459156000003</c:v>
                      </c:pt>
                      <c:pt idx="41">
                        <c:v>-0.20010504671000001</c:v>
                      </c:pt>
                      <c:pt idx="42">
                        <c:v>-2.151904064</c:v>
                      </c:pt>
                      <c:pt idx="43">
                        <c:v>-0.99011759989000003</c:v>
                      </c:pt>
                      <c:pt idx="44">
                        <c:v>-3.0859534411</c:v>
                      </c:pt>
                      <c:pt idx="45">
                        <c:v>-3.2438115939000003</c:v>
                      </c:pt>
                      <c:pt idx="46">
                        <c:v>-3.3052393119000003</c:v>
                      </c:pt>
                      <c:pt idx="47">
                        <c:v>-2.9672183948000002</c:v>
                      </c:pt>
                      <c:pt idx="48">
                        <c:v>-3.2164940754</c:v>
                      </c:pt>
                      <c:pt idx="49">
                        <c:v>-2.8884188934999999</c:v>
                      </c:pt>
                      <c:pt idx="50">
                        <c:v>-1.0608463217999999</c:v>
                      </c:pt>
                      <c:pt idx="51">
                        <c:v>-0.22865890303</c:v>
                      </c:pt>
                      <c:pt idx="52">
                        <c:v>-0.20010504546000002</c:v>
                      </c:pt>
                      <c:pt idx="53">
                        <c:v>-0.36594459663999995</c:v>
                      </c:pt>
                      <c:pt idx="54">
                        <c:v>-0.65531396206000003</c:v>
                      </c:pt>
                      <c:pt idx="55">
                        <c:v>-2.9125759250000001</c:v>
                      </c:pt>
                      <c:pt idx="56">
                        <c:v>-2.1519040651000001</c:v>
                      </c:pt>
                      <c:pt idx="57">
                        <c:v>-3.9751944456999997</c:v>
                      </c:pt>
                      <c:pt idx="58">
                        <c:v>-3.7629240855999999</c:v>
                      </c:pt>
                      <c:pt idx="59">
                        <c:v>-3.9545565719999995</c:v>
                      </c:pt>
                      <c:pt idx="60">
                        <c:v>-0.65531395451999996</c:v>
                      </c:pt>
                      <c:pt idx="61">
                        <c:v>-1.7242875749</c:v>
                      </c:pt>
                      <c:pt idx="62">
                        <c:v>-0.26082261749999996</c:v>
                      </c:pt>
                      <c:pt idx="63">
                        <c:v>-0.22865891882</c:v>
                      </c:pt>
                      <c:pt idx="64">
                        <c:v>-1.1773076458</c:v>
                      </c:pt>
                      <c:pt idx="65">
                        <c:v>-0.54056847783000006</c:v>
                      </c:pt>
                      <c:pt idx="66">
                        <c:v>-3.4792740386999998</c:v>
                      </c:pt>
                      <c:pt idx="67">
                        <c:v>-2.3125584040999998</c:v>
                      </c:pt>
                      <c:pt idx="68">
                        <c:v>-1.0608463256</c:v>
                      </c:pt>
                      <c:pt idx="69">
                        <c:v>-2.9125767397000004</c:v>
                      </c:pt>
                      <c:pt idx="70">
                        <c:v>-0.91394831512999997</c:v>
                      </c:pt>
                      <c:pt idx="71">
                        <c:v>-0.62514505679999999</c:v>
                      </c:pt>
                      <c:pt idx="72">
                        <c:v>-1.4385912788999999</c:v>
                      </c:pt>
                      <c:pt idx="73">
                        <c:v>-0.42211849914000005</c:v>
                      </c:pt>
                      <c:pt idx="74">
                        <c:v>-2.3543323886</c:v>
                      </c:pt>
                      <c:pt idx="75">
                        <c:v>-0.74253455003000002</c:v>
                      </c:pt>
                      <c:pt idx="76">
                        <c:v>-0.94692418288000002</c:v>
                      </c:pt>
                      <c:pt idx="77">
                        <c:v>-2.8672890872000001</c:v>
                      </c:pt>
                      <c:pt idx="78">
                        <c:v>-0.87238544804000007</c:v>
                      </c:pt>
                      <c:pt idx="79">
                        <c:v>-1.7206903105999998</c:v>
                      </c:pt>
                      <c:pt idx="80">
                        <c:v>-1.3284341395999999</c:v>
                      </c:pt>
                      <c:pt idx="81">
                        <c:v>-1.5643990238000001</c:v>
                      </c:pt>
                      <c:pt idx="82">
                        <c:v>-1.3449288934000001</c:v>
                      </c:pt>
                      <c:pt idx="83">
                        <c:v>-1.2303031065000001</c:v>
                      </c:pt>
                      <c:pt idx="84">
                        <c:v>-1.7348555246999999</c:v>
                      </c:pt>
                      <c:pt idx="85">
                        <c:v>-1.8602946176999999</c:v>
                      </c:pt>
                      <c:pt idx="86">
                        <c:v>-2.9578278098999999</c:v>
                      </c:pt>
                      <c:pt idx="87">
                        <c:v>-2.2608726318999999</c:v>
                      </c:pt>
                      <c:pt idx="88">
                        <c:v>-2.2096580199</c:v>
                      </c:pt>
                      <c:pt idx="89">
                        <c:v>-3.9436551947999998</c:v>
                      </c:pt>
                      <c:pt idx="90">
                        <c:v>-2.1040107651</c:v>
                      </c:pt>
                      <c:pt idx="91">
                        <c:v>-2.1530176104000001</c:v>
                      </c:pt>
                      <c:pt idx="92">
                        <c:v>-2.8703131798999997</c:v>
                      </c:pt>
                      <c:pt idx="93">
                        <c:v>-2.960926916</c:v>
                      </c:pt>
                      <c:pt idx="94">
                        <c:v>-2.6481692938000001</c:v>
                      </c:pt>
                      <c:pt idx="95">
                        <c:v>-3.2099330824000001</c:v>
                      </c:pt>
                      <c:pt idx="96">
                        <c:v>-2.2974405754</c:v>
                      </c:pt>
                      <c:pt idx="97">
                        <c:v>-2.370438128</c:v>
                      </c:pt>
                      <c:pt idx="98">
                        <c:v>-3.8403520663000004</c:v>
                      </c:pt>
                      <c:pt idx="99">
                        <c:v>-3.7387195166999998</c:v>
                      </c:pt>
                      <c:pt idx="100">
                        <c:v>-2.8229100939</c:v>
                      </c:pt>
                      <c:pt idx="101">
                        <c:v>-2.8529741417999999</c:v>
                      </c:pt>
                      <c:pt idx="102">
                        <c:v>-2.5568726666000003</c:v>
                      </c:pt>
                      <c:pt idx="103">
                        <c:v>-2.5531660459999999</c:v>
                      </c:pt>
                      <c:pt idx="104">
                        <c:v>-4.6413582616999998</c:v>
                      </c:pt>
                      <c:pt idx="105">
                        <c:v>-3.1468602878</c:v>
                      </c:pt>
                      <c:pt idx="106">
                        <c:v>-3.1249836268999998</c:v>
                      </c:pt>
                      <c:pt idx="107">
                        <c:v>-4.9234916479000006</c:v>
                      </c:pt>
                      <c:pt idx="108">
                        <c:v>-5.1879591155</c:v>
                      </c:pt>
                      <c:pt idx="109">
                        <c:v>-5.3943343270000002</c:v>
                      </c:pt>
                      <c:pt idx="110">
                        <c:v>-3.4757068114000003</c:v>
                      </c:pt>
                      <c:pt idx="111">
                        <c:v>-3.4768894720999999</c:v>
                      </c:pt>
                      <c:pt idx="112">
                        <c:v>-3.8393397242999998</c:v>
                      </c:pt>
                      <c:pt idx="113">
                        <c:v>-3.8651836798999999</c:v>
                      </c:pt>
                      <c:pt idx="114">
                        <c:v>-3.1249836268999998</c:v>
                      </c:pt>
                      <c:pt idx="115">
                        <c:v>-3.1468602878</c:v>
                      </c:pt>
                      <c:pt idx="116">
                        <c:v>-5.6268163009000007</c:v>
                      </c:pt>
                      <c:pt idx="117">
                        <c:v>-5.8020574888000001</c:v>
                      </c:pt>
                      <c:pt idx="118">
                        <c:v>-6.3465627536000007</c:v>
                      </c:pt>
                      <c:pt idx="119">
                        <c:v>-6.5397764531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特征值分析!$U$2:$U$291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-1.0157711730630621E-13</c:v>
                      </c:pt>
                      <c:pt idx="1">
                        <c:v>7.2823729264502553E-14</c:v>
                      </c:pt>
                      <c:pt idx="2">
                        <c:v>5.7199646836298695E-14</c:v>
                      </c:pt>
                      <c:pt idx="3">
                        <c:v>4.9413010118610843E-13</c:v>
                      </c:pt>
                      <c:pt idx="4">
                        <c:v>2.0323098999682703E-13</c:v>
                      </c:pt>
                      <c:pt idx="5">
                        <c:v>-1.2150563684127074E-14</c:v>
                      </c:pt>
                      <c:pt idx="6">
                        <c:v>6.4863171232285926E-13</c:v>
                      </c:pt>
                      <c:pt idx="7">
                        <c:v>-8.9080815765788575E-14</c:v>
                      </c:pt>
                      <c:pt idx="8">
                        <c:v>2.1423330534178557E-12</c:v>
                      </c:pt>
                      <c:pt idx="9">
                        <c:v>-3.8375892951462224E-13</c:v>
                      </c:pt>
                      <c:pt idx="10">
                        <c:v>2.4066008443690407E-2</c:v>
                      </c:pt>
                      <c:pt idx="11">
                        <c:v>3.3165621046134741E-2</c:v>
                      </c:pt>
                      <c:pt idx="12">
                        <c:v>1.4879561896127984E-2</c:v>
                      </c:pt>
                      <c:pt idx="13">
                        <c:v>2.3586780205982524E-2</c:v>
                      </c:pt>
                      <c:pt idx="14">
                        <c:v>1.4517699865872823E-2</c:v>
                      </c:pt>
                      <c:pt idx="15">
                        <c:v>3.2416450059906107E-2</c:v>
                      </c:pt>
                      <c:pt idx="16">
                        <c:v>5.5516563581945854E-3</c:v>
                      </c:pt>
                      <c:pt idx="17">
                        <c:v>2.3605679394247743E-2</c:v>
                      </c:pt>
                      <c:pt idx="18">
                        <c:v>6.880832492598893E-3</c:v>
                      </c:pt>
                      <c:pt idx="19">
                        <c:v>1.5318622763087065E-2</c:v>
                      </c:pt>
                      <c:pt idx="20">
                        <c:v>4.2665992541864421E-2</c:v>
                      </c:pt>
                      <c:pt idx="21">
                        <c:v>5.2525129624120093E-2</c:v>
                      </c:pt>
                      <c:pt idx="22">
                        <c:v>6.7331660162353563E-2</c:v>
                      </c:pt>
                      <c:pt idx="23">
                        <c:v>3.3165621040517512E-2</c:v>
                      </c:pt>
                      <c:pt idx="24">
                        <c:v>4.0516790573410594E-2</c:v>
                      </c:pt>
                      <c:pt idx="25">
                        <c:v>3.2416450027138916E-2</c:v>
                      </c:pt>
                      <c:pt idx="26">
                        <c:v>4.751526846512779E-2</c:v>
                      </c:pt>
                      <c:pt idx="27">
                        <c:v>4.7834988601566188E-2</c:v>
                      </c:pt>
                      <c:pt idx="28">
                        <c:v>4.0385506098366275E-2</c:v>
                      </c:pt>
                      <c:pt idx="29">
                        <c:v>4.024055694760377E-2</c:v>
                      </c:pt>
                      <c:pt idx="30">
                        <c:v>6.7331660185758674E-2</c:v>
                      </c:pt>
                      <c:pt idx="31">
                        <c:v>6.3909056660138103E-2</c:v>
                      </c:pt>
                      <c:pt idx="32">
                        <c:v>5.2525129685909659E-2</c:v>
                      </c:pt>
                      <c:pt idx="33">
                        <c:v>4.266599255216269E-2</c:v>
                      </c:pt>
                      <c:pt idx="34">
                        <c:v>6.5734860190113167E-2</c:v>
                      </c:pt>
                      <c:pt idx="35">
                        <c:v>7.431231004693381E-2</c:v>
                      </c:pt>
                      <c:pt idx="36">
                        <c:v>7.4817497044239872E-2</c:v>
                      </c:pt>
                      <c:pt idx="37">
                        <c:v>6.2585572265817929E-2</c:v>
                      </c:pt>
                      <c:pt idx="38">
                        <c:v>5.4624392012659624E-2</c:v>
                      </c:pt>
                      <c:pt idx="39">
                        <c:v>5.6704576467886722E-2</c:v>
                      </c:pt>
                      <c:pt idx="40">
                        <c:v>0.11074456964916457</c:v>
                      </c:pt>
                      <c:pt idx="41">
                        <c:v>0.11608652677326406</c:v>
                      </c:pt>
                      <c:pt idx="42">
                        <c:v>0.10755722985289465</c:v>
                      </c:pt>
                      <c:pt idx="43">
                        <c:v>6.7331660167970792E-2</c:v>
                      </c:pt>
                      <c:pt idx="44">
                        <c:v>9.2629223407261652E-2</c:v>
                      </c:pt>
                      <c:pt idx="45">
                        <c:v>0.1017589769783719</c:v>
                      </c:pt>
                      <c:pt idx="46">
                        <c:v>9.6212095831304689E-2</c:v>
                      </c:pt>
                      <c:pt idx="47">
                        <c:v>8.3395989919253052E-2</c:v>
                      </c:pt>
                      <c:pt idx="48">
                        <c:v>8.5235124907853496E-2</c:v>
                      </c:pt>
                      <c:pt idx="49">
                        <c:v>7.431230948521049E-2</c:v>
                      </c:pt>
                      <c:pt idx="50">
                        <c:v>0.13923125955475013</c:v>
                      </c:pt>
                      <c:pt idx="51">
                        <c:v>0.1576520185410194</c:v>
                      </c:pt>
                      <c:pt idx="52">
                        <c:v>0.11608652675453994</c:v>
                      </c:pt>
                      <c:pt idx="53">
                        <c:v>0.11074456960235428</c:v>
                      </c:pt>
                      <c:pt idx="54">
                        <c:v>0.17912133164561184</c:v>
                      </c:pt>
                      <c:pt idx="55">
                        <c:v>0.15373774849100419</c:v>
                      </c:pt>
                      <c:pt idx="56">
                        <c:v>0.10755722989034287</c:v>
                      </c:pt>
                      <c:pt idx="57">
                        <c:v>0.13712564750457723</c:v>
                      </c:pt>
                      <c:pt idx="58">
                        <c:v>0.12799310835492275</c:v>
                      </c:pt>
                      <c:pt idx="59">
                        <c:v>0.12869535539919166</c:v>
                      </c:pt>
                      <c:pt idx="60">
                        <c:v>0.17912133155199128</c:v>
                      </c:pt>
                      <c:pt idx="61">
                        <c:v>0.17762786510218528</c:v>
                      </c:pt>
                      <c:pt idx="62">
                        <c:v>0.20649115717707672</c:v>
                      </c:pt>
                      <c:pt idx="63">
                        <c:v>0.15765201853165736</c:v>
                      </c:pt>
                      <c:pt idx="64">
                        <c:v>0.21035157855548658</c:v>
                      </c:pt>
                      <c:pt idx="65">
                        <c:v>0.22314742685342612</c:v>
                      </c:pt>
                      <c:pt idx="66">
                        <c:v>0.20153290248953573</c:v>
                      </c:pt>
                      <c:pt idx="67">
                        <c:v>0.22041415262549616</c:v>
                      </c:pt>
                      <c:pt idx="68">
                        <c:v>0.13923125952666399</c:v>
                      </c:pt>
                      <c:pt idx="69">
                        <c:v>0.15373773687269315</c:v>
                      </c:pt>
                      <c:pt idx="70">
                        <c:v>0.29109529042502763</c:v>
                      </c:pt>
                      <c:pt idx="71">
                        <c:v>0.26955461456452523</c:v>
                      </c:pt>
                      <c:pt idx="72">
                        <c:v>0.28183866857473344</c:v>
                      </c:pt>
                      <c:pt idx="73">
                        <c:v>0.25613170147223679</c:v>
                      </c:pt>
                      <c:pt idx="74">
                        <c:v>0.2891688873025739</c:v>
                      </c:pt>
                      <c:pt idx="75">
                        <c:v>0.30674463224012372</c:v>
                      </c:pt>
                      <c:pt idx="76">
                        <c:v>0.24923072474732191</c:v>
                      </c:pt>
                      <c:pt idx="77">
                        <c:v>0.26574650096634572</c:v>
                      </c:pt>
                      <c:pt idx="78">
                        <c:v>0.31734688724064197</c:v>
                      </c:pt>
                      <c:pt idx="79">
                        <c:v>0.24795917695113132</c:v>
                      </c:pt>
                      <c:pt idx="80">
                        <c:v>0.36615222028021144</c:v>
                      </c:pt>
                      <c:pt idx="81">
                        <c:v>0.38175233760511823</c:v>
                      </c:pt>
                      <c:pt idx="82">
                        <c:v>0.35994224296975252</c:v>
                      </c:pt>
                      <c:pt idx="83">
                        <c:v>0.35755095974720141</c:v>
                      </c:pt>
                      <c:pt idx="84">
                        <c:v>0.3921736054303458</c:v>
                      </c:pt>
                      <c:pt idx="85">
                        <c:v>0.35439032939010917</c:v>
                      </c:pt>
                      <c:pt idx="86">
                        <c:v>0.36128191128283149</c:v>
                      </c:pt>
                      <c:pt idx="87">
                        <c:v>0.39675101504624266</c:v>
                      </c:pt>
                      <c:pt idx="88">
                        <c:v>0.40027414166979397</c:v>
                      </c:pt>
                      <c:pt idx="89">
                        <c:v>0.3758898074779764</c:v>
                      </c:pt>
                      <c:pt idx="90">
                        <c:v>0.46542725285632663</c:v>
                      </c:pt>
                      <c:pt idx="91">
                        <c:v>0.46434470655761922</c:v>
                      </c:pt>
                      <c:pt idx="92">
                        <c:v>0.46571034760035596</c:v>
                      </c:pt>
                      <c:pt idx="93">
                        <c:v>0.46031663632118602</c:v>
                      </c:pt>
                      <c:pt idx="94">
                        <c:v>0.44809772262341979</c:v>
                      </c:pt>
                      <c:pt idx="95">
                        <c:v>0.47744395578591725</c:v>
                      </c:pt>
                      <c:pt idx="96">
                        <c:v>0.49979153765363915</c:v>
                      </c:pt>
                      <c:pt idx="97">
                        <c:v>0.50020436791686296</c:v>
                      </c:pt>
                      <c:pt idx="98">
                        <c:v>0.47751018941794038</c:v>
                      </c:pt>
                      <c:pt idx="99">
                        <c:v>0.49156672425429365</c:v>
                      </c:pt>
                      <c:pt idx="100">
                        <c:v>0.57066654313184606</c:v>
                      </c:pt>
                      <c:pt idx="101">
                        <c:v>0.57067078980709263</c:v>
                      </c:pt>
                      <c:pt idx="102">
                        <c:v>0.5355176327839356</c:v>
                      </c:pt>
                      <c:pt idx="103">
                        <c:v>0.53533672333243065</c:v>
                      </c:pt>
                      <c:pt idx="104">
                        <c:v>0.55439866306138152</c:v>
                      </c:pt>
                      <c:pt idx="105">
                        <c:v>0.60575649431475487</c:v>
                      </c:pt>
                      <c:pt idx="106">
                        <c:v>0.60584981265459392</c:v>
                      </c:pt>
                      <c:pt idx="107">
                        <c:v>0.55299381473138254</c:v>
                      </c:pt>
                      <c:pt idx="108">
                        <c:v>0.54089621623571349</c:v>
                      </c:pt>
                      <c:pt idx="109">
                        <c:v>0.57032933705437849</c:v>
                      </c:pt>
                      <c:pt idx="110">
                        <c:v>0.64105352889748823</c:v>
                      </c:pt>
                      <c:pt idx="111">
                        <c:v>0.6407005615184963</c:v>
                      </c:pt>
                      <c:pt idx="112">
                        <c:v>0.67572208556783286</c:v>
                      </c:pt>
                      <c:pt idx="113">
                        <c:v>0.67573314220234892</c:v>
                      </c:pt>
                      <c:pt idx="114">
                        <c:v>0.60584981265459392</c:v>
                      </c:pt>
                      <c:pt idx="115">
                        <c:v>0.60575649431475487</c:v>
                      </c:pt>
                      <c:pt idx="116">
                        <c:v>0.6280796536968879</c:v>
                      </c:pt>
                      <c:pt idx="117">
                        <c:v>0.62498073143838317</c:v>
                      </c:pt>
                      <c:pt idx="118">
                        <c:v>0.66076411371735466</c:v>
                      </c:pt>
                      <c:pt idx="119">
                        <c:v>0.66220630427270244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186-4F4F-BA7A-221548579283}"/>
                  </c:ext>
                </c:extLst>
              </c15:ser>
            </c15:filteredScatterSeries>
            <c15:filteredScatterSeries>
              <c15:ser>
                <c:idx val="1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特征值分析!$V$1</c15:sqref>
                        </c15:formulaRef>
                      </c:ext>
                    </c:extLst>
                    <c:strCache>
                      <c:ptCount val="1"/>
                      <c:pt idx="0">
                        <c:v>Re=40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特征值分析!$X$2:$X$291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-0.66757212565000001</c:v>
                      </c:pt>
                      <c:pt idx="1">
                        <c:v>-0.66847143998000003</c:v>
                      </c:pt>
                      <c:pt idx="2">
                        <c:v>-0.72695655989000008</c:v>
                      </c:pt>
                      <c:pt idx="3">
                        <c:v>-0.72753083122000006</c:v>
                      </c:pt>
                      <c:pt idx="4">
                        <c:v>-0.82798502431999998</c:v>
                      </c:pt>
                      <c:pt idx="5">
                        <c:v>-0.8284600283300001</c:v>
                      </c:pt>
                      <c:pt idx="6">
                        <c:v>-0.95078701955</c:v>
                      </c:pt>
                      <c:pt idx="7">
                        <c:v>-0.95121044135999999</c:v>
                      </c:pt>
                      <c:pt idx="8">
                        <c:v>-1.1009379370999999</c:v>
                      </c:pt>
                      <c:pt idx="9">
                        <c:v>-1.1020885988</c:v>
                      </c:pt>
                      <c:pt idx="10">
                        <c:v>-1.0929721454999999</c:v>
                      </c:pt>
                      <c:pt idx="11">
                        <c:v>-1.0490007676999999</c:v>
                      </c:pt>
                      <c:pt idx="12">
                        <c:v>-1.1712536843000001</c:v>
                      </c:pt>
                      <c:pt idx="13">
                        <c:v>-1.5318276127999999</c:v>
                      </c:pt>
                      <c:pt idx="14">
                        <c:v>-1.4055453309999999</c:v>
                      </c:pt>
                      <c:pt idx="15">
                        <c:v>-1.6728073131999999</c:v>
                      </c:pt>
                      <c:pt idx="16">
                        <c:v>-0.94028693228000004</c:v>
                      </c:pt>
                      <c:pt idx="17">
                        <c:v>-2.0159992472999999</c:v>
                      </c:pt>
                      <c:pt idx="18">
                        <c:v>-1.3307865888000001</c:v>
                      </c:pt>
                      <c:pt idx="19">
                        <c:v>-1.8529496256</c:v>
                      </c:pt>
                      <c:pt idx="20">
                        <c:v>-1.3089071284</c:v>
                      </c:pt>
                      <c:pt idx="21">
                        <c:v>-1.5722749053</c:v>
                      </c:pt>
                      <c:pt idx="22">
                        <c:v>-1.1712536874999999</c:v>
                      </c:pt>
                      <c:pt idx="23">
                        <c:v>-0.99047264403000002</c:v>
                      </c:pt>
                      <c:pt idx="24">
                        <c:v>-1.9217244060000001</c:v>
                      </c:pt>
                      <c:pt idx="25">
                        <c:v>-1.6728073189000001</c:v>
                      </c:pt>
                      <c:pt idx="26">
                        <c:v>-2.1832640295000001</c:v>
                      </c:pt>
                      <c:pt idx="27">
                        <c:v>-2.2949413666999998</c:v>
                      </c:pt>
                      <c:pt idx="28">
                        <c:v>-2.3807298703999997</c:v>
                      </c:pt>
                      <c:pt idx="29">
                        <c:v>-2.4809652191000002</c:v>
                      </c:pt>
                      <c:pt idx="30">
                        <c:v>-0.99047264018000003</c:v>
                      </c:pt>
                      <c:pt idx="31">
                        <c:v>-2.0778107515999999</c:v>
                      </c:pt>
                      <c:pt idx="32">
                        <c:v>-1.5722749003000001</c:v>
                      </c:pt>
                      <c:pt idx="33">
                        <c:v>-1.3089071268999999</c:v>
                      </c:pt>
                      <c:pt idx="34">
                        <c:v>-2.7674686978</c:v>
                      </c:pt>
                      <c:pt idx="35">
                        <c:v>-2.8654729846999998</c:v>
                      </c:pt>
                      <c:pt idx="36">
                        <c:v>-2.9519042249999998</c:v>
                      </c:pt>
                      <c:pt idx="37">
                        <c:v>-2.8433684344999999</c:v>
                      </c:pt>
                      <c:pt idx="38">
                        <c:v>-2.4442336259999999</c:v>
                      </c:pt>
                      <c:pt idx="39">
                        <c:v>-2.6115427604000003</c:v>
                      </c:pt>
                      <c:pt idx="40">
                        <c:v>-0.99047264018000003</c:v>
                      </c:pt>
                      <c:pt idx="41">
                        <c:v>-2.0778107515999999</c:v>
                      </c:pt>
                      <c:pt idx="42">
                        <c:v>-1.5722749003000001</c:v>
                      </c:pt>
                      <c:pt idx="43">
                        <c:v>-1.3089071268999999</c:v>
                      </c:pt>
                      <c:pt idx="44">
                        <c:v>-2.7674686978</c:v>
                      </c:pt>
                      <c:pt idx="45">
                        <c:v>-2.8654729846999998</c:v>
                      </c:pt>
                      <c:pt idx="46">
                        <c:v>-2.9519042249999998</c:v>
                      </c:pt>
                      <c:pt idx="47">
                        <c:v>-2.8433684344999999</c:v>
                      </c:pt>
                      <c:pt idx="48">
                        <c:v>-2.4442336259999999</c:v>
                      </c:pt>
                      <c:pt idx="49">
                        <c:v>-2.6115427604000003</c:v>
                      </c:pt>
                      <c:pt idx="50">
                        <c:v>-1.0612175542</c:v>
                      </c:pt>
                      <c:pt idx="51">
                        <c:v>-0.22927306448000001</c:v>
                      </c:pt>
                      <c:pt idx="52">
                        <c:v>-0.59256956282999995</c:v>
                      </c:pt>
                      <c:pt idx="53">
                        <c:v>-0.36613759094999998</c:v>
                      </c:pt>
                      <c:pt idx="54">
                        <c:v>-2.9130487729999999</c:v>
                      </c:pt>
                      <c:pt idx="55">
                        <c:v>-0.65584494313999997</c:v>
                      </c:pt>
                      <c:pt idx="56">
                        <c:v>-2.1520309946</c:v>
                      </c:pt>
                      <c:pt idx="57">
                        <c:v>-3.7775997789</c:v>
                      </c:pt>
                      <c:pt idx="58">
                        <c:v>-3.9981487687000001</c:v>
                      </c:pt>
                      <c:pt idx="59">
                        <c:v>-3.9728523712000001</c:v>
                      </c:pt>
                      <c:pt idx="60">
                        <c:v>-0.65584492925999993</c:v>
                      </c:pt>
                      <c:pt idx="61">
                        <c:v>-1.7247421606</c:v>
                      </c:pt>
                      <c:pt idx="62">
                        <c:v>-0.26155512931000002</c:v>
                      </c:pt>
                      <c:pt idx="63">
                        <c:v>-0.22927306341999998</c:v>
                      </c:pt>
                      <c:pt idx="64">
                        <c:v>-1.1781738076000001</c:v>
                      </c:pt>
                      <c:pt idx="65">
                        <c:v>-0.54143295396000002</c:v>
                      </c:pt>
                      <c:pt idx="66">
                        <c:v>-2.313620491</c:v>
                      </c:pt>
                      <c:pt idx="67">
                        <c:v>-3.4800839622000002</c:v>
                      </c:pt>
                      <c:pt idx="68">
                        <c:v>-1.0612175369000001</c:v>
                      </c:pt>
                      <c:pt idx="69">
                        <c:v>-2.9130487629999999</c:v>
                      </c:pt>
                      <c:pt idx="70">
                        <c:v>-1.4401098722999999</c:v>
                      </c:pt>
                      <c:pt idx="71">
                        <c:v>-0.62636690913000004</c:v>
                      </c:pt>
                      <c:pt idx="72">
                        <c:v>-0.91550469096999998</c:v>
                      </c:pt>
                      <c:pt idx="73">
                        <c:v>-0.42340498195999998</c:v>
                      </c:pt>
                      <c:pt idx="74">
                        <c:v>-2.3559130713000003</c:v>
                      </c:pt>
                      <c:pt idx="75">
                        <c:v>-0.74410846461000002</c:v>
                      </c:pt>
                      <c:pt idx="76">
                        <c:v>-2.8683598964000003</c:v>
                      </c:pt>
                      <c:pt idx="77">
                        <c:v>-0.94796934730000004</c:v>
                      </c:pt>
                      <c:pt idx="78">
                        <c:v>-0.8740760378900001</c:v>
                      </c:pt>
                      <c:pt idx="79">
                        <c:v>-1.7217335529</c:v>
                      </c:pt>
                      <c:pt idx="80">
                        <c:v>-1.3306293197999999</c:v>
                      </c:pt>
                      <c:pt idx="81">
                        <c:v>-1.5669285599</c:v>
                      </c:pt>
                      <c:pt idx="82">
                        <c:v>-1.3470947914</c:v>
                      </c:pt>
                      <c:pt idx="83">
                        <c:v>-1.2326222365000001</c:v>
                      </c:pt>
                      <c:pt idx="84">
                        <c:v>-1.7374458158000001</c:v>
                      </c:pt>
                      <c:pt idx="85">
                        <c:v>-1.8625628343</c:v>
                      </c:pt>
                      <c:pt idx="86">
                        <c:v>-2.9605172161</c:v>
                      </c:pt>
                      <c:pt idx="87">
                        <c:v>-2.2637954409000001</c:v>
                      </c:pt>
                      <c:pt idx="88">
                        <c:v>-2.2120109664000003</c:v>
                      </c:pt>
                      <c:pt idx="89">
                        <c:v>-3.9462247285000003</c:v>
                      </c:pt>
                      <c:pt idx="90">
                        <c:v>-2.1077060315999998</c:v>
                      </c:pt>
                      <c:pt idx="91">
                        <c:v>-2.1567401369999999</c:v>
                      </c:pt>
                      <c:pt idx="92">
                        <c:v>-2.8736488946000001</c:v>
                      </c:pt>
                      <c:pt idx="93">
                        <c:v>-2.9645241443999999</c:v>
                      </c:pt>
                      <c:pt idx="94">
                        <c:v>-2.6514283489000001</c:v>
                      </c:pt>
                      <c:pt idx="95">
                        <c:v>-3.2134638862999996</c:v>
                      </c:pt>
                      <c:pt idx="96">
                        <c:v>-2.3016287465</c:v>
                      </c:pt>
                      <c:pt idx="97">
                        <c:v>-3.8440611770999999</c:v>
                      </c:pt>
                      <c:pt idx="98">
                        <c:v>-2.3747186828000002</c:v>
                      </c:pt>
                      <c:pt idx="99">
                        <c:v>-3.7428556551999996</c:v>
                      </c:pt>
                      <c:pt idx="100">
                        <c:v>-2.8283548139999999</c:v>
                      </c:pt>
                      <c:pt idx="101">
                        <c:v>-2.8584507910000001</c:v>
                      </c:pt>
                      <c:pt idx="102">
                        <c:v>-2.5616577872000001</c:v>
                      </c:pt>
                      <c:pt idx="103">
                        <c:v>-2.5580267964999996</c:v>
                      </c:pt>
                      <c:pt idx="104">
                        <c:v>-4.6465426725999999</c:v>
                      </c:pt>
                      <c:pt idx="105">
                        <c:v>-3.1529842190000004</c:v>
                      </c:pt>
                      <c:pt idx="106">
                        <c:v>-3.1311063732999997</c:v>
                      </c:pt>
                      <c:pt idx="107">
                        <c:v>-4.9284173131999998</c:v>
                      </c:pt>
                      <c:pt idx="108">
                        <c:v>-5.1923636901000005</c:v>
                      </c:pt>
                      <c:pt idx="109">
                        <c:v>-5.3992660057999995</c:v>
                      </c:pt>
                      <c:pt idx="110">
                        <c:v>-3.4825501681</c:v>
                      </c:pt>
                      <c:pt idx="111">
                        <c:v>-3.4836912014000001</c:v>
                      </c:pt>
                      <c:pt idx="112">
                        <c:v>-3.8469164692</c:v>
                      </c:pt>
                      <c:pt idx="113">
                        <c:v>-3.8727077898000002</c:v>
                      </c:pt>
                      <c:pt idx="114">
                        <c:v>-3.1529842190000004</c:v>
                      </c:pt>
                      <c:pt idx="115">
                        <c:v>-3.1311063732999997</c:v>
                      </c:pt>
                      <c:pt idx="116">
                        <c:v>-5.6332482661000007</c:v>
                      </c:pt>
                      <c:pt idx="117">
                        <c:v>-6.3535856865999998</c:v>
                      </c:pt>
                      <c:pt idx="118">
                        <c:v>-6.5469024753000005</c:v>
                      </c:pt>
                      <c:pt idx="119">
                        <c:v>-5.8084544847999995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特征值分析!$Y$2:$Y$291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-8.4187732184362945E-13</c:v>
                      </c:pt>
                      <c:pt idx="1">
                        <c:v>-6.3152052618901944E-13</c:v>
                      </c:pt>
                      <c:pt idx="2">
                        <c:v>-2.1769916546935653E-13</c:v>
                      </c:pt>
                      <c:pt idx="3">
                        <c:v>-1.2716423786982138E-12</c:v>
                      </c:pt>
                      <c:pt idx="4">
                        <c:v>6.7487400526801375E-13</c:v>
                      </c:pt>
                      <c:pt idx="5">
                        <c:v>-4.9448234866047009E-14</c:v>
                      </c:pt>
                      <c:pt idx="6">
                        <c:v>-7.6194659828416514E-13</c:v>
                      </c:pt>
                      <c:pt idx="7">
                        <c:v>4.7694400056650171E-14</c:v>
                      </c:pt>
                      <c:pt idx="8">
                        <c:v>2.9942002937880461E-12</c:v>
                      </c:pt>
                      <c:pt idx="9">
                        <c:v>-2.2363795637395166E-13</c:v>
                      </c:pt>
                      <c:pt idx="10">
                        <c:v>2.4055918135279537E-2</c:v>
                      </c:pt>
                      <c:pt idx="11">
                        <c:v>1.4883367834817659E-2</c:v>
                      </c:pt>
                      <c:pt idx="12">
                        <c:v>3.3141360011067593E-2</c:v>
                      </c:pt>
                      <c:pt idx="13">
                        <c:v>2.3571558085838752E-2</c:v>
                      </c:pt>
                      <c:pt idx="14">
                        <c:v>1.4503607904063015E-2</c:v>
                      </c:pt>
                      <c:pt idx="15">
                        <c:v>3.2404054937913068E-2</c:v>
                      </c:pt>
                      <c:pt idx="16">
                        <c:v>5.5642118352553374E-3</c:v>
                      </c:pt>
                      <c:pt idx="17">
                        <c:v>2.3598111672067591E-2</c:v>
                      </c:pt>
                      <c:pt idx="18">
                        <c:v>6.8722517051870253E-3</c:v>
                      </c:pt>
                      <c:pt idx="19">
                        <c:v>1.5326361956933413E-2</c:v>
                      </c:pt>
                      <c:pt idx="20">
                        <c:v>4.2624456840213876E-2</c:v>
                      </c:pt>
                      <c:pt idx="21">
                        <c:v>5.2461755595478776E-2</c:v>
                      </c:pt>
                      <c:pt idx="22">
                        <c:v>3.3141360012003795E-2</c:v>
                      </c:pt>
                      <c:pt idx="23">
                        <c:v>6.733393735787159E-2</c:v>
                      </c:pt>
                      <c:pt idx="24">
                        <c:v>4.0502341195466564E-2</c:v>
                      </c:pt>
                      <c:pt idx="25">
                        <c:v>3.2404055008128492E-2</c:v>
                      </c:pt>
                      <c:pt idx="26">
                        <c:v>4.7506798487006417E-2</c:v>
                      </c:pt>
                      <c:pt idx="27">
                        <c:v>4.0356918801217535E-2</c:v>
                      </c:pt>
                      <c:pt idx="28">
                        <c:v>4.0239827855988411E-2</c:v>
                      </c:pt>
                      <c:pt idx="29">
                        <c:v>4.7823580791662233E-2</c:v>
                      </c:pt>
                      <c:pt idx="30">
                        <c:v>6.7333937385957748E-2</c:v>
                      </c:pt>
                      <c:pt idx="31">
                        <c:v>6.3797963314567788E-2</c:v>
                      </c:pt>
                      <c:pt idx="32">
                        <c:v>5.2461755636671818E-2</c:v>
                      </c:pt>
                      <c:pt idx="33">
                        <c:v>4.2624456784041538E-2</c:v>
                      </c:pt>
                      <c:pt idx="34">
                        <c:v>6.5685878956087795E-2</c:v>
                      </c:pt>
                      <c:pt idx="35">
                        <c:v>7.4309984433672649E-2</c:v>
                      </c:pt>
                      <c:pt idx="36">
                        <c:v>7.4697608317963238E-2</c:v>
                      </c:pt>
                      <c:pt idx="37">
                        <c:v>6.2577176951026478E-2</c:v>
                      </c:pt>
                      <c:pt idx="38">
                        <c:v>5.4584569059766996E-2</c:v>
                      </c:pt>
                      <c:pt idx="39">
                        <c:v>5.671077472167535E-2</c:v>
                      </c:pt>
                      <c:pt idx="40">
                        <c:v>6.7333937385957748E-2</c:v>
                      </c:pt>
                      <c:pt idx="41">
                        <c:v>6.3797963314567788E-2</c:v>
                      </c:pt>
                      <c:pt idx="42">
                        <c:v>5.2461755636671818E-2</c:v>
                      </c:pt>
                      <c:pt idx="43">
                        <c:v>4.2624456784041538E-2</c:v>
                      </c:pt>
                      <c:pt idx="44">
                        <c:v>6.5685878956087795E-2</c:v>
                      </c:pt>
                      <c:pt idx="45">
                        <c:v>7.4309984433672649E-2</c:v>
                      </c:pt>
                      <c:pt idx="46">
                        <c:v>7.4697608317963238E-2</c:v>
                      </c:pt>
                      <c:pt idx="47">
                        <c:v>6.2577176951026478E-2</c:v>
                      </c:pt>
                      <c:pt idx="48">
                        <c:v>5.4584569059766996E-2</c:v>
                      </c:pt>
                      <c:pt idx="49">
                        <c:v>5.671077472167535E-2</c:v>
                      </c:pt>
                      <c:pt idx="50">
                        <c:v>0.13922950221264882</c:v>
                      </c:pt>
                      <c:pt idx="51">
                        <c:v>0.15765207808369325</c:v>
                      </c:pt>
                      <c:pt idx="52">
                        <c:v>0.11454020585535089</c:v>
                      </c:pt>
                      <c:pt idx="53">
                        <c:v>0.11074440753580918</c:v>
                      </c:pt>
                      <c:pt idx="54">
                        <c:v>0.15373606663515749</c:v>
                      </c:pt>
                      <c:pt idx="55">
                        <c:v>0.17912065959981008</c:v>
                      </c:pt>
                      <c:pt idx="56">
                        <c:v>0.1075555983929934</c:v>
                      </c:pt>
                      <c:pt idx="57">
                        <c:v>0.12801504381043213</c:v>
                      </c:pt>
                      <c:pt idx="58">
                        <c:v>0.13712701838102187</c:v>
                      </c:pt>
                      <c:pt idx="59">
                        <c:v>0.12869175816974449</c:v>
                      </c:pt>
                      <c:pt idx="60">
                        <c:v>0.17912065939384486</c:v>
                      </c:pt>
                      <c:pt idx="61">
                        <c:v>0.17762712679175374</c:v>
                      </c:pt>
                      <c:pt idx="62">
                        <c:v>0.2064909750101982</c:v>
                      </c:pt>
                      <c:pt idx="63">
                        <c:v>0.15765207801815886</c:v>
                      </c:pt>
                      <c:pt idx="64">
                        <c:v>0.21034928260496247</c:v>
                      </c:pt>
                      <c:pt idx="65">
                        <c:v>0.22314654182085861</c:v>
                      </c:pt>
                      <c:pt idx="66">
                        <c:v>0.22040924751687671</c:v>
                      </c:pt>
                      <c:pt idx="67">
                        <c:v>0.20153086994044694</c:v>
                      </c:pt>
                      <c:pt idx="68">
                        <c:v>0.13922950213775237</c:v>
                      </c:pt>
                      <c:pt idx="69">
                        <c:v>0.15373606663515749</c:v>
                      </c:pt>
                      <c:pt idx="70">
                        <c:v>0.28183627421964258</c:v>
                      </c:pt>
                      <c:pt idx="71">
                        <c:v>0.26955471253843749</c:v>
                      </c:pt>
                      <c:pt idx="72">
                        <c:v>0.29109322749606831</c:v>
                      </c:pt>
                      <c:pt idx="73">
                        <c:v>0.2561307167899492</c:v>
                      </c:pt>
                      <c:pt idx="74">
                        <c:v>0.28916410822594729</c:v>
                      </c:pt>
                      <c:pt idx="75">
                        <c:v>0.30674452469819058</c:v>
                      </c:pt>
                      <c:pt idx="76">
                        <c:v>0.26574600965502809</c:v>
                      </c:pt>
                      <c:pt idx="77">
                        <c:v>0.2492298424110265</c:v>
                      </c:pt>
                      <c:pt idx="78">
                        <c:v>0.31734638661407888</c:v>
                      </c:pt>
                      <c:pt idx="79">
                        <c:v>0.24795638420312488</c:v>
                      </c:pt>
                      <c:pt idx="80">
                        <c:v>0.3661526583963291</c:v>
                      </c:pt>
                      <c:pt idx="81">
                        <c:v>0.38174945730316745</c:v>
                      </c:pt>
                      <c:pt idx="82">
                        <c:v>0.3599412040811627</c:v>
                      </c:pt>
                      <c:pt idx="83">
                        <c:v>0.35754887517316947</c:v>
                      </c:pt>
                      <c:pt idx="84">
                        <c:v>0.39217217341031574</c:v>
                      </c:pt>
                      <c:pt idx="85">
                        <c:v>0.35438717228025951</c:v>
                      </c:pt>
                      <c:pt idx="86">
                        <c:v>0.36127588682811612</c:v>
                      </c:pt>
                      <c:pt idx="87">
                        <c:v>0.39673841723012793</c:v>
                      </c:pt>
                      <c:pt idx="88">
                        <c:v>0.40028005724380233</c:v>
                      </c:pt>
                      <c:pt idx="89">
                        <c:v>0.37588338143788447</c:v>
                      </c:pt>
                      <c:pt idx="90">
                        <c:v>0.4654250100822786</c:v>
                      </c:pt>
                      <c:pt idx="91">
                        <c:v>0.46434090935466371</c:v>
                      </c:pt>
                      <c:pt idx="92">
                        <c:v>0.46571062101919081</c:v>
                      </c:pt>
                      <c:pt idx="93">
                        <c:v>0.46031428220421033</c:v>
                      </c:pt>
                      <c:pt idx="94">
                        <c:v>0.44809684993004167</c:v>
                      </c:pt>
                      <c:pt idx="95">
                        <c:v>0.47743859886449275</c:v>
                      </c:pt>
                      <c:pt idx="96">
                        <c:v>0.49978883638227828</c:v>
                      </c:pt>
                      <c:pt idx="97">
                        <c:v>0.47750661362760072</c:v>
                      </c:pt>
                      <c:pt idx="98">
                        <c:v>0.50020049141729617</c:v>
                      </c:pt>
                      <c:pt idx="99">
                        <c:v>0.49156891760604998</c:v>
                      </c:pt>
                      <c:pt idx="100">
                        <c:v>0.57066262654395705</c:v>
                      </c:pt>
                      <c:pt idx="101">
                        <c:v>0.57066592763286028</c:v>
                      </c:pt>
                      <c:pt idx="102">
                        <c:v>0.53551429079221124</c:v>
                      </c:pt>
                      <c:pt idx="103">
                        <c:v>0.53533245508700789</c:v>
                      </c:pt>
                      <c:pt idx="104">
                        <c:v>0.5543945125531704</c:v>
                      </c:pt>
                      <c:pt idx="105">
                        <c:v>0.60575184949936833</c:v>
                      </c:pt>
                      <c:pt idx="106">
                        <c:v>0.60584473707230346</c:v>
                      </c:pt>
                      <c:pt idx="107">
                        <c:v>0.55298571746137704</c:v>
                      </c:pt>
                      <c:pt idx="108">
                        <c:v>0.54089563172513211</c:v>
                      </c:pt>
                      <c:pt idx="109">
                        <c:v>0.5703250611695182</c:v>
                      </c:pt>
                      <c:pt idx="110">
                        <c:v>0.6410482110064738</c:v>
                      </c:pt>
                      <c:pt idx="111">
                        <c:v>0.64069507365936185</c:v>
                      </c:pt>
                      <c:pt idx="112">
                        <c:v>0.67571600734683201</c:v>
                      </c:pt>
                      <c:pt idx="113">
                        <c:v>0.67572719145509752</c:v>
                      </c:pt>
                      <c:pt idx="114">
                        <c:v>0.60575184949936833</c:v>
                      </c:pt>
                      <c:pt idx="115">
                        <c:v>0.60584473707230346</c:v>
                      </c:pt>
                      <c:pt idx="116">
                        <c:v>0.62807414065382372</c:v>
                      </c:pt>
                      <c:pt idx="117">
                        <c:v>0.66075712308913559</c:v>
                      </c:pt>
                      <c:pt idx="118">
                        <c:v>0.66219656650841208</c:v>
                      </c:pt>
                      <c:pt idx="119">
                        <c:v>0.62497346707301926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186-4F4F-BA7A-221548579283}"/>
                  </c:ext>
                </c:extLst>
              </c15:ser>
            </c15:filteredScatterSeries>
            <c15:filteredScatterSeries>
              <c15:ser>
                <c:idx val="1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特征值分析!$Z$1</c15:sqref>
                        </c15:formulaRef>
                      </c:ext>
                    </c:extLst>
                    <c:strCache>
                      <c:ptCount val="1"/>
                      <c:pt idx="0">
                        <c:v>Re=30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rgbClr val="00B050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特征值分析!$AB$2:$AB$291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-0.70903985692000004</c:v>
                      </c:pt>
                      <c:pt idx="1">
                        <c:v>-0.71004766157999999</c:v>
                      </c:pt>
                      <c:pt idx="2">
                        <c:v>-0.75510765586999995</c:v>
                      </c:pt>
                      <c:pt idx="3">
                        <c:v>-0.75575030586000003</c:v>
                      </c:pt>
                      <c:pt idx="4">
                        <c:v>-0.85247201662999994</c:v>
                      </c:pt>
                      <c:pt idx="5">
                        <c:v>-0.85297138238000003</c:v>
                      </c:pt>
                      <c:pt idx="6">
                        <c:v>-0.93673460267999997</c:v>
                      </c:pt>
                      <c:pt idx="7">
                        <c:v>-0.93673460267999997</c:v>
                      </c:pt>
                      <c:pt idx="8">
                        <c:v>-0.97459241552000009</c:v>
                      </c:pt>
                      <c:pt idx="9">
                        <c:v>-0.97503043302999992</c:v>
                      </c:pt>
                      <c:pt idx="10">
                        <c:v>-1.0960486989</c:v>
                      </c:pt>
                      <c:pt idx="11">
                        <c:v>-1.0500615998</c:v>
                      </c:pt>
                      <c:pt idx="12">
                        <c:v>-1.1780542977999999</c:v>
                      </c:pt>
                      <c:pt idx="13">
                        <c:v>-1.537480991</c:v>
                      </c:pt>
                      <c:pt idx="14">
                        <c:v>-1.4028857856999999</c:v>
                      </c:pt>
                      <c:pt idx="15">
                        <c:v>-1.680110837</c:v>
                      </c:pt>
                      <c:pt idx="16">
                        <c:v>-0.93673460365999994</c:v>
                      </c:pt>
                      <c:pt idx="17">
                        <c:v>-2.0162363660999998</c:v>
                      </c:pt>
                      <c:pt idx="18">
                        <c:v>-1.8428182489</c:v>
                      </c:pt>
                      <c:pt idx="19">
                        <c:v>-1.3597517400000001</c:v>
                      </c:pt>
                      <c:pt idx="20">
                        <c:v>-1.3184380484</c:v>
                      </c:pt>
                      <c:pt idx="21">
                        <c:v>-1.5887660872</c:v>
                      </c:pt>
                      <c:pt idx="22">
                        <c:v>-0.99122726590999988</c:v>
                      </c:pt>
                      <c:pt idx="23">
                        <c:v>-1.1780542977999999</c:v>
                      </c:pt>
                      <c:pt idx="24">
                        <c:v>-1.9320449351</c:v>
                      </c:pt>
                      <c:pt idx="25">
                        <c:v>-1.6801108357999999</c:v>
                      </c:pt>
                      <c:pt idx="26">
                        <c:v>-2.1982566089</c:v>
                      </c:pt>
                      <c:pt idx="27">
                        <c:v>-2.4620162225</c:v>
                      </c:pt>
                      <c:pt idx="28">
                        <c:v>-2.3284950488999998</c:v>
                      </c:pt>
                      <c:pt idx="29">
                        <c:v>-2.3079611738999999</c:v>
                      </c:pt>
                      <c:pt idx="30">
                        <c:v>-0.99122726242000003</c:v>
                      </c:pt>
                      <c:pt idx="31">
                        <c:v>-2.0926743971000001</c:v>
                      </c:pt>
                      <c:pt idx="32">
                        <c:v>-1.5887660911000001</c:v>
                      </c:pt>
                      <c:pt idx="33">
                        <c:v>-1.3184380482</c:v>
                      </c:pt>
                      <c:pt idx="34">
                        <c:v>-2.7078760009000002</c:v>
                      </c:pt>
                      <c:pt idx="35">
                        <c:v>-2.8182165531999996</c:v>
                      </c:pt>
                      <c:pt idx="36">
                        <c:v>-2.9214540882</c:v>
                      </c:pt>
                      <c:pt idx="37">
                        <c:v>-2.8680637445000001</c:v>
                      </c:pt>
                      <c:pt idx="38">
                        <c:v>-2.5487497753000001</c:v>
                      </c:pt>
                      <c:pt idx="39">
                        <c:v>-2.4617468225999999</c:v>
                      </c:pt>
                      <c:pt idx="40">
                        <c:v>-0.36671751421999998</c:v>
                      </c:pt>
                      <c:pt idx="41">
                        <c:v>-0.99122727263999999</c:v>
                      </c:pt>
                      <c:pt idx="42">
                        <c:v>-1.5869231576</c:v>
                      </c:pt>
                      <c:pt idx="43">
                        <c:v>-2.1522417302000001</c:v>
                      </c:pt>
                      <c:pt idx="44">
                        <c:v>-3.0648596718999999</c:v>
                      </c:pt>
                      <c:pt idx="45">
                        <c:v>-2.9264903256000001</c:v>
                      </c:pt>
                      <c:pt idx="46">
                        <c:v>-3.2365076593</c:v>
                      </c:pt>
                      <c:pt idx="47">
                        <c:v>-3.2818084328000001</c:v>
                      </c:pt>
                      <c:pt idx="48">
                        <c:v>-3.1671579460999997</c:v>
                      </c:pt>
                      <c:pt idx="49">
                        <c:v>-2.8182164851000002</c:v>
                      </c:pt>
                      <c:pt idx="50">
                        <c:v>-1.0623198627999999</c:v>
                      </c:pt>
                      <c:pt idx="51">
                        <c:v>-0.23110726229</c:v>
                      </c:pt>
                      <c:pt idx="52">
                        <c:v>-0.36671750504</c:v>
                      </c:pt>
                      <c:pt idx="53">
                        <c:v>-0.65743235274</c:v>
                      </c:pt>
                      <c:pt idx="54">
                        <c:v>-2.9144560619999997</c:v>
                      </c:pt>
                      <c:pt idx="55">
                        <c:v>-1.5869231527999998</c:v>
                      </c:pt>
                      <c:pt idx="56">
                        <c:v>-2.1522417301000001</c:v>
                      </c:pt>
                      <c:pt idx="57">
                        <c:v>-4.0798046794999996</c:v>
                      </c:pt>
                      <c:pt idx="58">
                        <c:v>-3.8361326260999999</c:v>
                      </c:pt>
                      <c:pt idx="59">
                        <c:v>-4.0449536693999999</c:v>
                      </c:pt>
                      <c:pt idx="60">
                        <c:v>-0.65743235676</c:v>
                      </c:pt>
                      <c:pt idx="61">
                        <c:v>-1.7261226855</c:v>
                      </c:pt>
                      <c:pt idx="62">
                        <c:v>-0.26375145780000003</c:v>
                      </c:pt>
                      <c:pt idx="63">
                        <c:v>-0.23110727327000002</c:v>
                      </c:pt>
                      <c:pt idx="64">
                        <c:v>-1.1807573861</c:v>
                      </c:pt>
                      <c:pt idx="65">
                        <c:v>-0.54402076315000003</c:v>
                      </c:pt>
                      <c:pt idx="66">
                        <c:v>-2.3167206789999999</c:v>
                      </c:pt>
                      <c:pt idx="67">
                        <c:v>-3.4824978122000001</c:v>
                      </c:pt>
                      <c:pt idx="68">
                        <c:v>-1.0623198575999999</c:v>
                      </c:pt>
                      <c:pt idx="69">
                        <c:v>-2.9144552979</c:v>
                      </c:pt>
                      <c:pt idx="70">
                        <c:v>-1.4446028719000001</c:v>
                      </c:pt>
                      <c:pt idx="71">
                        <c:v>-0.63002922461999999</c:v>
                      </c:pt>
                      <c:pt idx="72">
                        <c:v>-0.92015914621000006</c:v>
                      </c:pt>
                      <c:pt idx="73">
                        <c:v>-0.42724506766000003</c:v>
                      </c:pt>
                      <c:pt idx="74">
                        <c:v>-0.74882883164000003</c:v>
                      </c:pt>
                      <c:pt idx="75">
                        <c:v>-2.3606398813</c:v>
                      </c:pt>
                      <c:pt idx="76">
                        <c:v>-2.8716409357999999</c:v>
                      </c:pt>
                      <c:pt idx="77">
                        <c:v>-0.95110605738999998</c:v>
                      </c:pt>
                      <c:pt idx="78">
                        <c:v>-0.87914828759000008</c:v>
                      </c:pt>
                      <c:pt idx="79">
                        <c:v>-1.7248435189</c:v>
                      </c:pt>
                      <c:pt idx="80">
                        <c:v>-1.3372221297</c:v>
                      </c:pt>
                      <c:pt idx="81">
                        <c:v>-1.5745182612999999</c:v>
                      </c:pt>
                      <c:pt idx="82">
                        <c:v>-1.3536173354000001</c:v>
                      </c:pt>
                      <c:pt idx="83">
                        <c:v>-1.2395659086999999</c:v>
                      </c:pt>
                      <c:pt idx="84">
                        <c:v>-1.745224369</c:v>
                      </c:pt>
                      <c:pt idx="85">
                        <c:v>-1.8693213849000001</c:v>
                      </c:pt>
                      <c:pt idx="86">
                        <c:v>-2.9683452676000002</c:v>
                      </c:pt>
                      <c:pt idx="87">
                        <c:v>-2.2725582913000002</c:v>
                      </c:pt>
                      <c:pt idx="88">
                        <c:v>-2.2190514854999996</c:v>
                      </c:pt>
                      <c:pt idx="89">
                        <c:v>-3.9539091848000001</c:v>
                      </c:pt>
                      <c:pt idx="90">
                        <c:v>-2.1188303277</c:v>
                      </c:pt>
                      <c:pt idx="91">
                        <c:v>-2.1678792924000003</c:v>
                      </c:pt>
                      <c:pt idx="92">
                        <c:v>-2.8836791428000002</c:v>
                      </c:pt>
                      <c:pt idx="93">
                        <c:v>-2.9752765669999999</c:v>
                      </c:pt>
                      <c:pt idx="94">
                        <c:v>-2.6612087372</c:v>
                      </c:pt>
                      <c:pt idx="95">
                        <c:v>-3.2241671755999999</c:v>
                      </c:pt>
                      <c:pt idx="96">
                        <c:v>-2.3142359342000001</c:v>
                      </c:pt>
                      <c:pt idx="97">
                        <c:v>-3.8551591717</c:v>
                      </c:pt>
                      <c:pt idx="98">
                        <c:v>-2.3875600021999999</c:v>
                      </c:pt>
                      <c:pt idx="99">
                        <c:v>-3.7551518089</c:v>
                      </c:pt>
                      <c:pt idx="100">
                        <c:v>-2.8447503616000001</c:v>
                      </c:pt>
                      <c:pt idx="101">
                        <c:v>-2.8748724894</c:v>
                      </c:pt>
                      <c:pt idx="102">
                        <c:v>-2.5760748706999999</c:v>
                      </c:pt>
                      <c:pt idx="103">
                        <c:v>-2.5725954625000003</c:v>
                      </c:pt>
                      <c:pt idx="104">
                        <c:v>-4.6620903964</c:v>
                      </c:pt>
                      <c:pt idx="105">
                        <c:v>-3.1714158470999996</c:v>
                      </c:pt>
                      <c:pt idx="106">
                        <c:v>-3.1494796051000002</c:v>
                      </c:pt>
                      <c:pt idx="107">
                        <c:v>-4.9431579408999999</c:v>
                      </c:pt>
                      <c:pt idx="108">
                        <c:v>-5.2055956575</c:v>
                      </c:pt>
                      <c:pt idx="109">
                        <c:v>-5.4139381041999997</c:v>
                      </c:pt>
                      <c:pt idx="110">
                        <c:v>-3.5031469518000002</c:v>
                      </c:pt>
                      <c:pt idx="111">
                        <c:v>-3.5041094843999998</c:v>
                      </c:pt>
                      <c:pt idx="112">
                        <c:v>-3.8697113966000001</c:v>
                      </c:pt>
                      <c:pt idx="113">
                        <c:v>-3.8953079839</c:v>
                      </c:pt>
                      <c:pt idx="114">
                        <c:v>-3.1714158470999996</c:v>
                      </c:pt>
                      <c:pt idx="115">
                        <c:v>-3.1494796051000002</c:v>
                      </c:pt>
                      <c:pt idx="116">
                        <c:v>-6.3746400629000002</c:v>
                      </c:pt>
                      <c:pt idx="117">
                        <c:v>-5.6525423496000009</c:v>
                      </c:pt>
                      <c:pt idx="118">
                        <c:v>-6.5682050346</c:v>
                      </c:pt>
                      <c:pt idx="119">
                        <c:v>-5.8275874408999995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特征值分析!$AC$2:$AC$291</c15:sqref>
                        </c15:formulaRef>
                      </c:ext>
                    </c:extLst>
                    <c:numCache>
                      <c:formatCode>0.0000E+00</c:formatCode>
                      <c:ptCount val="290"/>
                      <c:pt idx="0">
                        <c:v>7.1794196806047841E-13</c:v>
                      </c:pt>
                      <c:pt idx="1">
                        <c:v>8.8534715068701536E-14</c:v>
                      </c:pt>
                      <c:pt idx="2">
                        <c:v>1.28897013656292E-13</c:v>
                      </c:pt>
                      <c:pt idx="3">
                        <c:v>-2.24863022387772E-14</c:v>
                      </c:pt>
                      <c:pt idx="4">
                        <c:v>-9.3426654769828214E-13</c:v>
                      </c:pt>
                      <c:pt idx="5">
                        <c:v>-2.1140662956406624E-14</c:v>
                      </c:pt>
                      <c:pt idx="6">
                        <c:v>5.5988214873976374E-3</c:v>
                      </c:pt>
                      <c:pt idx="7">
                        <c:v>-5.5988214871167761E-3</c:v>
                      </c:pt>
                      <c:pt idx="8">
                        <c:v>-1.6316277188987074E-13</c:v>
                      </c:pt>
                      <c:pt idx="9">
                        <c:v>1.4518967178321857E-14</c:v>
                      </c:pt>
                      <c:pt idx="10">
                        <c:v>2.4028839746851362E-2</c:v>
                      </c:pt>
                      <c:pt idx="11">
                        <c:v>1.4895052801825267E-2</c:v>
                      </c:pt>
                      <c:pt idx="12">
                        <c:v>3.3076419628132334E-2</c:v>
                      </c:pt>
                      <c:pt idx="13">
                        <c:v>2.3526578657813838E-2</c:v>
                      </c:pt>
                      <c:pt idx="14">
                        <c:v>1.4482197042915337E-2</c:v>
                      </c:pt>
                      <c:pt idx="15">
                        <c:v>3.2366126468129947E-2</c:v>
                      </c:pt>
                      <c:pt idx="16">
                        <c:v>5.5988214784100637E-3</c:v>
                      </c:pt>
                      <c:pt idx="17">
                        <c:v>2.3576453426089387E-2</c:v>
                      </c:pt>
                      <c:pt idx="18">
                        <c:v>1.5335980549745224E-2</c:v>
                      </c:pt>
                      <c:pt idx="19">
                        <c:v>6.8046214484447443E-3</c:v>
                      </c:pt>
                      <c:pt idx="20">
                        <c:v>4.251581512117359E-2</c:v>
                      </c:pt>
                      <c:pt idx="21">
                        <c:v>5.2294723387973946E-2</c:v>
                      </c:pt>
                      <c:pt idx="22">
                        <c:v>6.7339400748337552E-2</c:v>
                      </c:pt>
                      <c:pt idx="23">
                        <c:v>3.3076419636558191E-2</c:v>
                      </c:pt>
                      <c:pt idx="24">
                        <c:v>4.0457830352369314E-2</c:v>
                      </c:pt>
                      <c:pt idx="25">
                        <c:v>3.2366126529919506E-2</c:v>
                      </c:pt>
                      <c:pt idx="26">
                        <c:v>4.7487720736254069E-2</c:v>
                      </c:pt>
                      <c:pt idx="27">
                        <c:v>4.8072523262283479E-2</c:v>
                      </c:pt>
                      <c:pt idx="28">
                        <c:v>4.0217606161245208E-2</c:v>
                      </c:pt>
                      <c:pt idx="29">
                        <c:v>4.0273457684562697E-2</c:v>
                      </c:pt>
                      <c:pt idx="30">
                        <c:v>6.7339400724932427E-2</c:v>
                      </c:pt>
                      <c:pt idx="31">
                        <c:v>6.3510587627359671E-2</c:v>
                      </c:pt>
                      <c:pt idx="32">
                        <c:v>5.2294723381420501E-2</c:v>
                      </c:pt>
                      <c:pt idx="33">
                        <c:v>4.2515815124918421E-2</c:v>
                      </c:pt>
                      <c:pt idx="34">
                        <c:v>6.5551629920592047E-2</c:v>
                      </c:pt>
                      <c:pt idx="35">
                        <c:v>7.4258155389646863E-2</c:v>
                      </c:pt>
                      <c:pt idx="36">
                        <c:v>7.4398747192558248E-2</c:v>
                      </c:pt>
                      <c:pt idx="37">
                        <c:v>6.2528679232535078E-2</c:v>
                      </c:pt>
                      <c:pt idx="38">
                        <c:v>5.6715306214059569E-2</c:v>
                      </c:pt>
                      <c:pt idx="39">
                        <c:v>5.4465035695589553E-2</c:v>
                      </c:pt>
                      <c:pt idx="40">
                        <c:v>0.11074385793633307</c:v>
                      </c:pt>
                      <c:pt idx="41">
                        <c:v>6.7339400743656533E-2</c:v>
                      </c:pt>
                      <c:pt idx="42">
                        <c:v>0.1092651536881981</c:v>
                      </c:pt>
                      <c:pt idx="43">
                        <c:v>0.1075570903957139</c:v>
                      </c:pt>
                      <c:pt idx="44">
                        <c:v>9.2438120886614683E-2</c:v>
                      </c:pt>
                      <c:pt idx="45">
                        <c:v>8.3287494873666004E-2</c:v>
                      </c:pt>
                      <c:pt idx="46">
                        <c:v>0.10153665326605739</c:v>
                      </c:pt>
                      <c:pt idx="47">
                        <c:v>9.5878818577932873E-2</c:v>
                      </c:pt>
                      <c:pt idx="48">
                        <c:v>8.4920441429086932E-2</c:v>
                      </c:pt>
                      <c:pt idx="49">
                        <c:v>7.425816233535594E-2</c:v>
                      </c:pt>
                      <c:pt idx="50">
                        <c:v>0.13922464951281679</c:v>
                      </c:pt>
                      <c:pt idx="51">
                        <c:v>0.15765197728244024</c:v>
                      </c:pt>
                      <c:pt idx="52">
                        <c:v>0.11074385799250541</c:v>
                      </c:pt>
                      <c:pt idx="53">
                        <c:v>0.17911853848567499</c:v>
                      </c:pt>
                      <c:pt idx="54">
                        <c:v>0.1537307284378443</c:v>
                      </c:pt>
                      <c:pt idx="55">
                        <c:v>0.10926515357585344</c:v>
                      </c:pt>
                      <c:pt idx="56">
                        <c:v>0.10755709044252418</c:v>
                      </c:pt>
                      <c:pt idx="57">
                        <c:v>0.13710596073057302</c:v>
                      </c:pt>
                      <c:pt idx="58">
                        <c:v>0.12802625172640517</c:v>
                      </c:pt>
                      <c:pt idx="59">
                        <c:v>0.12862748624413506</c:v>
                      </c:pt>
                      <c:pt idx="60">
                        <c:v>0.17911853860738172</c:v>
                      </c:pt>
                      <c:pt idx="61">
                        <c:v>0.17762466194974599</c:v>
                      </c:pt>
                      <c:pt idx="62">
                        <c:v>0.206490348829107</c:v>
                      </c:pt>
                      <c:pt idx="63">
                        <c:v>0.15765197732925054</c:v>
                      </c:pt>
                      <c:pt idx="64">
                        <c:v>0.2103423993501595</c:v>
                      </c:pt>
                      <c:pt idx="65">
                        <c:v>0.22314401414073345</c:v>
                      </c:pt>
                      <c:pt idx="66">
                        <c:v>0.22039569988276944</c:v>
                      </c:pt>
                      <c:pt idx="67">
                        <c:v>0.20152478569964427</c:v>
                      </c:pt>
                      <c:pt idx="68">
                        <c:v>0.13922464956898911</c:v>
                      </c:pt>
                      <c:pt idx="69">
                        <c:v>0.15373072785739683</c:v>
                      </c:pt>
                      <c:pt idx="70">
                        <c:v>0.28182920816134127</c:v>
                      </c:pt>
                      <c:pt idx="71">
                        <c:v>0.26955476005086981</c:v>
                      </c:pt>
                      <c:pt idx="72">
                        <c:v>0.29108716603314694</c:v>
                      </c:pt>
                      <c:pt idx="73">
                        <c:v>0.25612790432545357</c:v>
                      </c:pt>
                      <c:pt idx="74">
                        <c:v>0.30674410840502475</c:v>
                      </c:pt>
                      <c:pt idx="75">
                        <c:v>0.28915004520131532</c:v>
                      </c:pt>
                      <c:pt idx="76">
                        <c:v>0.26574387575232494</c:v>
                      </c:pt>
                      <c:pt idx="77">
                        <c:v>0.24922701641836054</c:v>
                      </c:pt>
                      <c:pt idx="78">
                        <c:v>0.31734497607060452</c:v>
                      </c:pt>
                      <c:pt idx="79">
                        <c:v>0.24794796500947433</c:v>
                      </c:pt>
                      <c:pt idx="80">
                        <c:v>0.36615367682882732</c:v>
                      </c:pt>
                      <c:pt idx="81">
                        <c:v>0.38174109182899219</c:v>
                      </c:pt>
                      <c:pt idx="82">
                        <c:v>0.35993765266025374</c:v>
                      </c:pt>
                      <c:pt idx="83">
                        <c:v>0.35754311159213437</c:v>
                      </c:pt>
                      <c:pt idx="84">
                        <c:v>0.39216709985959125</c:v>
                      </c:pt>
                      <c:pt idx="85">
                        <c:v>0.35437775200199972</c:v>
                      </c:pt>
                      <c:pt idx="86">
                        <c:v>0.36125820758778804</c:v>
                      </c:pt>
                      <c:pt idx="87">
                        <c:v>0.39670173755745636</c:v>
                      </c:pt>
                      <c:pt idx="88">
                        <c:v>0.40029645628855665</c:v>
                      </c:pt>
                      <c:pt idx="89">
                        <c:v>0.37586461531906945</c:v>
                      </c:pt>
                      <c:pt idx="90">
                        <c:v>0.46541747652972909</c:v>
                      </c:pt>
                      <c:pt idx="91">
                        <c:v>0.46432941651388948</c:v>
                      </c:pt>
                      <c:pt idx="92">
                        <c:v>0.46571107338435702</c:v>
                      </c:pt>
                      <c:pt idx="93">
                        <c:v>0.4603078646367787</c:v>
                      </c:pt>
                      <c:pt idx="94">
                        <c:v>0.4480939122761381</c:v>
                      </c:pt>
                      <c:pt idx="95">
                        <c:v>0.47742332301363921</c:v>
                      </c:pt>
                      <c:pt idx="96">
                        <c:v>0.49977981307390174</c:v>
                      </c:pt>
                      <c:pt idx="97">
                        <c:v>0.47749517818558945</c:v>
                      </c:pt>
                      <c:pt idx="98">
                        <c:v>0.50018892098380474</c:v>
                      </c:pt>
                      <c:pt idx="99">
                        <c:v>0.49157473767772886</c:v>
                      </c:pt>
                      <c:pt idx="100">
                        <c:v>0.57064998593388594</c:v>
                      </c:pt>
                      <c:pt idx="101">
                        <c:v>0.57065149528449544</c:v>
                      </c:pt>
                      <c:pt idx="102">
                        <c:v>0.53550333190691801</c:v>
                      </c:pt>
                      <c:pt idx="103">
                        <c:v>0.53531981946691243</c:v>
                      </c:pt>
                      <c:pt idx="104">
                        <c:v>0.5543815665060341</c:v>
                      </c:pt>
                      <c:pt idx="105">
                        <c:v>0.6057370260324052</c:v>
                      </c:pt>
                      <c:pt idx="106">
                        <c:v>0.60582972414542036</c:v>
                      </c:pt>
                      <c:pt idx="107">
                        <c:v>0.55296146128334445</c:v>
                      </c:pt>
                      <c:pt idx="108">
                        <c:v>0.54089347764719897</c:v>
                      </c:pt>
                      <c:pt idx="109">
                        <c:v>0.570311350467126</c:v>
                      </c:pt>
                      <c:pt idx="110">
                        <c:v>0.64103142333342789</c:v>
                      </c:pt>
                      <c:pt idx="111">
                        <c:v>0.64067888491446323</c:v>
                      </c:pt>
                      <c:pt idx="112">
                        <c:v>0.67569699966825736</c:v>
                      </c:pt>
                      <c:pt idx="113">
                        <c:v>0.67570962975537796</c:v>
                      </c:pt>
                      <c:pt idx="114">
                        <c:v>0.6057370260324052</c:v>
                      </c:pt>
                      <c:pt idx="115">
                        <c:v>0.60582972414542036</c:v>
                      </c:pt>
                      <c:pt idx="116">
                        <c:v>0.66073526857795928</c:v>
                      </c:pt>
                      <c:pt idx="117">
                        <c:v>0.62805703116011546</c:v>
                      </c:pt>
                      <c:pt idx="118">
                        <c:v>0.66216726552116578</c:v>
                      </c:pt>
                      <c:pt idx="119">
                        <c:v>0.62495168984561222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3186-4F4F-BA7A-221548579283}"/>
                  </c:ext>
                </c:extLst>
              </c15:ser>
            </c15:filteredScatterSeries>
          </c:ext>
        </c:extLst>
      </c:scatterChart>
      <c:valAx>
        <c:axId val="50426728"/>
        <c:scaling>
          <c:orientation val="minMax"/>
          <c:max val="110"/>
          <c:min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Reynoldes number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357568"/>
        <c:crosses val="autoZero"/>
        <c:crossBetween val="midCat"/>
        <c:majorUnit val="20"/>
      </c:valAx>
      <c:valAx>
        <c:axId val="342357568"/>
        <c:scaling>
          <c:orientation val="minMax"/>
          <c:max val="0.18000000000000002"/>
          <c:min val="0.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Strouhal number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.00_ " sourceLinked="0"/>
        <c:majorTickMark val="in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26728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6927F-0431-488B-B920-2E268482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57E55-88C0-4BEA-BAC7-7E5C43022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EC017-B026-4CE4-880F-E6B88F7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DBB70-B420-4EA1-8C21-1D7A1E38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29C50-7AE6-4594-ADA0-D59A0BA0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AC5B-A651-4766-95C8-DFD97A7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F1494-BFCB-4E5D-817F-EDE71910A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9128C-724C-4D4C-9096-C12B985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8F419-4352-4822-9224-BC632280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72414-9410-4314-89D3-55A7DF7E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7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B4215-259E-4BA4-AC58-315009251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7FFDD-077B-4DCF-953D-9A9C8E48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010AE-FC79-41FF-B512-FB109817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6F0B7-656B-4C32-A7CB-4953258D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E9AD8-E6B7-4FE6-9074-FA909EFE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FA6B5-318B-4B45-81EE-06F89374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AFB1D-BC56-4531-980B-439F04F4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4D11D-EF42-40CF-BDF0-A774F609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418C2-737A-4F63-B301-EBCDB7F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312B8-7964-421B-B4C9-B9066B33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2F0F8-CCC7-4F6C-96C1-D7E7E923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D7887-FF98-4069-93EC-C057B1D9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C3E9D-BA0A-43C8-9359-0F48C04A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B4EB0-0F33-435D-88AD-5BCD7F53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1DD10-65B4-4535-868D-56054B5F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8E834-BC3A-4C01-90AC-2363F4E6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01471-47C0-481A-BCB1-11A86BD49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8256D6-FBAB-4D6F-98FC-F16AB4B5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C2AE4-FFCD-42B1-9110-03E3CBE6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810C9-F73C-4A55-BB17-78AD1C85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9CBE6-567B-44B3-8FBC-50076B92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1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A452-BD9B-4AA3-B055-94ECAD1E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46BD9-8C3A-459C-A797-3B2BF6DD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9E577-B94B-4025-8A9C-F49EFE26D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E034D-79A8-4F9F-BDE4-B9A0F3F4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67E20-C658-4F0B-A8AB-4E8B6E318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1AF953-D73B-47D0-A8CC-88A714C9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EA023-F532-4976-8CE4-52193A79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77AA2-9731-473D-85C4-95C686CC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8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6B6BF-AB14-4F52-AC8D-1F2A0DFD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700DA2-2ED7-4A08-9CB9-B44D0931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CDD85E-FBE5-41CE-B02F-D67C83A6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17DA00-7243-4C9D-B983-585FEC7F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1C2B06-22D7-4D8C-80F4-05624F8F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CB7466-0779-4C20-831D-1C54FEF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13465-1220-4132-9537-27DAE6E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BD929-C999-4180-85F5-D9E95E6D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C9E75-3360-4B5A-9CFF-8675F95E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18062-076D-45B2-B7E4-CB1E77E9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D4E5D-59AB-4902-A512-B5EE92C6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BC330-639C-437E-99BD-96C4E249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41F71-0716-4FFD-ACC1-D4CF462B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3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42F3E-306A-41AD-9D8B-69E5982A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05603C-3FAA-4665-A18D-47416F8F8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F94A79-8C2E-4F58-825A-9FC489C4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CABC4-5613-4481-B040-5D911BF5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9E8E0-9E04-4E25-B44A-BAA818DE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C37FEE-EC08-480A-A4E8-2357BE81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4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A53846-2433-44EC-88CB-2FC39C5C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BC6C7-8B7C-446B-B694-DA1F660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60A75-D431-4CFB-8756-56B384A3A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D00D-34FF-4242-B091-F1C6C5504ED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5C747-6D4B-4B3A-B54E-047ECC270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F6EE0-6CE5-418E-89FA-25A8AAA9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DC6D-B7F7-46D4-A6D2-1B54AB315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669963F-5E8F-45FB-84D0-0460A26BA157}"/>
              </a:ext>
            </a:extLst>
          </p:cNvPr>
          <p:cNvGrpSpPr/>
          <p:nvPr/>
        </p:nvGrpSpPr>
        <p:grpSpPr>
          <a:xfrm>
            <a:off x="-886265" y="357445"/>
            <a:ext cx="13497851" cy="6338318"/>
            <a:chOff x="-611945" y="357445"/>
            <a:chExt cx="13497851" cy="6338318"/>
          </a:xfrm>
        </p:grpSpPr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994721A4-9E11-4B99-85DB-3711455EDE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4387264"/>
                </p:ext>
              </p:extLst>
            </p:nvPr>
          </p:nvGraphicFramePr>
          <p:xfrm>
            <a:off x="6649961" y="357445"/>
            <a:ext cx="6235945" cy="6338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ACBDF2C-C824-4DAD-8414-352B21E8C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9398" y="3668786"/>
              <a:ext cx="730250" cy="1539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92F6F8D-D8FC-41AE-B382-A419CB208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5395" y="3600450"/>
              <a:ext cx="237953" cy="556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C66EED5-BBE0-4E40-BB2D-C90AABCFF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8295" y="3560836"/>
              <a:ext cx="193503" cy="25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AF075D6-3915-444E-96E5-05733A8844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4370" y="3526604"/>
              <a:ext cx="330028" cy="26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D408DD2-5C29-489E-B352-6C1E3AFD6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83320" y="3521048"/>
              <a:ext cx="437682" cy="55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A699C97-8365-47A7-BF25-FDA3D57F4B29}"/>
                </a:ext>
              </a:extLst>
            </p:cNvPr>
            <p:cNvCxnSpPr>
              <a:cxnSpLocks/>
            </p:cNvCxnSpPr>
            <p:nvPr/>
          </p:nvCxnSpPr>
          <p:spPr>
            <a:xfrm>
              <a:off x="12098261" y="3552798"/>
              <a:ext cx="108787" cy="207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7D7585F9-FC62-4267-8DD2-7252678EC0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01833"/>
                </p:ext>
              </p:extLst>
            </p:nvPr>
          </p:nvGraphicFramePr>
          <p:xfrm>
            <a:off x="-611945" y="357445"/>
            <a:ext cx="6914270" cy="6338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4C65761-FFC7-425A-82F6-01CE13F41BA5}"/>
                </a:ext>
              </a:extLst>
            </p:cNvPr>
            <p:cNvSpPr/>
            <p:nvPr/>
          </p:nvSpPr>
          <p:spPr>
            <a:xfrm>
              <a:off x="2511087" y="4698609"/>
              <a:ext cx="2580786" cy="99880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39CB27D-19FF-4227-9FE0-BBCFA05F99E5}"/>
                </a:ext>
              </a:extLst>
            </p:cNvPr>
            <p:cNvSpPr/>
            <p:nvPr/>
          </p:nvSpPr>
          <p:spPr>
            <a:xfrm>
              <a:off x="5350545" y="4764945"/>
              <a:ext cx="1195491" cy="476250"/>
            </a:xfrm>
            <a:custGeom>
              <a:avLst/>
              <a:gdLst>
                <a:gd name="connsiteX0" fmla="*/ 0 w 933450"/>
                <a:gd name="connsiteY0" fmla="*/ 336550 h 336550"/>
                <a:gd name="connsiteX1" fmla="*/ 533400 w 933450"/>
                <a:gd name="connsiteY1" fmla="*/ 266700 h 336550"/>
                <a:gd name="connsiteX2" fmla="*/ 933450 w 933450"/>
                <a:gd name="connsiteY2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36550">
                  <a:moveTo>
                    <a:pt x="0" y="336550"/>
                  </a:moveTo>
                  <a:cubicBezTo>
                    <a:pt x="188912" y="329671"/>
                    <a:pt x="377825" y="322792"/>
                    <a:pt x="533400" y="266700"/>
                  </a:cubicBezTo>
                  <a:cubicBezTo>
                    <a:pt x="688975" y="210608"/>
                    <a:pt x="811212" y="105304"/>
                    <a:pt x="93345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29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B791631-70C2-4E86-9AEE-F9D28E2C4C64}"/>
              </a:ext>
            </a:extLst>
          </p:cNvPr>
          <p:cNvGrpSpPr/>
          <p:nvPr/>
        </p:nvGrpSpPr>
        <p:grpSpPr>
          <a:xfrm>
            <a:off x="-752033" y="330179"/>
            <a:ext cx="13828391" cy="6338318"/>
            <a:chOff x="-1129404" y="330179"/>
            <a:chExt cx="13828391" cy="6338318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4A7BE7A2-3537-4B99-BB31-260F2F97D95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57753015"/>
                </p:ext>
              </p:extLst>
            </p:nvPr>
          </p:nvGraphicFramePr>
          <p:xfrm>
            <a:off x="-1129404" y="330179"/>
            <a:ext cx="7059102" cy="6338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9" name="图表 8">
              <a:extLst>
                <a:ext uri="{FF2B5EF4-FFF2-40B4-BE49-F238E27FC236}">
                  <a16:creationId xmlns:a16="http://schemas.microsoft.com/office/drawing/2014/main" id="{CE5A1939-633E-44F6-9C19-114A33DC4B7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86375728"/>
                </p:ext>
              </p:extLst>
            </p:nvPr>
          </p:nvGraphicFramePr>
          <p:xfrm>
            <a:off x="5639885" y="330179"/>
            <a:ext cx="7059102" cy="6338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FBE94AC-E10F-4D0C-A7B7-807423A575D7}"/>
                </a:ext>
              </a:extLst>
            </p:cNvPr>
            <p:cNvSpPr txBox="1"/>
            <p:nvPr/>
          </p:nvSpPr>
          <p:spPr>
            <a:xfrm>
              <a:off x="11770369" y="1499761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B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7ACCDC-9F8B-45D0-B2B2-F4AF8B21AD7A}"/>
                </a:ext>
              </a:extLst>
            </p:cNvPr>
            <p:cNvSpPr txBox="1"/>
            <p:nvPr/>
          </p:nvSpPr>
          <p:spPr>
            <a:xfrm>
              <a:off x="11771300" y="4661898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676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309EDC-1D64-410C-A1F7-2EF7B24FBE7D}"/>
              </a:ext>
            </a:extLst>
          </p:cNvPr>
          <p:cNvGrpSpPr/>
          <p:nvPr/>
        </p:nvGrpSpPr>
        <p:grpSpPr>
          <a:xfrm>
            <a:off x="-885368" y="259841"/>
            <a:ext cx="14086592" cy="6409473"/>
            <a:chOff x="0" y="259841"/>
            <a:chExt cx="14086592" cy="6409473"/>
          </a:xfrm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8AB83B0B-24D8-41AF-9AC1-20AF86429F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18661499"/>
                </p:ext>
              </p:extLst>
            </p:nvPr>
          </p:nvGraphicFramePr>
          <p:xfrm>
            <a:off x="0" y="259841"/>
            <a:ext cx="7059102" cy="6338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986637C-E126-43B8-8364-5A5FA999B622}"/>
                </a:ext>
              </a:extLst>
            </p:cNvPr>
            <p:cNvSpPr txBox="1"/>
            <p:nvPr/>
          </p:nvSpPr>
          <p:spPr>
            <a:xfrm>
              <a:off x="6159517" y="171244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B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5054399-AB79-4A1C-BE87-89650ACED835}"/>
                </a:ext>
              </a:extLst>
            </p:cNvPr>
            <p:cNvSpPr txBox="1"/>
            <p:nvPr/>
          </p:nvSpPr>
          <p:spPr>
            <a:xfrm>
              <a:off x="6138677" y="4852815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B438E56-2F9C-4769-8355-733C74455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328" t="12487" r="31728" b="5185"/>
            <a:stretch/>
          </p:blipFill>
          <p:spPr>
            <a:xfrm>
              <a:off x="7124894" y="259841"/>
              <a:ext cx="6533049" cy="640947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96D4B89-D100-499E-B4D2-EB071D36421A}"/>
                </a:ext>
              </a:extLst>
            </p:cNvPr>
            <p:cNvSpPr/>
            <p:nvPr/>
          </p:nvSpPr>
          <p:spPr>
            <a:xfrm>
              <a:off x="8222343" y="1458686"/>
              <a:ext cx="3759200" cy="42672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AD78B2-8C59-47B5-92E9-77D9C863F729}"/>
                </a:ext>
              </a:extLst>
            </p:cNvPr>
            <p:cNvSpPr/>
            <p:nvPr/>
          </p:nvSpPr>
          <p:spPr>
            <a:xfrm>
              <a:off x="12455621" y="1458686"/>
              <a:ext cx="1144265" cy="426720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2A40E1-A1C5-4783-A942-124CB4E0497E}"/>
                </a:ext>
              </a:extLst>
            </p:cNvPr>
            <p:cNvSpPr txBox="1"/>
            <p:nvPr/>
          </p:nvSpPr>
          <p:spPr>
            <a:xfrm>
              <a:off x="9107715" y="4714315"/>
              <a:ext cx="24625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Oscillation frequency </a:t>
              </a:r>
            </a:p>
            <a:p>
              <a:r>
                <a:rPr lang="en-US" altLang="zh-CN" b="1" dirty="0"/>
                <a:t>same as that of A</a:t>
              </a:r>
              <a:endParaRPr lang="zh-CN" altLang="en-US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34624B-0C2C-490F-933E-8BBD03FACC9C}"/>
                </a:ext>
              </a:extLst>
            </p:cNvPr>
            <p:cNvSpPr txBox="1"/>
            <p:nvPr/>
          </p:nvSpPr>
          <p:spPr>
            <a:xfrm>
              <a:off x="12410192" y="2587973"/>
              <a:ext cx="1676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Oscillation </a:t>
              </a:r>
            </a:p>
            <a:p>
              <a:r>
                <a:rPr lang="en-US" altLang="zh-CN" b="1" dirty="0"/>
                <a:t>frequency </a:t>
              </a:r>
            </a:p>
            <a:p>
              <a:r>
                <a:rPr lang="en-US" altLang="zh-CN" b="1" dirty="0"/>
                <a:t>same as</a:t>
              </a:r>
            </a:p>
            <a:p>
              <a:r>
                <a:rPr lang="en-US" altLang="zh-CN" b="1" dirty="0"/>
                <a:t>that of B</a:t>
              </a:r>
              <a:endParaRPr lang="zh-CN" altLang="en-US" b="1" dirty="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824295B-7195-479F-A133-9CFC837FE303}"/>
                </a:ext>
              </a:extLst>
            </p:cNvPr>
            <p:cNvSpPr/>
            <p:nvPr/>
          </p:nvSpPr>
          <p:spPr>
            <a:xfrm>
              <a:off x="3389086" y="2235200"/>
              <a:ext cx="856343" cy="384629"/>
            </a:xfrm>
            <a:custGeom>
              <a:avLst/>
              <a:gdLst>
                <a:gd name="connsiteX0" fmla="*/ 0 w 856343"/>
                <a:gd name="connsiteY0" fmla="*/ 0 h 384629"/>
                <a:gd name="connsiteX1" fmla="*/ 587828 w 856343"/>
                <a:gd name="connsiteY1" fmla="*/ 65314 h 384629"/>
                <a:gd name="connsiteX2" fmla="*/ 856343 w 856343"/>
                <a:gd name="connsiteY2" fmla="*/ 384629 h 38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384629">
                  <a:moveTo>
                    <a:pt x="0" y="0"/>
                  </a:moveTo>
                  <a:cubicBezTo>
                    <a:pt x="222552" y="604"/>
                    <a:pt x="445104" y="1209"/>
                    <a:pt x="587828" y="65314"/>
                  </a:cubicBezTo>
                  <a:cubicBezTo>
                    <a:pt x="730552" y="129419"/>
                    <a:pt x="793447" y="257024"/>
                    <a:pt x="856343" y="3846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3F48A3-5BE4-435E-8836-3852A27BDC6B}"/>
                </a:ext>
              </a:extLst>
            </p:cNvPr>
            <p:cNvSpPr txBox="1"/>
            <p:nvPr/>
          </p:nvSpPr>
          <p:spPr>
            <a:xfrm>
              <a:off x="2441087" y="1311870"/>
              <a:ext cx="1552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Experiments</a:t>
              </a:r>
            </a:p>
            <a:p>
              <a:r>
                <a:rPr lang="en-US" altLang="zh-CN" b="1" dirty="0"/>
                <a:t>with very</a:t>
              </a:r>
            </a:p>
            <a:p>
              <a:r>
                <a:rPr lang="en-US" altLang="zh-CN" b="1" dirty="0"/>
                <a:t>long cylinder</a:t>
              </a:r>
              <a:endParaRPr lang="zh-CN" altLang="en-US" b="1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916D196-4498-48B1-8073-9FB4BBEB040D}"/>
                </a:ext>
              </a:extLst>
            </p:cNvPr>
            <p:cNvSpPr/>
            <p:nvPr/>
          </p:nvSpPr>
          <p:spPr>
            <a:xfrm>
              <a:off x="4419600" y="3930133"/>
              <a:ext cx="878114" cy="474953"/>
            </a:xfrm>
            <a:custGeom>
              <a:avLst/>
              <a:gdLst>
                <a:gd name="connsiteX0" fmla="*/ 878114 w 878114"/>
                <a:gd name="connsiteY0" fmla="*/ 68553 h 474953"/>
                <a:gd name="connsiteX1" fmla="*/ 210457 w 878114"/>
                <a:gd name="connsiteY1" fmla="*/ 32267 h 474953"/>
                <a:gd name="connsiteX2" fmla="*/ 0 w 878114"/>
                <a:gd name="connsiteY2" fmla="*/ 474953 h 47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114" h="474953">
                  <a:moveTo>
                    <a:pt x="878114" y="68553"/>
                  </a:moveTo>
                  <a:cubicBezTo>
                    <a:pt x="617461" y="16543"/>
                    <a:pt x="356809" y="-35466"/>
                    <a:pt x="210457" y="32267"/>
                  </a:cubicBezTo>
                  <a:cubicBezTo>
                    <a:pt x="64105" y="100000"/>
                    <a:pt x="32052" y="287476"/>
                    <a:pt x="0" y="47495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6E5EB81-74BF-4065-BFB3-C832E1133D70}"/>
                </a:ext>
              </a:extLst>
            </p:cNvPr>
            <p:cNvSpPr txBox="1"/>
            <p:nvPr/>
          </p:nvSpPr>
          <p:spPr>
            <a:xfrm>
              <a:off x="4321433" y="3283802"/>
              <a:ext cx="2457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Eigenvalue prediction</a:t>
              </a:r>
            </a:p>
            <a:p>
              <a:r>
                <a:rPr lang="en-US" altLang="zh-CN" b="1" dirty="0" err="1"/>
                <a:t>usig</a:t>
              </a:r>
              <a:r>
                <a:rPr lang="en-US" altLang="zh-CN" b="1" dirty="0"/>
                <a:t> baseflow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43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B9D349E-2022-4BFD-B35D-7ACCBF1B2AB9}"/>
              </a:ext>
            </a:extLst>
          </p:cNvPr>
          <p:cNvGrpSpPr/>
          <p:nvPr/>
        </p:nvGrpSpPr>
        <p:grpSpPr>
          <a:xfrm>
            <a:off x="168275" y="708478"/>
            <a:ext cx="11753850" cy="5572125"/>
            <a:chOff x="219075" y="933449"/>
            <a:chExt cx="11753850" cy="557212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598DA35-D1BE-4CB3-852C-1D66AB6A8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704" t="13611" r="31111" b="5138"/>
            <a:stretch/>
          </p:blipFill>
          <p:spPr>
            <a:xfrm>
              <a:off x="219075" y="933449"/>
              <a:ext cx="5676900" cy="55721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EA2971-D1BE-45FE-8C54-9140B94250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04" t="13611" r="31111" b="5138"/>
            <a:stretch/>
          </p:blipFill>
          <p:spPr>
            <a:xfrm>
              <a:off x="6296024" y="933449"/>
              <a:ext cx="5676901" cy="557212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74748EE-20C7-4C33-9824-0907AE584538}"/>
                </a:ext>
              </a:extLst>
            </p:cNvPr>
            <p:cNvSpPr txBox="1"/>
            <p:nvPr/>
          </p:nvSpPr>
          <p:spPr>
            <a:xfrm>
              <a:off x="8077138" y="2289175"/>
              <a:ext cx="338124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B: ω=17.25 rad/s (St=0.162)</a:t>
              </a: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2D80D99-00F2-4D64-99F5-AFBCD2EEA6F6}"/>
                </a:ext>
              </a:extLst>
            </p:cNvPr>
            <p:cNvSpPr txBox="1"/>
            <p:nvPr/>
          </p:nvSpPr>
          <p:spPr>
            <a:xfrm>
              <a:off x="8077138" y="4711522"/>
              <a:ext cx="338124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A: ω=12.39 rad/s (St=0.116)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9F6073A-C1CA-471D-AA56-528B41A4E978}"/>
              </a:ext>
            </a:extLst>
          </p:cNvPr>
          <p:cNvSpPr/>
          <p:nvPr/>
        </p:nvSpPr>
        <p:spPr>
          <a:xfrm>
            <a:off x="7796836" y="1616529"/>
            <a:ext cx="210514" cy="508000"/>
          </a:xfrm>
          <a:custGeom>
            <a:avLst/>
            <a:gdLst>
              <a:gd name="connsiteX0" fmla="*/ 210514 w 210514"/>
              <a:gd name="connsiteY0" fmla="*/ 508000 h 508000"/>
              <a:gd name="connsiteX1" fmla="*/ 964 w 210514"/>
              <a:gd name="connsiteY1" fmla="*/ 298450 h 508000"/>
              <a:gd name="connsiteX2" fmla="*/ 147014 w 210514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14" h="508000">
                <a:moveTo>
                  <a:pt x="210514" y="508000"/>
                </a:moveTo>
                <a:cubicBezTo>
                  <a:pt x="111030" y="445558"/>
                  <a:pt x="11547" y="383117"/>
                  <a:pt x="964" y="298450"/>
                </a:cubicBezTo>
                <a:cubicBezTo>
                  <a:pt x="-9619" y="213783"/>
                  <a:pt x="68697" y="106891"/>
                  <a:pt x="147014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8940894-50DD-4C6C-84AA-644BDDF874B7}"/>
              </a:ext>
            </a:extLst>
          </p:cNvPr>
          <p:cNvSpPr/>
          <p:nvPr/>
        </p:nvSpPr>
        <p:spPr>
          <a:xfrm>
            <a:off x="10731500" y="4880429"/>
            <a:ext cx="262173" cy="412750"/>
          </a:xfrm>
          <a:custGeom>
            <a:avLst/>
            <a:gdLst>
              <a:gd name="connsiteX0" fmla="*/ 0 w 262173"/>
              <a:gd name="connsiteY0" fmla="*/ 0 h 412750"/>
              <a:gd name="connsiteX1" fmla="*/ 260350 w 262173"/>
              <a:gd name="connsiteY1" fmla="*/ 190500 h 412750"/>
              <a:gd name="connsiteX2" fmla="*/ 95250 w 262173"/>
              <a:gd name="connsiteY2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73" h="412750">
                <a:moveTo>
                  <a:pt x="0" y="0"/>
                </a:moveTo>
                <a:cubicBezTo>
                  <a:pt x="122237" y="60854"/>
                  <a:pt x="244475" y="121708"/>
                  <a:pt x="260350" y="190500"/>
                </a:cubicBezTo>
                <a:cubicBezTo>
                  <a:pt x="276225" y="259292"/>
                  <a:pt x="185737" y="336021"/>
                  <a:pt x="95250" y="41275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2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DD7292-D203-4D36-87F2-0AC73100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1" b="11760"/>
          <a:stretch/>
        </p:blipFill>
        <p:spPr>
          <a:xfrm>
            <a:off x="-1066432" y="1266085"/>
            <a:ext cx="7816265" cy="4166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0FAA2F-C99E-46D0-915E-AD1B4780C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1" b="11760"/>
          <a:stretch/>
        </p:blipFill>
        <p:spPr>
          <a:xfrm>
            <a:off x="7192850" y="1266084"/>
            <a:ext cx="7816265" cy="41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67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shenren</dc:creator>
  <cp:lastModifiedBy>xu shenren</cp:lastModifiedBy>
  <cp:revision>39</cp:revision>
  <cp:lastPrinted>2020-05-08T01:23:52Z</cp:lastPrinted>
  <dcterms:created xsi:type="dcterms:W3CDTF">2020-05-07T01:16:40Z</dcterms:created>
  <dcterms:modified xsi:type="dcterms:W3CDTF">2020-05-10T08:56:13Z</dcterms:modified>
</cp:coreProperties>
</file>