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02935-59AD-9B4D-BA2B-B2DE7DF1791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9B98-CCE5-3A4B-A691-2898874BA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9B98-CCE5-3A4B-A691-2898874BA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6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F560-0D7B-974A-BDA2-7C7666E9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0A80D-5C1D-E44A-8A5E-40E3E725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1533-B6D1-8045-92B2-0A1372C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5044-699D-4B42-9F5F-DD6F81CF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6D59-C54D-4245-BA63-387AF8BF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0FF7-22E4-344F-80A3-D18A392B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1A82F-CD58-7641-9D32-B955C167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99E4-F0AD-5C4E-9792-0E83461E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B560-7565-5946-BD56-08783767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0741-E3F4-B042-A85C-E9186F1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AC0E0-6B1F-E84E-8C95-FE683D83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A1525-B28D-184E-BABC-938456A60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D46A-8302-A144-B4EA-F068F154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1A11-8751-1941-A199-F635F945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B55B-9037-CF47-B73A-A62AA7E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2B52-AF36-AE45-A29C-B57463A0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22AD-E58D-DF4D-9ABF-97E1A8C5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6A41-B316-954A-AB5B-9E1EDB15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DE9A-3F69-9649-9ED8-A042B4F3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55DE-9EFE-B246-8508-9BDA4E5A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C4E2-357B-6449-86C3-E080C91C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F779-7E91-784B-801B-6C5AEE3C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C883-9470-DC49-BAD1-733E40A9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463B-67D0-9541-AB79-A27AA619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3A4F-34F9-FC49-9060-5F4F39B7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E12A-C2DB-3C48-B380-CC349C75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9DE4-AE75-DC44-8911-97F08F5F3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6793-E13D-2649-A157-3A2F3C8A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4128-AA61-694A-B741-C5E1B8E0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124F0-58C1-3848-B01E-0153B9AA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09764-821C-7644-89C3-306E88EB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58E2-7794-1F4B-91D8-19F90059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41BA8-5694-BD44-AF3D-56BEDA7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DD209-41C6-E743-A7CC-CFE84DCE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E6876-7DB2-884C-B637-9B256CC25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745D8-A877-7543-93CF-AF96FCDA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F5F81-DBBB-3840-9555-AB5DF1E1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8C8D-73FF-BA48-8C46-D452E22D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7DF96-EB3A-234E-906B-7D8C19D7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1BF4-1F41-F746-A0BF-51907553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D8AE-A390-D84C-B6A9-0B06DED6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B73F9-6238-F34F-AF7A-8EA21903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C2E81-71C8-5246-9308-97052221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4E726-9344-7B48-B155-E2F6B02F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D4853-95BF-4044-A5AD-98F5E428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37CE7-0D1B-9442-8578-6D401829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928-03EC-5949-9433-2823DCBE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27C7-5977-2D4D-A96D-606E2BB9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D8F1F-3ADE-AD40-965F-C85FFEBEA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C390C-0525-4041-915B-5996EC0E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2944E-12A1-0849-816E-D39A5FD6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C61E2-A2E5-5C46-82FD-F062FC98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3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8FE9-9CEA-BC49-9739-7EED9FD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2D7BD-669E-F447-AAAB-0CB735B91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443C-DD09-DF4C-84E2-2BA350B0D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D782-C040-124F-A288-E4EED450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CF4C-CABC-374F-9DC7-73EDC847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12124-41E7-064B-9A76-9B0CF22B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6880-9460-E54F-A431-73EB9485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4C80-D647-024B-B7CB-ED90FAE7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BEA6-02C9-2740-BC92-DE182351E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1CDA-08D9-484F-A03D-E7A4EE10C98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69AC-B204-3148-9B37-5C3E134BC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8CE7-2874-0A4C-BA85-FB87B681A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6CFE-8282-994B-8C31-E58B1450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657D66-1171-D845-AE2C-931DEF34ACCA}"/>
              </a:ext>
            </a:extLst>
          </p:cNvPr>
          <p:cNvGrpSpPr/>
          <p:nvPr/>
        </p:nvGrpSpPr>
        <p:grpSpPr>
          <a:xfrm>
            <a:off x="1845389" y="534390"/>
            <a:ext cx="8501222" cy="5223979"/>
            <a:chOff x="1845389" y="534390"/>
            <a:chExt cx="8501222" cy="52239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09F523-AE91-244D-A051-B3DD4BE0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8805" y="3198184"/>
              <a:ext cx="2540000" cy="254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8BA937-F187-914B-B821-1CDE0421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026" y="3218369"/>
              <a:ext cx="2540000" cy="254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737674-6D51-344F-9636-E667EDE09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7437" y="3198184"/>
              <a:ext cx="2540000" cy="25400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FDEB8F-A316-FA4E-975B-3A6308B51BDA}"/>
                </a:ext>
              </a:extLst>
            </p:cNvPr>
            <p:cNvGrpSpPr/>
            <p:nvPr/>
          </p:nvGrpSpPr>
          <p:grpSpPr>
            <a:xfrm>
              <a:off x="1845389" y="1099630"/>
              <a:ext cx="8501222" cy="2040627"/>
              <a:chOff x="1845390" y="1048217"/>
              <a:chExt cx="8501222" cy="20406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81F3B6-ED3E-5647-ACFB-D6B8381D83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721" r="42594"/>
              <a:stretch/>
            </p:blipFill>
            <p:spPr>
              <a:xfrm rot="5400000">
                <a:off x="5216760" y="-2323152"/>
                <a:ext cx="1758481" cy="850122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131C3D-0EFA-6647-901E-D7E2F8EAC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721" t="65488" r="42594" b="-1"/>
              <a:stretch/>
            </p:blipFill>
            <p:spPr>
              <a:xfrm rot="5400000">
                <a:off x="2433164" y="460445"/>
                <a:ext cx="1758480" cy="2934024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7E4FF4C-A8A8-604D-9B46-DF1348827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282" y="2701029"/>
                <a:ext cx="15948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81D5F4-00FE-4F49-AA0D-71C0533586BA}"/>
                  </a:ext>
                </a:extLst>
              </p:cNvPr>
              <p:cNvSpPr txBox="1"/>
              <p:nvPr/>
            </p:nvSpPr>
            <p:spPr>
              <a:xfrm>
                <a:off x="4787438" y="2627179"/>
                <a:ext cx="1317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Rotating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B8EEC-A182-FF4C-9F70-C7D47FCD6A48}"/>
                  </a:ext>
                </a:extLst>
              </p:cNvPr>
              <p:cNvSpPr txBox="1"/>
              <p:nvPr/>
            </p:nvSpPr>
            <p:spPr>
              <a:xfrm>
                <a:off x="2311264" y="2252700"/>
                <a:ext cx="761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inlet</a:t>
                </a:r>
                <a:endParaRPr lang="en-US" sz="24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05AEA2-6FBA-3443-B1C3-8B022D13FE26}"/>
                  </a:ext>
                </a:extLst>
              </p:cNvPr>
              <p:cNvSpPr txBox="1"/>
              <p:nvPr/>
            </p:nvSpPr>
            <p:spPr>
              <a:xfrm>
                <a:off x="8913017" y="2359105"/>
                <a:ext cx="958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outlet</a:t>
                </a:r>
                <a:endParaRPr lang="en-US" sz="2400" b="1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E89F0CF-4127-304D-81A5-8F64AC0D7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4094" y="1811371"/>
                <a:ext cx="0" cy="7088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3645E0A-066F-9C47-9FE3-7C34DC12B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4592" y="2241101"/>
                <a:ext cx="0" cy="593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4E617A-6F8C-6F4F-839C-155AF85E3C54}"/>
                </a:ext>
              </a:extLst>
            </p:cNvPr>
            <p:cNvSpPr txBox="1"/>
            <p:nvPr/>
          </p:nvSpPr>
          <p:spPr>
            <a:xfrm>
              <a:off x="5752541" y="591169"/>
              <a:ext cx="377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Rotor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blade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viewed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from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tip</a:t>
              </a:r>
              <a:endParaRPr lang="en-US" sz="24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424FA3-BD14-5A4F-B06F-6FE9FB64097C}"/>
                </a:ext>
              </a:extLst>
            </p:cNvPr>
            <p:cNvSpPr txBox="1"/>
            <p:nvPr/>
          </p:nvSpPr>
          <p:spPr>
            <a:xfrm>
              <a:off x="2018805" y="3202141"/>
              <a:ext cx="19302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Mesh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around</a:t>
              </a:r>
            </a:p>
            <a:p>
              <a:r>
                <a:rPr lang="en-US" altLang="zh-CN" sz="2400" b="1" dirty="0"/>
                <a:t>leading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edge</a:t>
              </a:r>
              <a:r>
                <a:rPr lang="zh-CN" altLang="en-US" sz="2400" b="1" dirty="0"/>
                <a:t> </a:t>
              </a:r>
              <a:endParaRPr lang="en-US" altLang="zh-CN" sz="2400" b="1" dirty="0"/>
            </a:p>
            <a:p>
              <a:r>
                <a:rPr lang="en-US" altLang="zh-CN" sz="2400" b="1" dirty="0"/>
                <a:t>on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hub</a:t>
              </a:r>
              <a:endParaRPr lang="en-US" sz="2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7220BE-715E-3945-A1A6-1D88C96A634B}"/>
                </a:ext>
              </a:extLst>
            </p:cNvPr>
            <p:cNvSpPr txBox="1"/>
            <p:nvPr/>
          </p:nvSpPr>
          <p:spPr>
            <a:xfrm>
              <a:off x="4787437" y="3163955"/>
              <a:ext cx="19302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Mesh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around</a:t>
              </a:r>
            </a:p>
            <a:p>
              <a:r>
                <a:rPr lang="en-US" altLang="zh-CN" sz="2400" b="1" dirty="0"/>
                <a:t>leading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edge</a:t>
              </a:r>
              <a:r>
                <a:rPr lang="zh-CN" altLang="en-US" sz="2400" b="1" dirty="0"/>
                <a:t> </a:t>
              </a:r>
              <a:endParaRPr lang="en-US" altLang="zh-CN" sz="2400" b="1" dirty="0"/>
            </a:p>
            <a:p>
              <a:r>
                <a:rPr lang="en-US" altLang="zh-CN" sz="2400" b="1" dirty="0"/>
                <a:t>on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shroud</a:t>
              </a:r>
              <a:endParaRPr lang="en-US" sz="2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4E90DE-2947-D34B-8E30-E735771AE7B1}"/>
                </a:ext>
              </a:extLst>
            </p:cNvPr>
            <p:cNvSpPr txBox="1"/>
            <p:nvPr/>
          </p:nvSpPr>
          <p:spPr>
            <a:xfrm>
              <a:off x="7941212" y="4488369"/>
              <a:ext cx="19302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Mesh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around</a:t>
              </a:r>
            </a:p>
            <a:p>
              <a:r>
                <a:rPr lang="en-US" altLang="zh-CN" sz="2400" b="1" dirty="0"/>
                <a:t>trailing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edge</a:t>
              </a:r>
            </a:p>
            <a:p>
              <a:r>
                <a:rPr lang="en-US" altLang="zh-CN" sz="2400" b="1" dirty="0"/>
                <a:t>on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shroud</a:t>
              </a:r>
              <a:endParaRPr lang="en-US" sz="24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9934D6-3950-6A4C-9B42-6C62DE58D3C9}"/>
                </a:ext>
              </a:extLst>
            </p:cNvPr>
            <p:cNvSpPr/>
            <p:nvPr/>
          </p:nvSpPr>
          <p:spPr>
            <a:xfrm>
              <a:off x="2018805" y="534390"/>
              <a:ext cx="8075221" cy="2535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4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shenren</dc:creator>
  <cp:lastModifiedBy>xu shenren</cp:lastModifiedBy>
  <cp:revision>4</cp:revision>
  <dcterms:created xsi:type="dcterms:W3CDTF">2019-07-14T13:54:52Z</dcterms:created>
  <dcterms:modified xsi:type="dcterms:W3CDTF">2019-07-16T08:39:08Z</dcterms:modified>
</cp:coreProperties>
</file>