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6450343109177"/>
          <c:y val="5.5894575678040244E-2"/>
          <c:w val="0.7768081178792533"/>
          <c:h val="0.79891271229807226"/>
        </c:manualLayout>
      </c:layout>
      <c:scatterChart>
        <c:scatterStyle val="lineMarker"/>
        <c:varyColors val="0"/>
        <c:ser>
          <c:idx val="10"/>
          <c:order val="0"/>
          <c:tx>
            <c:strRef>
              <c:f>eigenvalues!$W$1</c:f>
              <c:strCache>
                <c:ptCount val="1"/>
                <c:pt idx="0">
                  <c:v>15kpa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0070C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eigenvalues!$W$2:$W$51</c:f>
              <c:numCache>
                <c:formatCode>General</c:formatCode>
                <c:ptCount val="50"/>
                <c:pt idx="0">
                  <c:v>-8.8900000000000007E-2</c:v>
                </c:pt>
                <c:pt idx="1">
                  <c:v>-0.1449</c:v>
                </c:pt>
                <c:pt idx="2">
                  <c:v>-9.9000000000000005E-2</c:v>
                </c:pt>
                <c:pt idx="3">
                  <c:v>-6.7299999999999999E-2</c:v>
                </c:pt>
                <c:pt idx="4">
                  <c:v>-0.21299999999999999</c:v>
                </c:pt>
                <c:pt idx="5">
                  <c:v>-4.7399999999999998E-2</c:v>
                </c:pt>
                <c:pt idx="6">
                  <c:v>-0.1676</c:v>
                </c:pt>
                <c:pt idx="7">
                  <c:v>-0.14399999999999999</c:v>
                </c:pt>
                <c:pt idx="8">
                  <c:v>-0.25130000000000002</c:v>
                </c:pt>
                <c:pt idx="9">
                  <c:v>-0.23669999999999999</c:v>
                </c:pt>
                <c:pt idx="10">
                  <c:v>-7.6600000000000001E-2</c:v>
                </c:pt>
                <c:pt idx="11">
                  <c:v>-0.11849999999999999</c:v>
                </c:pt>
                <c:pt idx="12">
                  <c:v>-4.9700000000000001E-2</c:v>
                </c:pt>
                <c:pt idx="13">
                  <c:v>-3.6900000000000002E-2</c:v>
                </c:pt>
                <c:pt idx="14">
                  <c:v>-0.17480000000000001</c:v>
                </c:pt>
                <c:pt idx="15">
                  <c:v>-3.6999999999999998E-2</c:v>
                </c:pt>
                <c:pt idx="16">
                  <c:v>-4.7399999999999998E-2</c:v>
                </c:pt>
                <c:pt idx="17">
                  <c:v>-0.17829999999999999</c:v>
                </c:pt>
                <c:pt idx="18">
                  <c:v>-0.15590000000000001</c:v>
                </c:pt>
                <c:pt idx="19">
                  <c:v>-0.2407</c:v>
                </c:pt>
                <c:pt idx="20">
                  <c:v>-0.2311</c:v>
                </c:pt>
                <c:pt idx="21">
                  <c:v>-0.1457</c:v>
                </c:pt>
                <c:pt idx="22">
                  <c:v>-0.17829999999999999</c:v>
                </c:pt>
                <c:pt idx="23">
                  <c:v>-0.2157</c:v>
                </c:pt>
                <c:pt idx="24">
                  <c:v>-0.31119999999999998</c:v>
                </c:pt>
                <c:pt idx="25">
                  <c:v>-0.28399999999999997</c:v>
                </c:pt>
                <c:pt idx="26">
                  <c:v>-0.38129999999999997</c:v>
                </c:pt>
                <c:pt idx="27">
                  <c:v>-0.2407</c:v>
                </c:pt>
                <c:pt idx="28">
                  <c:v>-0.42949999999999999</c:v>
                </c:pt>
                <c:pt idx="29">
                  <c:v>-0.44109999999999999</c:v>
                </c:pt>
                <c:pt idx="30">
                  <c:v>-0.27550000000000002</c:v>
                </c:pt>
                <c:pt idx="31">
                  <c:v>-0.26869999999999999</c:v>
                </c:pt>
                <c:pt idx="35">
                  <c:v>-0.2944</c:v>
                </c:pt>
                <c:pt idx="36">
                  <c:v>-0.26400000000000001</c:v>
                </c:pt>
                <c:pt idx="37">
                  <c:v>-0.37469999999999998</c:v>
                </c:pt>
                <c:pt idx="38">
                  <c:v>-0.32450000000000001</c:v>
                </c:pt>
                <c:pt idx="39">
                  <c:v>-0.13059999999999999</c:v>
                </c:pt>
                <c:pt idx="40">
                  <c:v>-0.13059999999999999</c:v>
                </c:pt>
                <c:pt idx="41">
                  <c:v>-0.26450000000000001</c:v>
                </c:pt>
                <c:pt idx="42">
                  <c:v>-0.26290000000000002</c:v>
                </c:pt>
                <c:pt idx="43">
                  <c:v>-0.2646</c:v>
                </c:pt>
                <c:pt idx="44">
                  <c:v>-0.26400000000000001</c:v>
                </c:pt>
                <c:pt idx="45">
                  <c:v>-8.8900000000000007E-2</c:v>
                </c:pt>
                <c:pt idx="46">
                  <c:v>-0.26040000000000002</c:v>
                </c:pt>
                <c:pt idx="47">
                  <c:v>-0.32450000000000001</c:v>
                </c:pt>
                <c:pt idx="48">
                  <c:v>-0.26869999999999999</c:v>
                </c:pt>
                <c:pt idx="49">
                  <c:v>-0.25130000000000002</c:v>
                </c:pt>
              </c:numCache>
            </c:numRef>
          </c:xVal>
          <c:yVal>
            <c:numRef>
              <c:f>eigenvalues!$X$2:$X$51</c:f>
              <c:numCache>
                <c:formatCode>General</c:formatCode>
                <c:ptCount val="50"/>
                <c:pt idx="0">
                  <c:v>1.0302</c:v>
                </c:pt>
                <c:pt idx="1">
                  <c:v>1.0984</c:v>
                </c:pt>
                <c:pt idx="2">
                  <c:v>1.1477999999999999</c:v>
                </c:pt>
                <c:pt idx="3">
                  <c:v>1.1948000000000001</c:v>
                </c:pt>
                <c:pt idx="4">
                  <c:v>1.0441</c:v>
                </c:pt>
                <c:pt idx="5">
                  <c:v>1.2401</c:v>
                </c:pt>
                <c:pt idx="6">
                  <c:v>1.1785000000000001</c:v>
                </c:pt>
                <c:pt idx="7">
                  <c:v>1.2033</c:v>
                </c:pt>
                <c:pt idx="8">
                  <c:v>1.0155000000000001</c:v>
                </c:pt>
                <c:pt idx="9">
                  <c:v>1.0889</c:v>
                </c:pt>
                <c:pt idx="10">
                  <c:v>1.4282999999999999</c:v>
                </c:pt>
                <c:pt idx="11">
                  <c:v>1.4825999999999999</c:v>
                </c:pt>
                <c:pt idx="12">
                  <c:v>1.3792</c:v>
                </c:pt>
                <c:pt idx="13">
                  <c:v>1.3312999999999999</c:v>
                </c:pt>
                <c:pt idx="14">
                  <c:v>1.5508999999999999</c:v>
                </c:pt>
                <c:pt idx="15">
                  <c:v>1.2848999999999999</c:v>
                </c:pt>
                <c:pt idx="16">
                  <c:v>1.2401</c:v>
                </c:pt>
                <c:pt idx="17">
                  <c:v>1.6972</c:v>
                </c:pt>
                <c:pt idx="18">
                  <c:v>1.2833000000000001</c:v>
                </c:pt>
                <c:pt idx="19">
                  <c:v>1.6366000000000001</c:v>
                </c:pt>
                <c:pt idx="20">
                  <c:v>1.9771000000000001</c:v>
                </c:pt>
                <c:pt idx="21">
                  <c:v>1.7689999999999999</c:v>
                </c:pt>
                <c:pt idx="22">
                  <c:v>1.6972</c:v>
                </c:pt>
                <c:pt idx="23">
                  <c:v>2.2829000000000002</c:v>
                </c:pt>
                <c:pt idx="24">
                  <c:v>1.7271000000000001</c:v>
                </c:pt>
                <c:pt idx="25">
                  <c:v>2.3010999999999999</c:v>
                </c:pt>
                <c:pt idx="26">
                  <c:v>1.8065</c:v>
                </c:pt>
                <c:pt idx="27">
                  <c:v>1.6366000000000001</c:v>
                </c:pt>
                <c:pt idx="28">
                  <c:v>1.8744000000000001</c:v>
                </c:pt>
                <c:pt idx="29">
                  <c:v>1.8587</c:v>
                </c:pt>
                <c:pt idx="30">
                  <c:v>0.28689999999999999</c:v>
                </c:pt>
                <c:pt idx="31">
                  <c:v>0.4158</c:v>
                </c:pt>
                <c:pt idx="35">
                  <c:v>0.13739999999999999</c:v>
                </c:pt>
                <c:pt idx="36">
                  <c:v>0.5333</c:v>
                </c:pt>
                <c:pt idx="37">
                  <c:v>0.23369999999999999</c:v>
                </c:pt>
                <c:pt idx="38">
                  <c:v>0.52939999999999998</c:v>
                </c:pt>
                <c:pt idx="39">
                  <c:v>0.69179999999999997</c:v>
                </c:pt>
                <c:pt idx="40">
                  <c:v>0.69179999999999997</c:v>
                </c:pt>
                <c:pt idx="41">
                  <c:v>0.74719999999999998</c:v>
                </c:pt>
                <c:pt idx="42">
                  <c:v>0.64419999999999999</c:v>
                </c:pt>
                <c:pt idx="43">
                  <c:v>0.84230000000000005</c:v>
                </c:pt>
                <c:pt idx="44">
                  <c:v>0.5333</c:v>
                </c:pt>
                <c:pt idx="45">
                  <c:v>1.0302</c:v>
                </c:pt>
                <c:pt idx="46">
                  <c:v>0.93169999999999997</c:v>
                </c:pt>
                <c:pt idx="47">
                  <c:v>0.52939999999999998</c:v>
                </c:pt>
                <c:pt idx="48">
                  <c:v>0.4158</c:v>
                </c:pt>
                <c:pt idx="49">
                  <c:v>1.0155000000000001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37-1E41-ADE2-8F7B708D51AE}"/>
            </c:ext>
          </c:extLst>
        </c:ser>
        <c:ser>
          <c:idx val="11"/>
          <c:order val="1"/>
          <c:tx>
            <c:strRef>
              <c:f>eigenvalues!$U$1</c:f>
              <c:strCache>
                <c:ptCount val="1"/>
                <c:pt idx="0">
                  <c:v>16kpa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0070C0">
                  <a:alpha val="7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eigenvalues!$U$2:$U$51</c:f>
              <c:numCache>
                <c:formatCode>General</c:formatCode>
                <c:ptCount val="50"/>
                <c:pt idx="0">
                  <c:v>-8.7099999999999997E-2</c:v>
                </c:pt>
                <c:pt idx="1">
                  <c:v>-0.1152</c:v>
                </c:pt>
                <c:pt idx="2">
                  <c:v>-0.11409999999999999</c:v>
                </c:pt>
                <c:pt idx="3">
                  <c:v>-0.1472</c:v>
                </c:pt>
                <c:pt idx="4">
                  <c:v>-0.14899999999999999</c:v>
                </c:pt>
                <c:pt idx="5">
                  <c:v>-9.1999999999999998E-2</c:v>
                </c:pt>
                <c:pt idx="6">
                  <c:v>-0.18429999999999999</c:v>
                </c:pt>
                <c:pt idx="7">
                  <c:v>-0.1008</c:v>
                </c:pt>
                <c:pt idx="8">
                  <c:v>-0.19750000000000001</c:v>
                </c:pt>
                <c:pt idx="9">
                  <c:v>-7.9399999999999998E-2</c:v>
                </c:pt>
                <c:pt idx="10">
                  <c:v>-0.11990000000000001</c:v>
                </c:pt>
                <c:pt idx="11">
                  <c:v>-0.159</c:v>
                </c:pt>
                <c:pt idx="12">
                  <c:v>-9.2600000000000002E-2</c:v>
                </c:pt>
                <c:pt idx="13">
                  <c:v>-0.2094</c:v>
                </c:pt>
                <c:pt idx="14">
                  <c:v>-7.7700000000000005E-2</c:v>
                </c:pt>
                <c:pt idx="15">
                  <c:v>-0.14369999999999999</c:v>
                </c:pt>
                <c:pt idx="16">
                  <c:v>-0.16719999999999999</c:v>
                </c:pt>
                <c:pt idx="17">
                  <c:v>-7.4300000000000005E-2</c:v>
                </c:pt>
                <c:pt idx="18">
                  <c:v>-0.27079999999999999</c:v>
                </c:pt>
                <c:pt idx="19">
                  <c:v>-7.9399999999999998E-2</c:v>
                </c:pt>
                <c:pt idx="20">
                  <c:v>-0.2389</c:v>
                </c:pt>
                <c:pt idx="21">
                  <c:v>-0.1711</c:v>
                </c:pt>
                <c:pt idx="22">
                  <c:v>-0.16719999999999999</c:v>
                </c:pt>
                <c:pt idx="23">
                  <c:v>-0.22339999999999999</c:v>
                </c:pt>
                <c:pt idx="24">
                  <c:v>-0.42549999999999999</c:v>
                </c:pt>
                <c:pt idx="25">
                  <c:v>-0.28889999999999999</c:v>
                </c:pt>
                <c:pt idx="26">
                  <c:v>-0.34079999999999999</c:v>
                </c:pt>
                <c:pt idx="27">
                  <c:v>-0.41020000000000001</c:v>
                </c:pt>
                <c:pt idx="28">
                  <c:v>-0.45090000000000002</c:v>
                </c:pt>
                <c:pt idx="29">
                  <c:v>-0.27079999999999999</c:v>
                </c:pt>
                <c:pt idx="30">
                  <c:v>-0.2412</c:v>
                </c:pt>
                <c:pt idx="31">
                  <c:v>-0.2417</c:v>
                </c:pt>
                <c:pt idx="32">
                  <c:v>-0.27789999999999998</c:v>
                </c:pt>
                <c:pt idx="33">
                  <c:v>-0.2407</c:v>
                </c:pt>
                <c:pt idx="36">
                  <c:v>-0.27010000000000001</c:v>
                </c:pt>
                <c:pt idx="37">
                  <c:v>-0.2326</c:v>
                </c:pt>
                <c:pt idx="38">
                  <c:v>-0.24959999999999999</c:v>
                </c:pt>
                <c:pt idx="39">
                  <c:v>-0.2417</c:v>
                </c:pt>
                <c:pt idx="40">
                  <c:v>-0.10979999999999999</c:v>
                </c:pt>
                <c:pt idx="41">
                  <c:v>-0.2442</c:v>
                </c:pt>
                <c:pt idx="42">
                  <c:v>-0.24429999999999999</c:v>
                </c:pt>
                <c:pt idx="43">
                  <c:v>-0.2417</c:v>
                </c:pt>
                <c:pt idx="44">
                  <c:v>-0.2326</c:v>
                </c:pt>
                <c:pt idx="45">
                  <c:v>-0.23899999999999999</c:v>
                </c:pt>
                <c:pt idx="46">
                  <c:v>-0.2276</c:v>
                </c:pt>
                <c:pt idx="47">
                  <c:v>-0.2407</c:v>
                </c:pt>
                <c:pt idx="48">
                  <c:v>-0.2099</c:v>
                </c:pt>
                <c:pt idx="49">
                  <c:v>-0.19750000000000001</c:v>
                </c:pt>
              </c:numCache>
            </c:numRef>
          </c:xVal>
          <c:yVal>
            <c:numRef>
              <c:f>eigenvalues!$V$2:$V$51</c:f>
              <c:numCache>
                <c:formatCode>General</c:formatCode>
                <c:ptCount val="50"/>
                <c:pt idx="0">
                  <c:v>1.0533999999999999</c:v>
                </c:pt>
                <c:pt idx="1">
                  <c:v>1.1004</c:v>
                </c:pt>
                <c:pt idx="2">
                  <c:v>1.1072</c:v>
                </c:pt>
                <c:pt idx="3">
                  <c:v>1.0589</c:v>
                </c:pt>
                <c:pt idx="4">
                  <c:v>1.056</c:v>
                </c:pt>
                <c:pt idx="5">
                  <c:v>1.1519999999999999</c:v>
                </c:pt>
                <c:pt idx="6">
                  <c:v>1.0217000000000001</c:v>
                </c:pt>
                <c:pt idx="7">
                  <c:v>1.1662999999999999</c:v>
                </c:pt>
                <c:pt idx="8">
                  <c:v>1.0037</c:v>
                </c:pt>
                <c:pt idx="9">
                  <c:v>1.1944999999999999</c:v>
                </c:pt>
                <c:pt idx="10">
                  <c:v>1.3787</c:v>
                </c:pt>
                <c:pt idx="11">
                  <c:v>1.4369000000000001</c:v>
                </c:pt>
                <c:pt idx="12">
                  <c:v>1.3281000000000001</c:v>
                </c:pt>
                <c:pt idx="13">
                  <c:v>1.5084</c:v>
                </c:pt>
                <c:pt idx="14">
                  <c:v>1.2808999999999999</c:v>
                </c:pt>
                <c:pt idx="15">
                  <c:v>1.2873000000000001</c:v>
                </c:pt>
                <c:pt idx="16">
                  <c:v>1.7121999999999999</c:v>
                </c:pt>
                <c:pt idx="17">
                  <c:v>1.2365999999999999</c:v>
                </c:pt>
                <c:pt idx="18">
                  <c:v>1.5912999999999999</c:v>
                </c:pt>
                <c:pt idx="19">
                  <c:v>1.1944999999999999</c:v>
                </c:pt>
                <c:pt idx="20">
                  <c:v>2.0192000000000001</c:v>
                </c:pt>
                <c:pt idx="21">
                  <c:v>1.7846</c:v>
                </c:pt>
                <c:pt idx="22">
                  <c:v>1.7121999999999999</c:v>
                </c:pt>
                <c:pt idx="23">
                  <c:v>2.3130999999999999</c:v>
                </c:pt>
                <c:pt idx="24">
                  <c:v>1.9946999999999999</c:v>
                </c:pt>
                <c:pt idx="25">
                  <c:v>2.3485999999999998</c:v>
                </c:pt>
                <c:pt idx="26">
                  <c:v>1.6721999999999999</c:v>
                </c:pt>
                <c:pt idx="27">
                  <c:v>1.7371000000000001</c:v>
                </c:pt>
                <c:pt idx="28">
                  <c:v>2.1907000000000001</c:v>
                </c:pt>
                <c:pt idx="29">
                  <c:v>1.5912999999999999</c:v>
                </c:pt>
                <c:pt idx="30">
                  <c:v>0.34689999999999999</c:v>
                </c:pt>
                <c:pt idx="31">
                  <c:v>0.21659999999999999</c:v>
                </c:pt>
                <c:pt idx="32">
                  <c:v>0.312</c:v>
                </c:pt>
                <c:pt idx="33">
                  <c:v>0.46329999999999999</c:v>
                </c:pt>
                <c:pt idx="36">
                  <c:v>0.1089</c:v>
                </c:pt>
                <c:pt idx="37">
                  <c:v>0.55259999999999998</c:v>
                </c:pt>
                <c:pt idx="38">
                  <c:v>6.3700000000000007E-2</c:v>
                </c:pt>
                <c:pt idx="39">
                  <c:v>0.57130000000000003</c:v>
                </c:pt>
                <c:pt idx="40">
                  <c:v>0.7077</c:v>
                </c:pt>
                <c:pt idx="41">
                  <c:v>0.67010000000000003</c:v>
                </c:pt>
                <c:pt idx="42">
                  <c:v>0.75960000000000005</c:v>
                </c:pt>
                <c:pt idx="43">
                  <c:v>0.57130000000000003</c:v>
                </c:pt>
                <c:pt idx="44">
                  <c:v>0.55259999999999998</c:v>
                </c:pt>
                <c:pt idx="45">
                  <c:v>0.84140000000000004</c:v>
                </c:pt>
                <c:pt idx="46">
                  <c:v>0.91539999999999999</c:v>
                </c:pt>
                <c:pt idx="47">
                  <c:v>0.46329999999999999</c:v>
                </c:pt>
                <c:pt idx="48">
                  <c:v>0.97719999999999996</c:v>
                </c:pt>
                <c:pt idx="49">
                  <c:v>1.0037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37-1E41-ADE2-8F7B708D51AE}"/>
            </c:ext>
          </c:extLst>
        </c:ser>
        <c:ser>
          <c:idx val="7"/>
          <c:order val="2"/>
          <c:tx>
            <c:strRef>
              <c:f>eigenvalues!$S$1</c:f>
              <c:strCache>
                <c:ptCount val="1"/>
                <c:pt idx="0">
                  <c:v>17kpa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0070C0">
                  <a:alpha val="5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eigenvalues!$S$2:$S$51</c:f>
              <c:numCache>
                <c:formatCode>General</c:formatCode>
                <c:ptCount val="50"/>
                <c:pt idx="0">
                  <c:v>-4.2700000000000002E-2</c:v>
                </c:pt>
                <c:pt idx="1">
                  <c:v>-2.6700000000000002E-2</c:v>
                </c:pt>
                <c:pt idx="2">
                  <c:v>-6.9000000000000006E-2</c:v>
                </c:pt>
                <c:pt idx="3">
                  <c:v>-9.1700000000000004E-2</c:v>
                </c:pt>
                <c:pt idx="4">
                  <c:v>-1.83E-2</c:v>
                </c:pt>
                <c:pt idx="5">
                  <c:v>-0.1087</c:v>
                </c:pt>
                <c:pt idx="6">
                  <c:v>-1.6400000000000001E-2</c:v>
                </c:pt>
                <c:pt idx="7">
                  <c:v>-0.17849999999999999</c:v>
                </c:pt>
                <c:pt idx="8">
                  <c:v>-0.15690000000000001</c:v>
                </c:pt>
                <c:pt idx="9">
                  <c:v>-0.20319999999999999</c:v>
                </c:pt>
                <c:pt idx="10">
                  <c:v>-0.29409999999999997</c:v>
                </c:pt>
                <c:pt idx="11">
                  <c:v>-0.30790000000000001</c:v>
                </c:pt>
                <c:pt idx="12">
                  <c:v>-0.2132</c:v>
                </c:pt>
                <c:pt idx="13">
                  <c:v>-0.2923</c:v>
                </c:pt>
                <c:pt idx="14">
                  <c:v>-0.35160000000000002</c:v>
                </c:pt>
                <c:pt idx="15">
                  <c:v>-0.27700000000000002</c:v>
                </c:pt>
                <c:pt idx="16">
                  <c:v>-0.376</c:v>
                </c:pt>
                <c:pt idx="17">
                  <c:v>-0.2908</c:v>
                </c:pt>
                <c:pt idx="18">
                  <c:v>-0.36840000000000001</c:v>
                </c:pt>
                <c:pt idx="19">
                  <c:v>-0.19789999999999999</c:v>
                </c:pt>
                <c:pt idx="20">
                  <c:v>-3.1E-2</c:v>
                </c:pt>
                <c:pt idx="21">
                  <c:v>-5.3499999999999999E-2</c:v>
                </c:pt>
                <c:pt idx="22">
                  <c:v>-1.9800000000000002E-2</c:v>
                </c:pt>
                <c:pt idx="23">
                  <c:v>-8.8499999999999995E-2</c:v>
                </c:pt>
                <c:pt idx="24">
                  <c:v>-1.6400000000000001E-2</c:v>
                </c:pt>
                <c:pt idx="25">
                  <c:v>-1.83E-2</c:v>
                </c:pt>
                <c:pt idx="26">
                  <c:v>-0.1537</c:v>
                </c:pt>
                <c:pt idx="27">
                  <c:v>-0.13600000000000001</c:v>
                </c:pt>
                <c:pt idx="28">
                  <c:v>-0.20269999999999999</c:v>
                </c:pt>
                <c:pt idx="29">
                  <c:v>-2.6700000000000002E-2</c:v>
                </c:pt>
                <c:pt idx="30">
                  <c:v>-0.19220000000000001</c:v>
                </c:pt>
                <c:pt idx="31">
                  <c:v>-0.20699999999999999</c:v>
                </c:pt>
                <c:pt idx="32">
                  <c:v>-0.1986</c:v>
                </c:pt>
                <c:pt idx="33">
                  <c:v>-0.21310000000000001</c:v>
                </c:pt>
                <c:pt idx="34">
                  <c:v>-0.17319999999999999</c:v>
                </c:pt>
                <c:pt idx="35">
                  <c:v>-0.2001</c:v>
                </c:pt>
                <c:pt idx="38">
                  <c:v>-0.2205</c:v>
                </c:pt>
                <c:pt idx="39">
                  <c:v>-0.3029</c:v>
                </c:pt>
                <c:pt idx="40">
                  <c:v>-0.12540000000000001</c:v>
                </c:pt>
                <c:pt idx="41">
                  <c:v>-0.15459999999999999</c:v>
                </c:pt>
                <c:pt idx="42">
                  <c:v>-0.1087</c:v>
                </c:pt>
                <c:pt idx="43">
                  <c:v>-0.22170000000000001</c:v>
                </c:pt>
                <c:pt idx="44">
                  <c:v>-0.2351</c:v>
                </c:pt>
                <c:pt idx="45">
                  <c:v>-0.2293</c:v>
                </c:pt>
                <c:pt idx="46">
                  <c:v>-0.2356</c:v>
                </c:pt>
                <c:pt idx="47">
                  <c:v>-6.9000000000000006E-2</c:v>
                </c:pt>
                <c:pt idx="48">
                  <c:v>-0.17319999999999999</c:v>
                </c:pt>
                <c:pt idx="49">
                  <c:v>-0.23050000000000001</c:v>
                </c:pt>
              </c:numCache>
            </c:numRef>
          </c:xVal>
          <c:yVal>
            <c:numRef>
              <c:f>eigenvalues!$T$2:$T$51</c:f>
              <c:numCache>
                <c:formatCode>General</c:formatCode>
                <c:ptCount val="50"/>
                <c:pt idx="0">
                  <c:v>1.0105999999999999</c:v>
                </c:pt>
                <c:pt idx="1">
                  <c:v>1.0676000000000001</c:v>
                </c:pt>
                <c:pt idx="2">
                  <c:v>0.94620000000000004</c:v>
                </c:pt>
                <c:pt idx="3">
                  <c:v>1.0738000000000001</c:v>
                </c:pt>
                <c:pt idx="4">
                  <c:v>1.1207</c:v>
                </c:pt>
                <c:pt idx="5">
                  <c:v>0.87660000000000005</c:v>
                </c:pt>
                <c:pt idx="6">
                  <c:v>1.171</c:v>
                </c:pt>
                <c:pt idx="7">
                  <c:v>1.0297000000000001</c:v>
                </c:pt>
                <c:pt idx="8">
                  <c:v>1.0954999999999999</c:v>
                </c:pt>
                <c:pt idx="9">
                  <c:v>0.97470000000000001</c:v>
                </c:pt>
                <c:pt idx="10">
                  <c:v>2.0175999999999998</c:v>
                </c:pt>
                <c:pt idx="11">
                  <c:v>1.9577</c:v>
                </c:pt>
                <c:pt idx="12">
                  <c:v>1.7091000000000001</c:v>
                </c:pt>
                <c:pt idx="13">
                  <c:v>1.7077</c:v>
                </c:pt>
                <c:pt idx="14">
                  <c:v>1.7136</c:v>
                </c:pt>
                <c:pt idx="15">
                  <c:v>1.5871999999999999</c:v>
                </c:pt>
                <c:pt idx="16">
                  <c:v>2.3346</c:v>
                </c:pt>
                <c:pt idx="17">
                  <c:v>2.4114</c:v>
                </c:pt>
                <c:pt idx="18">
                  <c:v>1.6447000000000001</c:v>
                </c:pt>
                <c:pt idx="19">
                  <c:v>1.5167999999999999</c:v>
                </c:pt>
                <c:pt idx="20">
                  <c:v>1.2743</c:v>
                </c:pt>
                <c:pt idx="21">
                  <c:v>1.3303</c:v>
                </c:pt>
                <c:pt idx="22">
                  <c:v>1.2211000000000001</c:v>
                </c:pt>
                <c:pt idx="23">
                  <c:v>1.3879999999999999</c:v>
                </c:pt>
                <c:pt idx="24">
                  <c:v>1.171</c:v>
                </c:pt>
                <c:pt idx="25">
                  <c:v>1.1207</c:v>
                </c:pt>
                <c:pt idx="26">
                  <c:v>1.1843999999999999</c:v>
                </c:pt>
                <c:pt idx="27">
                  <c:v>1.4493</c:v>
                </c:pt>
                <c:pt idx="28">
                  <c:v>1.3432999999999999</c:v>
                </c:pt>
                <c:pt idx="29">
                  <c:v>1.0676000000000001</c:v>
                </c:pt>
                <c:pt idx="30">
                  <c:v>0.29649999999999999</c:v>
                </c:pt>
                <c:pt idx="31">
                  <c:v>0.30170000000000002</c:v>
                </c:pt>
                <c:pt idx="32">
                  <c:v>0.17749999999999999</c:v>
                </c:pt>
                <c:pt idx="33">
                  <c:v>0.4138</c:v>
                </c:pt>
                <c:pt idx="34">
                  <c:v>0.497</c:v>
                </c:pt>
                <c:pt idx="35">
                  <c:v>0.1245</c:v>
                </c:pt>
                <c:pt idx="38">
                  <c:v>0.51819999999999999</c:v>
                </c:pt>
                <c:pt idx="39">
                  <c:v>0.41549999999999998</c:v>
                </c:pt>
                <c:pt idx="40">
                  <c:v>0.68930000000000002</c:v>
                </c:pt>
                <c:pt idx="41">
                  <c:v>0.78920000000000001</c:v>
                </c:pt>
                <c:pt idx="42">
                  <c:v>0.87660000000000005</c:v>
                </c:pt>
                <c:pt idx="43">
                  <c:v>0.65900000000000003</c:v>
                </c:pt>
                <c:pt idx="44">
                  <c:v>0.69810000000000005</c:v>
                </c:pt>
                <c:pt idx="45">
                  <c:v>0.61299999999999999</c:v>
                </c:pt>
                <c:pt idx="46">
                  <c:v>0.77649999999999997</c:v>
                </c:pt>
                <c:pt idx="47">
                  <c:v>0.94620000000000004</c:v>
                </c:pt>
                <c:pt idx="48">
                  <c:v>0.497</c:v>
                </c:pt>
                <c:pt idx="49">
                  <c:v>0.8498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337-1E41-ADE2-8F7B708D51AE}"/>
            </c:ext>
          </c:extLst>
        </c:ser>
        <c:ser>
          <c:idx val="3"/>
          <c:order val="3"/>
          <c:tx>
            <c:strRef>
              <c:f>eigenvalues!$O$1</c:f>
              <c:strCache>
                <c:ptCount val="1"/>
                <c:pt idx="0">
                  <c:v>18kpa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0070C0">
                  <a:alpha val="10000"/>
                </a:srgbClr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eigenvalues!$O$2:$O$51</c:f>
              <c:numCache>
                <c:formatCode>General</c:formatCode>
                <c:ptCount val="50"/>
                <c:pt idx="0">
                  <c:v>-2.2800000000000001E-2</c:v>
                </c:pt>
                <c:pt idx="1">
                  <c:v>-1.6400000000000001E-2</c:v>
                </c:pt>
                <c:pt idx="2">
                  <c:v>-3.7199999999999997E-2</c:v>
                </c:pt>
                <c:pt idx="3">
                  <c:v>-1.5900000000000001E-2</c:v>
                </c:pt>
                <c:pt idx="4">
                  <c:v>-0.121</c:v>
                </c:pt>
                <c:pt idx="5">
                  <c:v>-0.126</c:v>
                </c:pt>
                <c:pt idx="6">
                  <c:v>-2.01E-2</c:v>
                </c:pt>
                <c:pt idx="7">
                  <c:v>-6.2600000000000003E-2</c:v>
                </c:pt>
                <c:pt idx="8">
                  <c:v>-9.2799999999999994E-2</c:v>
                </c:pt>
                <c:pt idx="9">
                  <c:v>-2.86E-2</c:v>
                </c:pt>
                <c:pt idx="10">
                  <c:v>-0.1191</c:v>
                </c:pt>
                <c:pt idx="11">
                  <c:v>-0.1794</c:v>
                </c:pt>
                <c:pt idx="12">
                  <c:v>-7.4700000000000003E-2</c:v>
                </c:pt>
                <c:pt idx="13">
                  <c:v>-0.22900000000000001</c:v>
                </c:pt>
                <c:pt idx="14">
                  <c:v>-0.26040000000000002</c:v>
                </c:pt>
                <c:pt idx="15">
                  <c:v>-4.5199999999999997E-2</c:v>
                </c:pt>
                <c:pt idx="16">
                  <c:v>-2.86E-2</c:v>
                </c:pt>
                <c:pt idx="17">
                  <c:v>-0.22919999999999999</c:v>
                </c:pt>
                <c:pt idx="18">
                  <c:v>-0.14660000000000001</c:v>
                </c:pt>
                <c:pt idx="19">
                  <c:v>-2.01E-2</c:v>
                </c:pt>
                <c:pt idx="20">
                  <c:v>-0.24610000000000001</c:v>
                </c:pt>
                <c:pt idx="21">
                  <c:v>-0.33479999999999999</c:v>
                </c:pt>
                <c:pt idx="22">
                  <c:v>-0.22919999999999999</c:v>
                </c:pt>
                <c:pt idx="23">
                  <c:v>-0.29599999999999999</c:v>
                </c:pt>
                <c:pt idx="24">
                  <c:v>-0.312</c:v>
                </c:pt>
                <c:pt idx="25">
                  <c:v>-0.372</c:v>
                </c:pt>
                <c:pt idx="26">
                  <c:v>-0.3201</c:v>
                </c:pt>
                <c:pt idx="27">
                  <c:v>-0.26040000000000002</c:v>
                </c:pt>
                <c:pt idx="28">
                  <c:v>-0.36849999999999999</c:v>
                </c:pt>
                <c:pt idx="29">
                  <c:v>-0.1794</c:v>
                </c:pt>
                <c:pt idx="30">
                  <c:v>-0.1333</c:v>
                </c:pt>
                <c:pt idx="31">
                  <c:v>-0.15110000000000001</c:v>
                </c:pt>
                <c:pt idx="32">
                  <c:v>-0.18440000000000001</c:v>
                </c:pt>
                <c:pt idx="33">
                  <c:v>-0.17580000000000001</c:v>
                </c:pt>
                <c:pt idx="34">
                  <c:v>-0.1807</c:v>
                </c:pt>
                <c:pt idx="35">
                  <c:v>-0.19320000000000001</c:v>
                </c:pt>
                <c:pt idx="36">
                  <c:v>-0.1641</c:v>
                </c:pt>
                <c:pt idx="37">
                  <c:v>-0.1085</c:v>
                </c:pt>
                <c:pt idx="38">
                  <c:v>-0.2014</c:v>
                </c:pt>
                <c:pt idx="39">
                  <c:v>-0.15429999999999999</c:v>
                </c:pt>
                <c:pt idx="40">
                  <c:v>-9.4799999999999995E-2</c:v>
                </c:pt>
                <c:pt idx="41">
                  <c:v>-9.1800000000000007E-2</c:v>
                </c:pt>
                <c:pt idx="42">
                  <c:v>-0.13639999999999999</c:v>
                </c:pt>
                <c:pt idx="43">
                  <c:v>-0.1085</c:v>
                </c:pt>
                <c:pt idx="44">
                  <c:v>-6.2600000000000003E-2</c:v>
                </c:pt>
                <c:pt idx="45">
                  <c:v>-0.18679999999999999</c:v>
                </c:pt>
                <c:pt idx="46">
                  <c:v>-0.16919999999999999</c:v>
                </c:pt>
                <c:pt idx="47">
                  <c:v>-0.19919999999999999</c:v>
                </c:pt>
                <c:pt idx="48">
                  <c:v>-0.14699999999999999</c:v>
                </c:pt>
                <c:pt idx="49">
                  <c:v>-3.7199999999999997E-2</c:v>
                </c:pt>
              </c:numCache>
            </c:numRef>
          </c:xVal>
          <c:yVal>
            <c:numRef>
              <c:f>eigenvalues!$P$2:$P$51</c:f>
              <c:numCache>
                <c:formatCode>General</c:formatCode>
                <c:ptCount val="50"/>
                <c:pt idx="0">
                  <c:v>0.99250000000000005</c:v>
                </c:pt>
                <c:pt idx="1">
                  <c:v>1.0438000000000001</c:v>
                </c:pt>
                <c:pt idx="2">
                  <c:v>0.93410000000000004</c:v>
                </c:pt>
                <c:pt idx="3">
                  <c:v>1.0911999999999999</c:v>
                </c:pt>
                <c:pt idx="4">
                  <c:v>1.0497000000000001</c:v>
                </c:pt>
                <c:pt idx="5">
                  <c:v>0.95330000000000004</c:v>
                </c:pt>
                <c:pt idx="6">
                  <c:v>1.1362000000000001</c:v>
                </c:pt>
                <c:pt idx="7">
                  <c:v>0.87</c:v>
                </c:pt>
                <c:pt idx="8">
                  <c:v>1.1121000000000001</c:v>
                </c:pt>
                <c:pt idx="9">
                  <c:v>1.1825000000000001</c:v>
                </c:pt>
                <c:pt idx="10">
                  <c:v>1.3427</c:v>
                </c:pt>
                <c:pt idx="11">
                  <c:v>1.3998999999999999</c:v>
                </c:pt>
                <c:pt idx="12">
                  <c:v>1.2873000000000001</c:v>
                </c:pt>
                <c:pt idx="13">
                  <c:v>1.4092</c:v>
                </c:pt>
                <c:pt idx="14">
                  <c:v>1.4594</c:v>
                </c:pt>
                <c:pt idx="15">
                  <c:v>1.2332000000000001</c:v>
                </c:pt>
                <c:pt idx="16">
                  <c:v>1.1825000000000001</c:v>
                </c:pt>
                <c:pt idx="17">
                  <c:v>1.7507999999999999</c:v>
                </c:pt>
                <c:pt idx="18">
                  <c:v>1.1751</c:v>
                </c:pt>
                <c:pt idx="19">
                  <c:v>1.1362000000000001</c:v>
                </c:pt>
                <c:pt idx="20">
                  <c:v>2.0926999999999998</c:v>
                </c:pt>
                <c:pt idx="21">
                  <c:v>1.9556</c:v>
                </c:pt>
                <c:pt idx="22">
                  <c:v>1.7507999999999999</c:v>
                </c:pt>
                <c:pt idx="23">
                  <c:v>1.7391000000000001</c:v>
                </c:pt>
                <c:pt idx="24">
                  <c:v>2.3933</c:v>
                </c:pt>
                <c:pt idx="25">
                  <c:v>1.6120000000000001</c:v>
                </c:pt>
                <c:pt idx="26">
                  <c:v>2.4603999999999999</c:v>
                </c:pt>
                <c:pt idx="27">
                  <c:v>1.4594</c:v>
                </c:pt>
                <c:pt idx="28">
                  <c:v>1.5096000000000001</c:v>
                </c:pt>
                <c:pt idx="29">
                  <c:v>1.3998999999999999</c:v>
                </c:pt>
                <c:pt idx="30">
                  <c:v>0.36759999999999998</c:v>
                </c:pt>
                <c:pt idx="31">
                  <c:v>0.19989999999999999</c:v>
                </c:pt>
                <c:pt idx="32">
                  <c:v>0.31469999999999998</c:v>
                </c:pt>
                <c:pt idx="33">
                  <c:v>0.20930000000000001</c:v>
                </c:pt>
                <c:pt idx="34">
                  <c:v>0.42770000000000002</c:v>
                </c:pt>
                <c:pt idx="35">
                  <c:v>0.41170000000000001</c:v>
                </c:pt>
                <c:pt idx="36">
                  <c:v>9.1499999999999998E-2</c:v>
                </c:pt>
                <c:pt idx="37">
                  <c:v>0.55510000000000004</c:v>
                </c:pt>
                <c:pt idx="38">
                  <c:v>0.4985</c:v>
                </c:pt>
                <c:pt idx="39">
                  <c:v>4.7100000000000003E-2</c:v>
                </c:pt>
                <c:pt idx="40">
                  <c:v>0.72799999999999998</c:v>
                </c:pt>
                <c:pt idx="41">
                  <c:v>0.78920000000000001</c:v>
                </c:pt>
                <c:pt idx="42">
                  <c:v>0.66590000000000005</c:v>
                </c:pt>
                <c:pt idx="43">
                  <c:v>0.55510000000000004</c:v>
                </c:pt>
                <c:pt idx="44">
                  <c:v>0.87</c:v>
                </c:pt>
                <c:pt idx="45">
                  <c:v>0.72350000000000003</c:v>
                </c:pt>
                <c:pt idx="46">
                  <c:v>0.79700000000000004</c:v>
                </c:pt>
                <c:pt idx="47">
                  <c:v>0.65010000000000001</c:v>
                </c:pt>
                <c:pt idx="48">
                  <c:v>0.87150000000000005</c:v>
                </c:pt>
                <c:pt idx="49">
                  <c:v>0.93410000000000004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337-1E41-ADE2-8F7B708D51AE}"/>
            </c:ext>
          </c:extLst>
        </c:ser>
        <c:ser>
          <c:idx val="0"/>
          <c:order val="4"/>
          <c:tx>
            <c:strRef>
              <c:f>eigenvalues!$A$1</c:f>
              <c:strCache>
                <c:ptCount val="1"/>
                <c:pt idx="0">
                  <c:v>18.5kpa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FF0000">
                  <a:alpha val="80000"/>
                </a:srgbClr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eigenvalues!$A$2:$A$51</c:f>
              <c:numCache>
                <c:formatCode>General</c:formatCode>
                <c:ptCount val="50"/>
                <c:pt idx="0">
                  <c:v>1.43E-2</c:v>
                </c:pt>
                <c:pt idx="1">
                  <c:v>9.9000000000000008E-3</c:v>
                </c:pt>
                <c:pt idx="2">
                  <c:v>2.0999999999999999E-3</c:v>
                </c:pt>
                <c:pt idx="3">
                  <c:v>1.3100000000000001E-2</c:v>
                </c:pt>
                <c:pt idx="4">
                  <c:v>-7.9000000000000008E-3</c:v>
                </c:pt>
                <c:pt idx="5">
                  <c:v>3.8E-3</c:v>
                </c:pt>
                <c:pt idx="6">
                  <c:v>-2.1399999999999999E-2</c:v>
                </c:pt>
                <c:pt idx="7">
                  <c:v>-9.69E-2</c:v>
                </c:pt>
                <c:pt idx="8">
                  <c:v>-0.19089999999999999</c:v>
                </c:pt>
                <c:pt idx="9">
                  <c:v>-4.4400000000000002E-2</c:v>
                </c:pt>
                <c:pt idx="10">
                  <c:v>-0.14219999999999999</c:v>
                </c:pt>
                <c:pt idx="11">
                  <c:v>-0.24610000000000001</c:v>
                </c:pt>
                <c:pt idx="12">
                  <c:v>-8.3400000000000002E-2</c:v>
                </c:pt>
                <c:pt idx="13">
                  <c:v>-0.22520000000000001</c:v>
                </c:pt>
                <c:pt idx="14">
                  <c:v>-4.4400000000000002E-2</c:v>
                </c:pt>
                <c:pt idx="15">
                  <c:v>-0.22470000000000001</c:v>
                </c:pt>
                <c:pt idx="16">
                  <c:v>-2.1399999999999999E-2</c:v>
                </c:pt>
                <c:pt idx="17">
                  <c:v>-9.69E-2</c:v>
                </c:pt>
                <c:pt idx="18">
                  <c:v>-0.34810000000000002</c:v>
                </c:pt>
                <c:pt idx="19">
                  <c:v>-7.9000000000000008E-3</c:v>
                </c:pt>
                <c:pt idx="20">
                  <c:v>-0.20530000000000001</c:v>
                </c:pt>
                <c:pt idx="21">
                  <c:v>-0.25950000000000001</c:v>
                </c:pt>
                <c:pt idx="22">
                  <c:v>-0.34949999999999998</c:v>
                </c:pt>
                <c:pt idx="23">
                  <c:v>-0.35120000000000001</c:v>
                </c:pt>
                <c:pt idx="24">
                  <c:v>-0.24610000000000001</c:v>
                </c:pt>
                <c:pt idx="25">
                  <c:v>-0.21659999999999999</c:v>
                </c:pt>
                <c:pt idx="26">
                  <c:v>-0.43569999999999998</c:v>
                </c:pt>
                <c:pt idx="27">
                  <c:v>-0.37219999999999998</c:v>
                </c:pt>
                <c:pt idx="28">
                  <c:v>-0.22520000000000001</c:v>
                </c:pt>
                <c:pt idx="29">
                  <c:v>-0.34810000000000002</c:v>
                </c:pt>
                <c:pt idx="30">
                  <c:v>-0.1166</c:v>
                </c:pt>
                <c:pt idx="31">
                  <c:v>-4.9099999999999998E-2</c:v>
                </c:pt>
                <c:pt idx="32">
                  <c:v>-8.4500000000000006E-2</c:v>
                </c:pt>
                <c:pt idx="33">
                  <c:v>-0.18959999999999999</c:v>
                </c:pt>
                <c:pt idx="34">
                  <c:v>-0.17860000000000001</c:v>
                </c:pt>
                <c:pt idx="35">
                  <c:v>-0.13250000000000001</c:v>
                </c:pt>
                <c:pt idx="36">
                  <c:v>-0.19850000000000001</c:v>
                </c:pt>
                <c:pt idx="37">
                  <c:v>-0.20169999999999999</c:v>
                </c:pt>
                <c:pt idx="38">
                  <c:v>-0.16669999999999999</c:v>
                </c:pt>
                <c:pt idx="40">
                  <c:v>-2.6800000000000001E-2</c:v>
                </c:pt>
                <c:pt idx="41">
                  <c:v>-6.7999999999999996E-3</c:v>
                </c:pt>
                <c:pt idx="42">
                  <c:v>-8.7099999999999997E-2</c:v>
                </c:pt>
                <c:pt idx="43">
                  <c:v>-6.0600000000000001E-2</c:v>
                </c:pt>
                <c:pt idx="44">
                  <c:v>3.8E-3</c:v>
                </c:pt>
                <c:pt idx="45">
                  <c:v>-0.19159999999999999</c:v>
                </c:pt>
                <c:pt idx="46">
                  <c:v>-0.19550000000000001</c:v>
                </c:pt>
                <c:pt idx="47">
                  <c:v>-0.18809999999999999</c:v>
                </c:pt>
                <c:pt idx="48">
                  <c:v>1.3100000000000001E-2</c:v>
                </c:pt>
                <c:pt idx="49">
                  <c:v>-0.1996</c:v>
                </c:pt>
              </c:numCache>
            </c:numRef>
          </c:xVal>
          <c:yVal>
            <c:numRef>
              <c:f>eigenvalues!$B$2:$B$51</c:f>
              <c:numCache>
                <c:formatCode>General</c:formatCode>
                <c:ptCount val="50"/>
                <c:pt idx="0">
                  <c:v>0.98269999999999991</c:v>
                </c:pt>
                <c:pt idx="1">
                  <c:v>1.0302</c:v>
                </c:pt>
                <c:pt idx="2">
                  <c:v>1.0731000000000002</c:v>
                </c:pt>
                <c:pt idx="3">
                  <c:v>0.92730000000000001</c:v>
                </c:pt>
                <c:pt idx="4">
                  <c:v>1.1143000000000001</c:v>
                </c:pt>
                <c:pt idx="5">
                  <c:v>0.86480000000000001</c:v>
                </c:pt>
                <c:pt idx="6">
                  <c:v>1.1585000000000001</c:v>
                </c:pt>
                <c:pt idx="7">
                  <c:v>1.1615</c:v>
                </c:pt>
                <c:pt idx="8">
                  <c:v>0.92720000000000002</c:v>
                </c:pt>
                <c:pt idx="9">
                  <c:v>1.2084000000000001</c:v>
                </c:pt>
                <c:pt idx="10">
                  <c:v>1.3123</c:v>
                </c:pt>
                <c:pt idx="11">
                  <c:v>1.5302</c:v>
                </c:pt>
                <c:pt idx="12">
                  <c:v>1.2613000000000001</c:v>
                </c:pt>
                <c:pt idx="13">
                  <c:v>1.3586</c:v>
                </c:pt>
                <c:pt idx="14">
                  <c:v>1.2083999999999999</c:v>
                </c:pt>
                <c:pt idx="15">
                  <c:v>1.2784</c:v>
                </c:pt>
                <c:pt idx="16">
                  <c:v>1.1585000000000001</c:v>
                </c:pt>
                <c:pt idx="17">
                  <c:v>1.1615</c:v>
                </c:pt>
                <c:pt idx="18">
                  <c:v>1.3913</c:v>
                </c:pt>
                <c:pt idx="19">
                  <c:v>1.1143000000000001</c:v>
                </c:pt>
                <c:pt idx="20">
                  <c:v>2.1814</c:v>
                </c:pt>
                <c:pt idx="21">
                  <c:v>1.8072999999999999</c:v>
                </c:pt>
                <c:pt idx="22">
                  <c:v>1.9268000000000001</c:v>
                </c:pt>
                <c:pt idx="23">
                  <c:v>1.8278000000000001</c:v>
                </c:pt>
                <c:pt idx="24">
                  <c:v>1.5302</c:v>
                </c:pt>
                <c:pt idx="25">
                  <c:v>2.5011999999999999</c:v>
                </c:pt>
                <c:pt idx="26">
                  <c:v>1.51</c:v>
                </c:pt>
                <c:pt idx="27">
                  <c:v>2.5398999999999998</c:v>
                </c:pt>
                <c:pt idx="28">
                  <c:v>1.3586</c:v>
                </c:pt>
                <c:pt idx="29">
                  <c:v>1.3913</c:v>
                </c:pt>
                <c:pt idx="30">
                  <c:v>0.28439999999999999</c:v>
                </c:pt>
                <c:pt idx="31">
                  <c:v>0.42870000000000003</c:v>
                </c:pt>
                <c:pt idx="32">
                  <c:v>0.43469999999999998</c:v>
                </c:pt>
                <c:pt idx="33">
                  <c:v>0.29670000000000002</c:v>
                </c:pt>
                <c:pt idx="34">
                  <c:v>0.2051</c:v>
                </c:pt>
                <c:pt idx="35">
                  <c:v>0.13950000000000001</c:v>
                </c:pt>
                <c:pt idx="36">
                  <c:v>0.37969999999999998</c:v>
                </c:pt>
                <c:pt idx="37">
                  <c:v>0.45779999999999998</c:v>
                </c:pt>
                <c:pt idx="38">
                  <c:v>0.10489999999999999</c:v>
                </c:pt>
                <c:pt idx="40">
                  <c:v>0.66339999999999999</c:v>
                </c:pt>
                <c:pt idx="41">
                  <c:v>0.78559999999999997</c:v>
                </c:pt>
                <c:pt idx="42">
                  <c:v>0.76790000000000003</c:v>
                </c:pt>
                <c:pt idx="43">
                  <c:v>0.5998</c:v>
                </c:pt>
                <c:pt idx="44">
                  <c:v>0.86480000000000001</c:v>
                </c:pt>
                <c:pt idx="45">
                  <c:v>0.7117</c:v>
                </c:pt>
                <c:pt idx="46">
                  <c:v>0.62180000000000002</c:v>
                </c:pt>
                <c:pt idx="47">
                  <c:v>0.81040000000000001</c:v>
                </c:pt>
                <c:pt idx="48">
                  <c:v>0.92730000000000001</c:v>
                </c:pt>
                <c:pt idx="49">
                  <c:v>0.53739999999999999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337-1E41-ADE2-8F7B708D5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  <c:max val="0.2"/>
          <c:min val="-0.60000000000000009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Real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  <c:majorUnit val="0.2"/>
      </c:valAx>
      <c:valAx>
        <c:axId val="143886048"/>
        <c:scaling>
          <c:orientation val="minMax"/>
          <c:max val="2.200000000000000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imaginary part</a:t>
                </a:r>
              </a:p>
            </c:rich>
          </c:tx>
          <c:layout>
            <c:manualLayout>
              <c:xMode val="edge"/>
              <c:yMode val="edge"/>
              <c:x val="8.7873651210265379E-3"/>
              <c:y val="0.31304771799358411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7582731183631084"/>
          <c:y val="6.2842481949886106E-2"/>
          <c:w val="0.17928878681831437"/>
          <c:h val="0.23486184018664333"/>
        </c:manualLayout>
      </c:layout>
      <c:overlay val="0"/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6450343109177"/>
          <c:y val="5.5894575678040244E-2"/>
          <c:w val="0.7768081178792533"/>
          <c:h val="0.79891271229807226"/>
        </c:manualLayout>
      </c:layout>
      <c:scatterChart>
        <c:scatterStyle val="lineMarker"/>
        <c:varyColors val="0"/>
        <c:ser>
          <c:idx val="3"/>
          <c:order val="0"/>
          <c:tx>
            <c:strRef>
              <c:f>eigenvalues!$O$1</c:f>
              <c:strCache>
                <c:ptCount val="1"/>
                <c:pt idx="0">
                  <c:v>18kpa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00B0F0">
                  <a:alpha val="10000"/>
                </a:srgbClr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eigenvalues!$O$2:$O$51</c:f>
              <c:numCache>
                <c:formatCode>General</c:formatCode>
                <c:ptCount val="50"/>
                <c:pt idx="0">
                  <c:v>-2.2800000000000001E-2</c:v>
                </c:pt>
                <c:pt idx="1">
                  <c:v>-1.6400000000000001E-2</c:v>
                </c:pt>
                <c:pt idx="2">
                  <c:v>-3.7199999999999997E-2</c:v>
                </c:pt>
                <c:pt idx="3">
                  <c:v>-1.5900000000000001E-2</c:v>
                </c:pt>
                <c:pt idx="4">
                  <c:v>-0.121</c:v>
                </c:pt>
                <c:pt idx="5">
                  <c:v>-0.126</c:v>
                </c:pt>
                <c:pt idx="6">
                  <c:v>-2.01E-2</c:v>
                </c:pt>
                <c:pt idx="7">
                  <c:v>-6.2600000000000003E-2</c:v>
                </c:pt>
                <c:pt idx="8">
                  <c:v>-9.2799999999999994E-2</c:v>
                </c:pt>
                <c:pt idx="9">
                  <c:v>-2.86E-2</c:v>
                </c:pt>
                <c:pt idx="10">
                  <c:v>-0.1191</c:v>
                </c:pt>
                <c:pt idx="11">
                  <c:v>-0.1794</c:v>
                </c:pt>
                <c:pt idx="12">
                  <c:v>-7.4700000000000003E-2</c:v>
                </c:pt>
                <c:pt idx="13">
                  <c:v>-0.22900000000000001</c:v>
                </c:pt>
                <c:pt idx="14">
                  <c:v>-0.26040000000000002</c:v>
                </c:pt>
                <c:pt idx="15">
                  <c:v>-4.5199999999999997E-2</c:v>
                </c:pt>
                <c:pt idx="16">
                  <c:v>-2.86E-2</c:v>
                </c:pt>
                <c:pt idx="17">
                  <c:v>-0.22919999999999999</c:v>
                </c:pt>
                <c:pt idx="18">
                  <c:v>-0.14660000000000001</c:v>
                </c:pt>
                <c:pt idx="19">
                  <c:v>-2.01E-2</c:v>
                </c:pt>
                <c:pt idx="20">
                  <c:v>-0.24610000000000001</c:v>
                </c:pt>
                <c:pt idx="21">
                  <c:v>-0.33479999999999999</c:v>
                </c:pt>
                <c:pt idx="22">
                  <c:v>-0.22919999999999999</c:v>
                </c:pt>
                <c:pt idx="23">
                  <c:v>-0.29599999999999999</c:v>
                </c:pt>
                <c:pt idx="24">
                  <c:v>-0.312</c:v>
                </c:pt>
                <c:pt idx="25">
                  <c:v>-0.372</c:v>
                </c:pt>
                <c:pt idx="26">
                  <c:v>-0.3201</c:v>
                </c:pt>
                <c:pt idx="27">
                  <c:v>-0.26040000000000002</c:v>
                </c:pt>
                <c:pt idx="28">
                  <c:v>-0.36849999999999999</c:v>
                </c:pt>
                <c:pt idx="29">
                  <c:v>-0.1794</c:v>
                </c:pt>
                <c:pt idx="30">
                  <c:v>-0.1333</c:v>
                </c:pt>
                <c:pt idx="31">
                  <c:v>-0.15110000000000001</c:v>
                </c:pt>
                <c:pt idx="32">
                  <c:v>-0.18440000000000001</c:v>
                </c:pt>
                <c:pt idx="33">
                  <c:v>-0.17580000000000001</c:v>
                </c:pt>
                <c:pt idx="34">
                  <c:v>-0.1807</c:v>
                </c:pt>
                <c:pt idx="35">
                  <c:v>-0.19320000000000001</c:v>
                </c:pt>
                <c:pt idx="36">
                  <c:v>-0.1641</c:v>
                </c:pt>
                <c:pt idx="37">
                  <c:v>-0.1085</c:v>
                </c:pt>
                <c:pt idx="38">
                  <c:v>-0.2014</c:v>
                </c:pt>
                <c:pt idx="39">
                  <c:v>-0.15429999999999999</c:v>
                </c:pt>
                <c:pt idx="40">
                  <c:v>-9.4799999999999995E-2</c:v>
                </c:pt>
                <c:pt idx="41">
                  <c:v>-9.1800000000000007E-2</c:v>
                </c:pt>
                <c:pt idx="42">
                  <c:v>-0.13639999999999999</c:v>
                </c:pt>
                <c:pt idx="43">
                  <c:v>-0.1085</c:v>
                </c:pt>
                <c:pt idx="44">
                  <c:v>-6.2600000000000003E-2</c:v>
                </c:pt>
                <c:pt idx="45">
                  <c:v>-0.18679999999999999</c:v>
                </c:pt>
                <c:pt idx="46">
                  <c:v>-0.16919999999999999</c:v>
                </c:pt>
                <c:pt idx="47">
                  <c:v>-0.19919999999999999</c:v>
                </c:pt>
                <c:pt idx="48">
                  <c:v>-0.14699999999999999</c:v>
                </c:pt>
                <c:pt idx="49">
                  <c:v>-3.7199999999999997E-2</c:v>
                </c:pt>
              </c:numCache>
            </c:numRef>
          </c:xVal>
          <c:yVal>
            <c:numRef>
              <c:f>eigenvalues!$P$2:$P$51</c:f>
              <c:numCache>
                <c:formatCode>General</c:formatCode>
                <c:ptCount val="50"/>
                <c:pt idx="0">
                  <c:v>0.99250000000000005</c:v>
                </c:pt>
                <c:pt idx="1">
                  <c:v>1.0438000000000001</c:v>
                </c:pt>
                <c:pt idx="2">
                  <c:v>0.93410000000000004</c:v>
                </c:pt>
                <c:pt idx="3">
                  <c:v>1.0911999999999999</c:v>
                </c:pt>
                <c:pt idx="4">
                  <c:v>1.0497000000000001</c:v>
                </c:pt>
                <c:pt idx="5">
                  <c:v>0.95330000000000004</c:v>
                </c:pt>
                <c:pt idx="6">
                  <c:v>1.1362000000000001</c:v>
                </c:pt>
                <c:pt idx="7">
                  <c:v>0.87</c:v>
                </c:pt>
                <c:pt idx="8">
                  <c:v>1.1121000000000001</c:v>
                </c:pt>
                <c:pt idx="9">
                  <c:v>1.1825000000000001</c:v>
                </c:pt>
                <c:pt idx="10">
                  <c:v>1.3427</c:v>
                </c:pt>
                <c:pt idx="11">
                  <c:v>1.3998999999999999</c:v>
                </c:pt>
                <c:pt idx="12">
                  <c:v>1.2873000000000001</c:v>
                </c:pt>
                <c:pt idx="13">
                  <c:v>1.4092</c:v>
                </c:pt>
                <c:pt idx="14">
                  <c:v>1.4594</c:v>
                </c:pt>
                <c:pt idx="15">
                  <c:v>1.2332000000000001</c:v>
                </c:pt>
                <c:pt idx="16">
                  <c:v>1.1825000000000001</c:v>
                </c:pt>
                <c:pt idx="17">
                  <c:v>1.7507999999999999</c:v>
                </c:pt>
                <c:pt idx="18">
                  <c:v>1.1751</c:v>
                </c:pt>
                <c:pt idx="19">
                  <c:v>1.1362000000000001</c:v>
                </c:pt>
                <c:pt idx="20">
                  <c:v>2.0926999999999998</c:v>
                </c:pt>
                <c:pt idx="21">
                  <c:v>1.9556</c:v>
                </c:pt>
                <c:pt idx="22">
                  <c:v>1.7507999999999999</c:v>
                </c:pt>
                <c:pt idx="23">
                  <c:v>1.7391000000000001</c:v>
                </c:pt>
                <c:pt idx="24">
                  <c:v>2.3933</c:v>
                </c:pt>
                <c:pt idx="25">
                  <c:v>1.6120000000000001</c:v>
                </c:pt>
                <c:pt idx="26">
                  <c:v>2.4603999999999999</c:v>
                </c:pt>
                <c:pt idx="27">
                  <c:v>1.4594</c:v>
                </c:pt>
                <c:pt idx="28">
                  <c:v>1.5096000000000001</c:v>
                </c:pt>
                <c:pt idx="29">
                  <c:v>1.3998999999999999</c:v>
                </c:pt>
                <c:pt idx="30">
                  <c:v>0.36759999999999998</c:v>
                </c:pt>
                <c:pt idx="31">
                  <c:v>0.19989999999999999</c:v>
                </c:pt>
                <c:pt idx="32">
                  <c:v>0.31469999999999998</c:v>
                </c:pt>
                <c:pt idx="33">
                  <c:v>0.20930000000000001</c:v>
                </c:pt>
                <c:pt idx="34">
                  <c:v>0.42770000000000002</c:v>
                </c:pt>
                <c:pt idx="35">
                  <c:v>0.41170000000000001</c:v>
                </c:pt>
                <c:pt idx="36">
                  <c:v>9.1499999999999998E-2</c:v>
                </c:pt>
                <c:pt idx="37">
                  <c:v>0.55510000000000004</c:v>
                </c:pt>
                <c:pt idx="38">
                  <c:v>0.4985</c:v>
                </c:pt>
                <c:pt idx="39">
                  <c:v>4.7100000000000003E-2</c:v>
                </c:pt>
                <c:pt idx="40">
                  <c:v>0.72799999999999998</c:v>
                </c:pt>
                <c:pt idx="41">
                  <c:v>0.78920000000000001</c:v>
                </c:pt>
                <c:pt idx="42">
                  <c:v>0.66590000000000005</c:v>
                </c:pt>
                <c:pt idx="43">
                  <c:v>0.55510000000000004</c:v>
                </c:pt>
                <c:pt idx="44">
                  <c:v>0.87</c:v>
                </c:pt>
                <c:pt idx="45">
                  <c:v>0.72350000000000003</c:v>
                </c:pt>
                <c:pt idx="46">
                  <c:v>0.79700000000000004</c:v>
                </c:pt>
                <c:pt idx="47">
                  <c:v>0.65010000000000001</c:v>
                </c:pt>
                <c:pt idx="48">
                  <c:v>0.87150000000000005</c:v>
                </c:pt>
                <c:pt idx="49">
                  <c:v>0.93410000000000004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8A-F64E-AE55-49A559B0455A}"/>
            </c:ext>
          </c:extLst>
        </c:ser>
        <c:ser>
          <c:idx val="8"/>
          <c:order val="1"/>
          <c:tx>
            <c:strRef>
              <c:f>eigenvalues!$M$1</c:f>
              <c:strCache>
                <c:ptCount val="1"/>
                <c:pt idx="0">
                  <c:v>18.1kpa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2"/>
            <c:spPr>
              <a:solidFill>
                <a:schemeClr val="accent5">
                  <a:alpha val="1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eigenvalues!$M$2:$M$51</c:f>
              <c:numCache>
                <c:formatCode>General</c:formatCode>
                <c:ptCount val="50"/>
                <c:pt idx="0">
                  <c:v>-1.43E-2</c:v>
                </c:pt>
                <c:pt idx="1">
                  <c:v>-9.4000000000000004E-3</c:v>
                </c:pt>
                <c:pt idx="2">
                  <c:v>-2.6700000000000002E-2</c:v>
                </c:pt>
                <c:pt idx="3">
                  <c:v>-1.01E-2</c:v>
                </c:pt>
                <c:pt idx="4">
                  <c:v>-1.52E-2</c:v>
                </c:pt>
                <c:pt idx="5">
                  <c:v>-0.1263</c:v>
                </c:pt>
                <c:pt idx="6">
                  <c:v>-0.12820000000000001</c:v>
                </c:pt>
                <c:pt idx="7">
                  <c:v>-4.9700000000000001E-2</c:v>
                </c:pt>
                <c:pt idx="8">
                  <c:v>-9.3299999999999994E-2</c:v>
                </c:pt>
                <c:pt idx="9">
                  <c:v>-2.4500000000000001E-2</c:v>
                </c:pt>
                <c:pt idx="10">
                  <c:v>-0.11890000000000001</c:v>
                </c:pt>
                <c:pt idx="11">
                  <c:v>-0.18160000000000001</c:v>
                </c:pt>
                <c:pt idx="12">
                  <c:v>-7.2800000000000004E-2</c:v>
                </c:pt>
                <c:pt idx="13">
                  <c:v>-0.23280000000000001</c:v>
                </c:pt>
                <c:pt idx="14">
                  <c:v>-0.26629999999999998</c:v>
                </c:pt>
                <c:pt idx="15">
                  <c:v>-4.2000000000000003E-2</c:v>
                </c:pt>
                <c:pt idx="16">
                  <c:v>-2.4500000000000001E-2</c:v>
                </c:pt>
                <c:pt idx="17">
                  <c:v>-0.23519999999999999</c:v>
                </c:pt>
                <c:pt idx="18">
                  <c:v>-0.15559999999999999</c:v>
                </c:pt>
                <c:pt idx="19">
                  <c:v>-1.52E-2</c:v>
                </c:pt>
                <c:pt idx="20">
                  <c:v>-0.2394</c:v>
                </c:pt>
                <c:pt idx="21">
                  <c:v>-0.23519999999999999</c:v>
                </c:pt>
                <c:pt idx="22">
                  <c:v>-0.33739999999999998</c:v>
                </c:pt>
                <c:pt idx="23">
                  <c:v>-0.3004</c:v>
                </c:pt>
                <c:pt idx="24">
                  <c:v>-0.29799999999999999</c:v>
                </c:pt>
                <c:pt idx="25">
                  <c:v>-0.37990000000000002</c:v>
                </c:pt>
                <c:pt idx="26">
                  <c:v>-0.3276</c:v>
                </c:pt>
                <c:pt idx="27">
                  <c:v>-0.26629999999999998</c:v>
                </c:pt>
                <c:pt idx="28">
                  <c:v>-0.23280000000000001</c:v>
                </c:pt>
                <c:pt idx="29">
                  <c:v>-0.38040000000000002</c:v>
                </c:pt>
                <c:pt idx="30">
                  <c:v>-0.1268</c:v>
                </c:pt>
                <c:pt idx="31">
                  <c:v>-0.1459</c:v>
                </c:pt>
                <c:pt idx="32">
                  <c:v>-0.1817</c:v>
                </c:pt>
                <c:pt idx="33">
                  <c:v>-0.15540000000000001</c:v>
                </c:pt>
                <c:pt idx="34">
                  <c:v>-0.17280000000000001</c:v>
                </c:pt>
                <c:pt idx="35">
                  <c:v>-0.19070000000000001</c:v>
                </c:pt>
                <c:pt idx="36">
                  <c:v>-0.16070000000000001</c:v>
                </c:pt>
                <c:pt idx="37">
                  <c:v>-0.19889999999999999</c:v>
                </c:pt>
                <c:pt idx="38">
                  <c:v>-0.1028</c:v>
                </c:pt>
                <c:pt idx="39">
                  <c:v>-0.15010000000000001</c:v>
                </c:pt>
                <c:pt idx="40">
                  <c:v>-9.4799999999999995E-2</c:v>
                </c:pt>
                <c:pt idx="41">
                  <c:v>-7.5800000000000006E-2</c:v>
                </c:pt>
                <c:pt idx="42">
                  <c:v>-0.1157</c:v>
                </c:pt>
                <c:pt idx="43">
                  <c:v>-4.9700000000000001E-2</c:v>
                </c:pt>
                <c:pt idx="44">
                  <c:v>-0.1028</c:v>
                </c:pt>
                <c:pt idx="45">
                  <c:v>-0.18410000000000001</c:v>
                </c:pt>
                <c:pt idx="46">
                  <c:v>-0.16750000000000001</c:v>
                </c:pt>
                <c:pt idx="47">
                  <c:v>-0.19620000000000001</c:v>
                </c:pt>
                <c:pt idx="48">
                  <c:v>-0.1469</c:v>
                </c:pt>
                <c:pt idx="49">
                  <c:v>-2.6700000000000002E-2</c:v>
                </c:pt>
              </c:numCache>
            </c:numRef>
          </c:xVal>
          <c:yVal>
            <c:numRef>
              <c:f>eigenvalues!$N$2:$N$51</c:f>
              <c:numCache>
                <c:formatCode>General</c:formatCode>
                <c:ptCount val="50"/>
                <c:pt idx="0">
                  <c:v>0.98850000000000005</c:v>
                </c:pt>
                <c:pt idx="1">
                  <c:v>1.0397000000000001</c:v>
                </c:pt>
                <c:pt idx="2">
                  <c:v>0.93010000000000004</c:v>
                </c:pt>
                <c:pt idx="3">
                  <c:v>1.0869</c:v>
                </c:pt>
                <c:pt idx="4">
                  <c:v>1.1318999999999999</c:v>
                </c:pt>
                <c:pt idx="5">
                  <c:v>1.0488</c:v>
                </c:pt>
                <c:pt idx="6">
                  <c:v>0.94869999999999999</c:v>
                </c:pt>
                <c:pt idx="7">
                  <c:v>0.8659</c:v>
                </c:pt>
                <c:pt idx="8">
                  <c:v>1.1177999999999999</c:v>
                </c:pt>
                <c:pt idx="9">
                  <c:v>1.1783999999999999</c:v>
                </c:pt>
                <c:pt idx="10">
                  <c:v>1.3395999999999999</c:v>
                </c:pt>
                <c:pt idx="11">
                  <c:v>1.3964000000000001</c:v>
                </c:pt>
                <c:pt idx="12">
                  <c:v>1.284</c:v>
                </c:pt>
                <c:pt idx="13">
                  <c:v>1.4268000000000001</c:v>
                </c:pt>
                <c:pt idx="14">
                  <c:v>1.4544999999999999</c:v>
                </c:pt>
                <c:pt idx="15">
                  <c:v>1.2295</c:v>
                </c:pt>
                <c:pt idx="16">
                  <c:v>1.1783999999999999</c:v>
                </c:pt>
                <c:pt idx="17">
                  <c:v>1.7572000000000001</c:v>
                </c:pt>
                <c:pt idx="18">
                  <c:v>1.18</c:v>
                </c:pt>
                <c:pt idx="19">
                  <c:v>1.1318999999999999</c:v>
                </c:pt>
                <c:pt idx="20">
                  <c:v>2.1055999999999999</c:v>
                </c:pt>
                <c:pt idx="21">
                  <c:v>1.7572000000000001</c:v>
                </c:pt>
                <c:pt idx="22">
                  <c:v>1.9500999999999999</c:v>
                </c:pt>
                <c:pt idx="23">
                  <c:v>1.7477</c:v>
                </c:pt>
                <c:pt idx="24">
                  <c:v>2.4117999999999999</c:v>
                </c:pt>
                <c:pt idx="25">
                  <c:v>1.5952</c:v>
                </c:pt>
                <c:pt idx="26">
                  <c:v>2.4733999999999998</c:v>
                </c:pt>
                <c:pt idx="27">
                  <c:v>1.4544999999999999</c:v>
                </c:pt>
                <c:pt idx="28">
                  <c:v>1.4268000000000001</c:v>
                </c:pt>
                <c:pt idx="29">
                  <c:v>1.5008999999999999</c:v>
                </c:pt>
                <c:pt idx="30">
                  <c:v>0.37259999999999999</c:v>
                </c:pt>
                <c:pt idx="31">
                  <c:v>0.2072</c:v>
                </c:pt>
                <c:pt idx="32">
                  <c:v>0.30280000000000001</c:v>
                </c:pt>
                <c:pt idx="33">
                  <c:v>0.42599999999999999</c:v>
                </c:pt>
                <c:pt idx="34">
                  <c:v>0.19839999999999999</c:v>
                </c:pt>
                <c:pt idx="35">
                  <c:v>0.39879999999999999</c:v>
                </c:pt>
                <c:pt idx="36">
                  <c:v>8.1600000000000006E-2</c:v>
                </c:pt>
                <c:pt idx="37">
                  <c:v>0.48480000000000001</c:v>
                </c:pt>
                <c:pt idx="38">
                  <c:v>0.55769999999999997</c:v>
                </c:pt>
                <c:pt idx="39">
                  <c:v>5.5800000000000002E-2</c:v>
                </c:pt>
                <c:pt idx="40">
                  <c:v>0.73140000000000005</c:v>
                </c:pt>
                <c:pt idx="41">
                  <c:v>0.78520000000000001</c:v>
                </c:pt>
                <c:pt idx="42">
                  <c:v>0.66220000000000001</c:v>
                </c:pt>
                <c:pt idx="43">
                  <c:v>0.8659</c:v>
                </c:pt>
                <c:pt idx="44">
                  <c:v>0.55769999999999997</c:v>
                </c:pt>
                <c:pt idx="45">
                  <c:v>0.71099999999999997</c:v>
                </c:pt>
                <c:pt idx="46">
                  <c:v>0.78649999999999998</c:v>
                </c:pt>
                <c:pt idx="47">
                  <c:v>0.63639999999999997</c:v>
                </c:pt>
                <c:pt idx="48">
                  <c:v>0.86370000000000002</c:v>
                </c:pt>
                <c:pt idx="49">
                  <c:v>0.93010000000000004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8A-F64E-AE55-49A559B0455A}"/>
            </c:ext>
          </c:extLst>
        </c:ser>
        <c:ser>
          <c:idx val="2"/>
          <c:order val="2"/>
          <c:tx>
            <c:strRef>
              <c:f>eigenvalues!$K$1</c:f>
              <c:strCache>
                <c:ptCount val="1"/>
                <c:pt idx="0">
                  <c:v>18.2kpa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2"/>
            <c:spPr>
              <a:solidFill>
                <a:srgbClr val="00B0F0">
                  <a:alpha val="1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eigenvalues!$K$2:$K$51</c:f>
              <c:numCache>
                <c:formatCode>General</c:formatCode>
                <c:ptCount val="50"/>
                <c:pt idx="0">
                  <c:v>-6.7000000000000002E-3</c:v>
                </c:pt>
                <c:pt idx="1">
                  <c:v>-3.8E-3</c:v>
                </c:pt>
                <c:pt idx="2">
                  <c:v>-1.6799999999999999E-2</c:v>
                </c:pt>
                <c:pt idx="3">
                  <c:v>-5.8999999999999999E-3</c:v>
                </c:pt>
                <c:pt idx="4">
                  <c:v>-1.2E-2</c:v>
                </c:pt>
                <c:pt idx="5">
                  <c:v>-0.13250000000000001</c:v>
                </c:pt>
                <c:pt idx="6">
                  <c:v>-0.13070000000000001</c:v>
                </c:pt>
                <c:pt idx="7">
                  <c:v>-3.6900000000000002E-2</c:v>
                </c:pt>
                <c:pt idx="8">
                  <c:v>-9.3799999999999994E-2</c:v>
                </c:pt>
                <c:pt idx="9">
                  <c:v>-2.2200000000000001E-2</c:v>
                </c:pt>
                <c:pt idx="10">
                  <c:v>-0.1212</c:v>
                </c:pt>
                <c:pt idx="11">
                  <c:v>-0.18690000000000001</c:v>
                </c:pt>
                <c:pt idx="12">
                  <c:v>-7.2999999999999995E-2</c:v>
                </c:pt>
                <c:pt idx="13">
                  <c:v>-0.23519999999999999</c:v>
                </c:pt>
                <c:pt idx="14">
                  <c:v>-4.0800000000000003E-2</c:v>
                </c:pt>
                <c:pt idx="15">
                  <c:v>-0.27629999999999999</c:v>
                </c:pt>
                <c:pt idx="16">
                  <c:v>-2.2200000000000001E-2</c:v>
                </c:pt>
                <c:pt idx="17">
                  <c:v>-0.1666</c:v>
                </c:pt>
                <c:pt idx="18">
                  <c:v>-0.24160000000000001</c:v>
                </c:pt>
                <c:pt idx="19">
                  <c:v>-1.2E-2</c:v>
                </c:pt>
                <c:pt idx="20">
                  <c:v>-0.23250000000000001</c:v>
                </c:pt>
                <c:pt idx="21">
                  <c:v>-0.24160000000000001</c:v>
                </c:pt>
                <c:pt idx="22">
                  <c:v>-0.33979999999999999</c:v>
                </c:pt>
                <c:pt idx="23">
                  <c:v>-0.30690000000000001</c:v>
                </c:pt>
                <c:pt idx="24">
                  <c:v>-0.28220000000000001</c:v>
                </c:pt>
                <c:pt idx="25">
                  <c:v>-0.38850000000000001</c:v>
                </c:pt>
                <c:pt idx="26">
                  <c:v>-0.33610000000000001</c:v>
                </c:pt>
                <c:pt idx="27">
                  <c:v>-0.23519999999999999</c:v>
                </c:pt>
                <c:pt idx="28">
                  <c:v>-0.27629999999999999</c:v>
                </c:pt>
                <c:pt idx="29">
                  <c:v>-0.18690000000000001</c:v>
                </c:pt>
                <c:pt idx="30">
                  <c:v>-0.11849999999999999</c:v>
                </c:pt>
                <c:pt idx="31">
                  <c:v>-0.1394</c:v>
                </c:pt>
                <c:pt idx="32">
                  <c:v>-0.17860000000000001</c:v>
                </c:pt>
                <c:pt idx="33">
                  <c:v>-0.1295</c:v>
                </c:pt>
                <c:pt idx="34">
                  <c:v>-0.16930000000000001</c:v>
                </c:pt>
                <c:pt idx="35">
                  <c:v>-0.18779999999999999</c:v>
                </c:pt>
                <c:pt idx="36">
                  <c:v>-0.19589999999999999</c:v>
                </c:pt>
                <c:pt idx="37">
                  <c:v>-0.14510000000000001</c:v>
                </c:pt>
                <c:pt idx="38">
                  <c:v>-9.5100000000000004E-2</c:v>
                </c:pt>
                <c:pt idx="39">
                  <c:v>-0.15670000000000001</c:v>
                </c:pt>
                <c:pt idx="40">
                  <c:v>-9.3899999999999997E-2</c:v>
                </c:pt>
                <c:pt idx="41">
                  <c:v>-5.9499999999999997E-2</c:v>
                </c:pt>
                <c:pt idx="42">
                  <c:v>-9.4500000000000001E-2</c:v>
                </c:pt>
                <c:pt idx="43">
                  <c:v>-3.6900000000000002E-2</c:v>
                </c:pt>
                <c:pt idx="44">
                  <c:v>-9.5100000000000004E-2</c:v>
                </c:pt>
                <c:pt idx="45">
                  <c:v>-0.18090000000000001</c:v>
                </c:pt>
                <c:pt idx="46">
                  <c:v>-0.16539999999999999</c:v>
                </c:pt>
                <c:pt idx="47">
                  <c:v>-0.19259999999999999</c:v>
                </c:pt>
                <c:pt idx="48">
                  <c:v>-0.1467</c:v>
                </c:pt>
                <c:pt idx="49">
                  <c:v>-1.6799999999999999E-2</c:v>
                </c:pt>
              </c:numCache>
            </c:numRef>
          </c:xVal>
          <c:yVal>
            <c:numRef>
              <c:f>eigenvalues!$L$2:$L$51</c:f>
              <c:numCache>
                <c:formatCode>General</c:formatCode>
                <c:ptCount val="50"/>
                <c:pt idx="0">
                  <c:v>0.98399999999999999</c:v>
                </c:pt>
                <c:pt idx="1">
                  <c:v>1.0347</c:v>
                </c:pt>
                <c:pt idx="2">
                  <c:v>0.92589999999999995</c:v>
                </c:pt>
                <c:pt idx="3">
                  <c:v>1.0814999999999999</c:v>
                </c:pt>
                <c:pt idx="4">
                  <c:v>1.1262000000000001</c:v>
                </c:pt>
                <c:pt idx="5">
                  <c:v>1.0471999999999999</c:v>
                </c:pt>
                <c:pt idx="6">
                  <c:v>0.9425</c:v>
                </c:pt>
                <c:pt idx="7">
                  <c:v>0.8619</c:v>
                </c:pt>
                <c:pt idx="8">
                  <c:v>1.1245000000000001</c:v>
                </c:pt>
                <c:pt idx="9">
                  <c:v>1.1727000000000001</c:v>
                </c:pt>
                <c:pt idx="10">
                  <c:v>1.3345</c:v>
                </c:pt>
                <c:pt idx="11">
                  <c:v>1.3909</c:v>
                </c:pt>
                <c:pt idx="12">
                  <c:v>1.2788999999999999</c:v>
                </c:pt>
                <c:pt idx="13">
                  <c:v>1.4452</c:v>
                </c:pt>
                <c:pt idx="14">
                  <c:v>1.224</c:v>
                </c:pt>
                <c:pt idx="15">
                  <c:v>1.4475</c:v>
                </c:pt>
                <c:pt idx="16">
                  <c:v>1.1727000000000001</c:v>
                </c:pt>
                <c:pt idx="17">
                  <c:v>1.1860999999999999</c:v>
                </c:pt>
                <c:pt idx="18">
                  <c:v>1.7646999999999999</c:v>
                </c:pt>
                <c:pt idx="19">
                  <c:v>1.1262000000000001</c:v>
                </c:pt>
                <c:pt idx="20">
                  <c:v>2.1196000000000002</c:v>
                </c:pt>
                <c:pt idx="21">
                  <c:v>1.7646999999999999</c:v>
                </c:pt>
                <c:pt idx="22">
                  <c:v>1.9444999999999999</c:v>
                </c:pt>
                <c:pt idx="23">
                  <c:v>1.7582</c:v>
                </c:pt>
                <c:pt idx="24">
                  <c:v>2.431</c:v>
                </c:pt>
                <c:pt idx="25">
                  <c:v>1.5768</c:v>
                </c:pt>
                <c:pt idx="26">
                  <c:v>2.4864000000000002</c:v>
                </c:pt>
                <c:pt idx="27">
                  <c:v>1.4452</c:v>
                </c:pt>
                <c:pt idx="28">
                  <c:v>1.4475</c:v>
                </c:pt>
                <c:pt idx="29">
                  <c:v>1.3909</c:v>
                </c:pt>
                <c:pt idx="30">
                  <c:v>0.38</c:v>
                </c:pt>
                <c:pt idx="31">
                  <c:v>0.217</c:v>
                </c:pt>
                <c:pt idx="32">
                  <c:v>0.2883</c:v>
                </c:pt>
                <c:pt idx="33">
                  <c:v>0.42459999999999998</c:v>
                </c:pt>
                <c:pt idx="34">
                  <c:v>0.18490000000000001</c:v>
                </c:pt>
                <c:pt idx="35">
                  <c:v>0.38329999999999997</c:v>
                </c:pt>
                <c:pt idx="36">
                  <c:v>0.46839999999999998</c:v>
                </c:pt>
                <c:pt idx="37">
                  <c:v>6.7000000000000004E-2</c:v>
                </c:pt>
                <c:pt idx="38">
                  <c:v>0.56200000000000006</c:v>
                </c:pt>
                <c:pt idx="39">
                  <c:v>6.9199999999999998E-2</c:v>
                </c:pt>
                <c:pt idx="40">
                  <c:v>0.73580000000000001</c:v>
                </c:pt>
                <c:pt idx="41">
                  <c:v>0.78149999999999997</c:v>
                </c:pt>
                <c:pt idx="42">
                  <c:v>0.65900000000000003</c:v>
                </c:pt>
                <c:pt idx="43">
                  <c:v>0.8619</c:v>
                </c:pt>
                <c:pt idx="44">
                  <c:v>0.56200000000000006</c:v>
                </c:pt>
                <c:pt idx="45">
                  <c:v>0.69599999999999995</c:v>
                </c:pt>
                <c:pt idx="46">
                  <c:v>0.77359999999999995</c:v>
                </c:pt>
                <c:pt idx="47">
                  <c:v>0.62009999999999998</c:v>
                </c:pt>
                <c:pt idx="48">
                  <c:v>0.85370000000000001</c:v>
                </c:pt>
                <c:pt idx="49">
                  <c:v>0.92589999999999995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28A-F64E-AE55-49A559B0455A}"/>
            </c:ext>
          </c:extLst>
        </c:ser>
        <c:ser>
          <c:idx val="6"/>
          <c:order val="3"/>
          <c:tx>
            <c:strRef>
              <c:f>eigenvalues!$G$1</c:f>
              <c:strCache>
                <c:ptCount val="1"/>
                <c:pt idx="0">
                  <c:v>18.29kpa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tx1"/>
              </a:solidFill>
              <a:ln w="12700">
                <a:solidFill>
                  <a:srgbClr val="FF0000"/>
                </a:solidFill>
              </a:ln>
              <a:effectLst/>
            </c:spPr>
          </c:marker>
          <c:dPt>
            <c:idx val="1"/>
            <c:marker>
              <c:symbol val="circle"/>
              <c:size val="12"/>
              <c:spPr>
                <a:solidFill>
                  <a:schemeClr val="tx1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28A-F64E-AE55-49A559B0455A}"/>
              </c:ext>
            </c:extLst>
          </c:dPt>
          <c:xVal>
            <c:numRef>
              <c:f>eigenvalues!$G$2:$G$51</c:f>
              <c:numCache>
                <c:formatCode>General</c:formatCode>
                <c:ptCount val="50"/>
                <c:pt idx="0">
                  <c:v>-5.9999999999999995E-4</c:v>
                </c:pt>
                <c:pt idx="1">
                  <c:v>8.9999999999999998E-4</c:v>
                </c:pt>
                <c:pt idx="2">
                  <c:v>-8.6999999999999994E-3</c:v>
                </c:pt>
                <c:pt idx="3">
                  <c:v>-2.3999999999999998E-3</c:v>
                </c:pt>
                <c:pt idx="4">
                  <c:v>-9.4000000000000004E-3</c:v>
                </c:pt>
                <c:pt idx="5">
                  <c:v>-2.6200000000000001E-2</c:v>
                </c:pt>
                <c:pt idx="6">
                  <c:v>-0.14130000000000001</c:v>
                </c:pt>
                <c:pt idx="7">
                  <c:v>-0.13569999999999999</c:v>
                </c:pt>
                <c:pt idx="8">
                  <c:v>-9.4500000000000001E-2</c:v>
                </c:pt>
                <c:pt idx="9">
                  <c:v>-2.0299999999999999E-2</c:v>
                </c:pt>
                <c:pt idx="10">
                  <c:v>-0.1239</c:v>
                </c:pt>
                <c:pt idx="11">
                  <c:v>-0.19309999999999999</c:v>
                </c:pt>
                <c:pt idx="12">
                  <c:v>-7.3499999999999996E-2</c:v>
                </c:pt>
                <c:pt idx="13">
                  <c:v>-0.2366</c:v>
                </c:pt>
                <c:pt idx="14">
                  <c:v>-3.9899999999999998E-2</c:v>
                </c:pt>
                <c:pt idx="15">
                  <c:v>-0.28820000000000001</c:v>
                </c:pt>
                <c:pt idx="16">
                  <c:v>-2.0299999999999999E-2</c:v>
                </c:pt>
                <c:pt idx="17">
                  <c:v>-0.17979999999999999</c:v>
                </c:pt>
                <c:pt idx="18">
                  <c:v>-0.24640000000000001</c:v>
                </c:pt>
                <c:pt idx="19">
                  <c:v>-9.4000000000000004E-3</c:v>
                </c:pt>
                <c:pt idx="20">
                  <c:v>-0.2261</c:v>
                </c:pt>
                <c:pt idx="21">
                  <c:v>-0.24640000000000001</c:v>
                </c:pt>
                <c:pt idx="22">
                  <c:v>-0.3422</c:v>
                </c:pt>
                <c:pt idx="23">
                  <c:v>-0.31540000000000001</c:v>
                </c:pt>
                <c:pt idx="24">
                  <c:v>-0.26769999999999999</c:v>
                </c:pt>
                <c:pt idx="25">
                  <c:v>-0.2366</c:v>
                </c:pt>
                <c:pt idx="26">
                  <c:v>-0.39689999999999998</c:v>
                </c:pt>
                <c:pt idx="27">
                  <c:v>-0.34350000000000003</c:v>
                </c:pt>
                <c:pt idx="28">
                  <c:v>-0.28820000000000001</c:v>
                </c:pt>
                <c:pt idx="29">
                  <c:v>-0.19309999999999999</c:v>
                </c:pt>
                <c:pt idx="30">
                  <c:v>-0.1113</c:v>
                </c:pt>
                <c:pt idx="31">
                  <c:v>-0.1343</c:v>
                </c:pt>
                <c:pt idx="32">
                  <c:v>-0.10879999999999999</c:v>
                </c:pt>
                <c:pt idx="33">
                  <c:v>-0.1769</c:v>
                </c:pt>
                <c:pt idx="34">
                  <c:v>-0.1862</c:v>
                </c:pt>
                <c:pt idx="35">
                  <c:v>-0.1673</c:v>
                </c:pt>
                <c:pt idx="36">
                  <c:v>-0.19420000000000001</c:v>
                </c:pt>
                <c:pt idx="37">
                  <c:v>-0.1416</c:v>
                </c:pt>
                <c:pt idx="38">
                  <c:v>-8.7599999999999997E-2</c:v>
                </c:pt>
                <c:pt idx="39">
                  <c:v>-0.1542</c:v>
                </c:pt>
                <c:pt idx="40">
                  <c:v>-7.7299999999999994E-2</c:v>
                </c:pt>
                <c:pt idx="41">
                  <c:v>-4.5999999999999999E-2</c:v>
                </c:pt>
                <c:pt idx="42">
                  <c:v>-9.2499999999999999E-2</c:v>
                </c:pt>
                <c:pt idx="43">
                  <c:v>-8.7599999999999997E-2</c:v>
                </c:pt>
                <c:pt idx="44">
                  <c:v>-2.6200000000000001E-2</c:v>
                </c:pt>
                <c:pt idx="45">
                  <c:v>-0.1656</c:v>
                </c:pt>
                <c:pt idx="46">
                  <c:v>-0.1797</c:v>
                </c:pt>
                <c:pt idx="47">
                  <c:v>-0.1489</c:v>
                </c:pt>
                <c:pt idx="48">
                  <c:v>-0.19059999999999999</c:v>
                </c:pt>
                <c:pt idx="49">
                  <c:v>-8.6999999999999994E-3</c:v>
                </c:pt>
              </c:numCache>
            </c:numRef>
          </c:xVal>
          <c:yVal>
            <c:numRef>
              <c:f>eigenvalues!$H$2:$H$51</c:f>
              <c:numCache>
                <c:formatCode>General</c:formatCode>
                <c:ptCount val="50"/>
                <c:pt idx="0">
                  <c:v>0.98199999999999998</c:v>
                </c:pt>
                <c:pt idx="1">
                  <c:v>1.0321</c:v>
                </c:pt>
                <c:pt idx="2">
                  <c:v>0.92459999999999998</c:v>
                </c:pt>
                <c:pt idx="3">
                  <c:v>1.0781000000000001</c:v>
                </c:pt>
                <c:pt idx="4">
                  <c:v>1.1222000000000001</c:v>
                </c:pt>
                <c:pt idx="5">
                  <c:v>0.86109999999999998</c:v>
                </c:pt>
                <c:pt idx="6">
                  <c:v>1.0472999999999999</c:v>
                </c:pt>
                <c:pt idx="7">
                  <c:v>0.93730000000000002</c:v>
                </c:pt>
                <c:pt idx="8">
                  <c:v>1.1318999999999999</c:v>
                </c:pt>
                <c:pt idx="9">
                  <c:v>1.1684000000000001</c:v>
                </c:pt>
                <c:pt idx="10">
                  <c:v>1.3297000000000001</c:v>
                </c:pt>
                <c:pt idx="11">
                  <c:v>1.3849</c:v>
                </c:pt>
                <c:pt idx="12">
                  <c:v>1.2745</c:v>
                </c:pt>
                <c:pt idx="13">
                  <c:v>1.4634</c:v>
                </c:pt>
                <c:pt idx="14">
                  <c:v>1.2197</c:v>
                </c:pt>
                <c:pt idx="15">
                  <c:v>1.4387000000000001</c:v>
                </c:pt>
                <c:pt idx="16">
                  <c:v>1.1684000000000001</c:v>
                </c:pt>
                <c:pt idx="17">
                  <c:v>1.1958</c:v>
                </c:pt>
                <c:pt idx="18">
                  <c:v>1.7737000000000001</c:v>
                </c:pt>
                <c:pt idx="19">
                  <c:v>1.1222000000000001</c:v>
                </c:pt>
                <c:pt idx="20">
                  <c:v>2.1333000000000002</c:v>
                </c:pt>
                <c:pt idx="21">
                  <c:v>1.7737000000000001</c:v>
                </c:pt>
                <c:pt idx="22">
                  <c:v>1.9400999999999999</c:v>
                </c:pt>
                <c:pt idx="23">
                  <c:v>1.7704</c:v>
                </c:pt>
                <c:pt idx="24">
                  <c:v>2.4479000000000002</c:v>
                </c:pt>
                <c:pt idx="25">
                  <c:v>1.4634</c:v>
                </c:pt>
                <c:pt idx="26">
                  <c:v>1.5598000000000001</c:v>
                </c:pt>
                <c:pt idx="27">
                  <c:v>2.4982000000000002</c:v>
                </c:pt>
                <c:pt idx="28">
                  <c:v>1.4387000000000001</c:v>
                </c:pt>
                <c:pt idx="29">
                  <c:v>1.3849</c:v>
                </c:pt>
                <c:pt idx="30">
                  <c:v>0.39019999999999999</c:v>
                </c:pt>
                <c:pt idx="31">
                  <c:v>0.22919999999999999</c:v>
                </c:pt>
                <c:pt idx="32">
                  <c:v>0.42509999999999998</c:v>
                </c:pt>
                <c:pt idx="33">
                  <c:v>0.27229999999999999</c:v>
                </c:pt>
                <c:pt idx="34">
                  <c:v>0.3664</c:v>
                </c:pt>
                <c:pt idx="35">
                  <c:v>0.16969999999999999</c:v>
                </c:pt>
                <c:pt idx="36">
                  <c:v>0.45079999999999998</c:v>
                </c:pt>
                <c:pt idx="37">
                  <c:v>8.0299999999999996E-2</c:v>
                </c:pt>
                <c:pt idx="38">
                  <c:v>0.56910000000000005</c:v>
                </c:pt>
                <c:pt idx="39">
                  <c:v>5.5E-2</c:v>
                </c:pt>
                <c:pt idx="40">
                  <c:v>0.65900000000000003</c:v>
                </c:pt>
                <c:pt idx="41">
                  <c:v>0.78120000000000001</c:v>
                </c:pt>
                <c:pt idx="42">
                  <c:v>0.7419</c:v>
                </c:pt>
                <c:pt idx="43">
                  <c:v>0.56910000000000005</c:v>
                </c:pt>
                <c:pt idx="44">
                  <c:v>0.86109999999999998</c:v>
                </c:pt>
                <c:pt idx="45">
                  <c:v>0.76090000000000002</c:v>
                </c:pt>
                <c:pt idx="46">
                  <c:v>0.68079999999999996</c:v>
                </c:pt>
                <c:pt idx="47">
                  <c:v>0.84430000000000005</c:v>
                </c:pt>
                <c:pt idx="48">
                  <c:v>0.60319999999999996</c:v>
                </c:pt>
                <c:pt idx="49">
                  <c:v>0.92459999999999998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28A-F64E-AE55-49A559B0455A}"/>
            </c:ext>
          </c:extLst>
        </c:ser>
        <c:ser>
          <c:idx val="5"/>
          <c:order val="4"/>
          <c:tx>
            <c:strRef>
              <c:f>eigenvalues!$C$1</c:f>
              <c:strCache>
                <c:ptCount val="1"/>
                <c:pt idx="0">
                  <c:v>18.4kpa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eigenvalues!$C$2:$C$51</c:f>
              <c:numCache>
                <c:formatCode>General</c:formatCode>
                <c:ptCount val="50"/>
                <c:pt idx="0">
                  <c:v>7.3000000000000001E-3</c:v>
                </c:pt>
                <c:pt idx="1">
                  <c:v>6.4000000000000003E-3</c:v>
                </c:pt>
                <c:pt idx="2">
                  <c:v>2E-3</c:v>
                </c:pt>
                <c:pt idx="3">
                  <c:v>1.4E-3</c:v>
                </c:pt>
                <c:pt idx="4">
                  <c:v>-6.7999999999999996E-3</c:v>
                </c:pt>
                <c:pt idx="5">
                  <c:v>-1.23E-2</c:v>
                </c:pt>
                <c:pt idx="6">
                  <c:v>-0.14979999999999999</c:v>
                </c:pt>
                <c:pt idx="7">
                  <c:v>-1.8800000000000001E-2</c:v>
                </c:pt>
                <c:pt idx="8">
                  <c:v>-0.16159999999999999</c:v>
                </c:pt>
                <c:pt idx="9">
                  <c:v>-9.5799999999999996E-2</c:v>
                </c:pt>
                <c:pt idx="10">
                  <c:v>-0.1293</c:v>
                </c:pt>
                <c:pt idx="11">
                  <c:v>-0.2389</c:v>
                </c:pt>
                <c:pt idx="12">
                  <c:v>-0.20369999999999999</c:v>
                </c:pt>
                <c:pt idx="13">
                  <c:v>-7.5600000000000001E-2</c:v>
                </c:pt>
                <c:pt idx="14">
                  <c:v>-3.9699999999999999E-2</c:v>
                </c:pt>
                <c:pt idx="15">
                  <c:v>-0.30859999999999999</c:v>
                </c:pt>
                <c:pt idx="16">
                  <c:v>-1.8800000000000001E-2</c:v>
                </c:pt>
                <c:pt idx="17">
                  <c:v>-0.20269999999999999</c:v>
                </c:pt>
                <c:pt idx="18">
                  <c:v>-9.5799999999999996E-2</c:v>
                </c:pt>
                <c:pt idx="19">
                  <c:v>-6.7999999999999996E-3</c:v>
                </c:pt>
                <c:pt idx="20">
                  <c:v>-0.217</c:v>
                </c:pt>
                <c:pt idx="21">
                  <c:v>-0.25219999999999998</c:v>
                </c:pt>
                <c:pt idx="22">
                  <c:v>-0.34570000000000001</c:v>
                </c:pt>
                <c:pt idx="23">
                  <c:v>-0.32990000000000003</c:v>
                </c:pt>
                <c:pt idx="24">
                  <c:v>-0.2467</c:v>
                </c:pt>
                <c:pt idx="25">
                  <c:v>-0.2389</c:v>
                </c:pt>
                <c:pt idx="26">
                  <c:v>-0.4113</c:v>
                </c:pt>
                <c:pt idx="27">
                  <c:v>-0.35439999999999999</c:v>
                </c:pt>
                <c:pt idx="28">
                  <c:v>-0.30859999999999999</c:v>
                </c:pt>
                <c:pt idx="29">
                  <c:v>-0.20369999999999999</c:v>
                </c:pt>
                <c:pt idx="30">
                  <c:v>-0.12790000000000001</c:v>
                </c:pt>
                <c:pt idx="31">
                  <c:v>-0.1013</c:v>
                </c:pt>
                <c:pt idx="32">
                  <c:v>-8.2799999999999999E-2</c:v>
                </c:pt>
                <c:pt idx="33">
                  <c:v>-0.17649999999999999</c:v>
                </c:pt>
                <c:pt idx="34">
                  <c:v>-0.1862</c:v>
                </c:pt>
                <c:pt idx="35">
                  <c:v>-0.16639999999999999</c:v>
                </c:pt>
                <c:pt idx="36">
                  <c:v>-0.19409999999999999</c:v>
                </c:pt>
                <c:pt idx="37">
                  <c:v>-0.1381</c:v>
                </c:pt>
                <c:pt idx="38">
                  <c:v>-0.19600000000000001</c:v>
                </c:pt>
                <c:pt idx="39">
                  <c:v>-7.6899999999999996E-2</c:v>
                </c:pt>
                <c:pt idx="40">
                  <c:v>-5.5E-2</c:v>
                </c:pt>
                <c:pt idx="41">
                  <c:v>-2.8299999999999999E-2</c:v>
                </c:pt>
                <c:pt idx="42">
                  <c:v>-9.0300000000000005E-2</c:v>
                </c:pt>
                <c:pt idx="43">
                  <c:v>-7.6899999999999996E-2</c:v>
                </c:pt>
                <c:pt idx="44">
                  <c:v>-1.23E-2</c:v>
                </c:pt>
                <c:pt idx="45">
                  <c:v>-0.17080000000000001</c:v>
                </c:pt>
                <c:pt idx="46">
                  <c:v>-0.18190000000000001</c:v>
                </c:pt>
                <c:pt idx="47">
                  <c:v>-0.15809999999999999</c:v>
                </c:pt>
                <c:pt idx="48">
                  <c:v>2E-3</c:v>
                </c:pt>
                <c:pt idx="49">
                  <c:v>-0.191</c:v>
                </c:pt>
              </c:numCache>
            </c:numRef>
          </c:xVal>
          <c:yVal>
            <c:numRef>
              <c:f>eigenvalues!$D$2:$D$51</c:f>
              <c:numCache>
                <c:formatCode>General</c:formatCode>
                <c:ptCount val="50"/>
                <c:pt idx="0">
                  <c:v>0.98170000000000002</c:v>
                </c:pt>
                <c:pt idx="1">
                  <c:v>1.0306999999999999</c:v>
                </c:pt>
                <c:pt idx="2">
                  <c:v>0.92530000000000001</c:v>
                </c:pt>
                <c:pt idx="3">
                  <c:v>1.0753999999999999</c:v>
                </c:pt>
                <c:pt idx="4">
                  <c:v>1.1184000000000001</c:v>
                </c:pt>
                <c:pt idx="5">
                  <c:v>0.86229999999999996</c:v>
                </c:pt>
                <c:pt idx="6">
                  <c:v>0.93200000000000005</c:v>
                </c:pt>
                <c:pt idx="7">
                  <c:v>1.1637999999999999</c:v>
                </c:pt>
                <c:pt idx="8">
                  <c:v>1.0524</c:v>
                </c:pt>
                <c:pt idx="9">
                  <c:v>1.1436999999999999</c:v>
                </c:pt>
                <c:pt idx="10">
                  <c:v>1.3222</c:v>
                </c:pt>
                <c:pt idx="11">
                  <c:v>1.4905999999999999</c:v>
                </c:pt>
                <c:pt idx="12">
                  <c:v>1.3743000000000001</c:v>
                </c:pt>
                <c:pt idx="13">
                  <c:v>1.2685</c:v>
                </c:pt>
                <c:pt idx="14">
                  <c:v>1.2144999999999999</c:v>
                </c:pt>
                <c:pt idx="15">
                  <c:v>1.4218</c:v>
                </c:pt>
                <c:pt idx="16">
                  <c:v>1.1637999999999999</c:v>
                </c:pt>
                <c:pt idx="17">
                  <c:v>1.2214</c:v>
                </c:pt>
                <c:pt idx="18">
                  <c:v>1.1436999999999999</c:v>
                </c:pt>
                <c:pt idx="19">
                  <c:v>1.1184000000000001</c:v>
                </c:pt>
                <c:pt idx="20">
                  <c:v>2.1535000000000002</c:v>
                </c:pt>
                <c:pt idx="21">
                  <c:v>1.7881</c:v>
                </c:pt>
                <c:pt idx="22">
                  <c:v>1.9345000000000001</c:v>
                </c:pt>
                <c:pt idx="23">
                  <c:v>1.7918000000000001</c:v>
                </c:pt>
                <c:pt idx="24">
                  <c:v>2.4708000000000001</c:v>
                </c:pt>
                <c:pt idx="25">
                  <c:v>1.4905999999999999</c:v>
                </c:pt>
                <c:pt idx="26">
                  <c:v>1.5367999999999999</c:v>
                </c:pt>
                <c:pt idx="27">
                  <c:v>2.5152999999999999</c:v>
                </c:pt>
                <c:pt idx="28">
                  <c:v>1.4218</c:v>
                </c:pt>
                <c:pt idx="29">
                  <c:v>1.3743000000000001</c:v>
                </c:pt>
                <c:pt idx="30">
                  <c:v>0.2505</c:v>
                </c:pt>
                <c:pt idx="31">
                  <c:v>0.40799999999999997</c:v>
                </c:pt>
                <c:pt idx="32">
                  <c:v>0.4269</c:v>
                </c:pt>
                <c:pt idx="33">
                  <c:v>0.24640000000000001</c:v>
                </c:pt>
                <c:pt idx="34">
                  <c:v>0.33939999999999998</c:v>
                </c:pt>
                <c:pt idx="35">
                  <c:v>0.14499999999999999</c:v>
                </c:pt>
                <c:pt idx="36">
                  <c:v>0.42299999999999999</c:v>
                </c:pt>
                <c:pt idx="37">
                  <c:v>0.1027</c:v>
                </c:pt>
                <c:pt idx="38">
                  <c:v>0.50039999999999996</c:v>
                </c:pt>
                <c:pt idx="39">
                  <c:v>0.58169999999999999</c:v>
                </c:pt>
                <c:pt idx="40">
                  <c:v>0.66100000000000003</c:v>
                </c:pt>
                <c:pt idx="41">
                  <c:v>0.78300000000000003</c:v>
                </c:pt>
                <c:pt idx="42">
                  <c:v>0.75219999999999998</c:v>
                </c:pt>
                <c:pt idx="43">
                  <c:v>0.58169999999999999</c:v>
                </c:pt>
                <c:pt idx="44">
                  <c:v>0.86229999999999996</c:v>
                </c:pt>
                <c:pt idx="45">
                  <c:v>0.74209999999999998</c:v>
                </c:pt>
                <c:pt idx="46">
                  <c:v>0.65800000000000003</c:v>
                </c:pt>
                <c:pt idx="47">
                  <c:v>0.83130000000000004</c:v>
                </c:pt>
                <c:pt idx="48">
                  <c:v>0.92530000000000001</c:v>
                </c:pt>
                <c:pt idx="49">
                  <c:v>0.57750000000000001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28A-F64E-AE55-49A559B0455A}"/>
            </c:ext>
          </c:extLst>
        </c:ser>
        <c:ser>
          <c:idx val="0"/>
          <c:order val="5"/>
          <c:tx>
            <c:strRef>
              <c:f>eigenvalues!$A$1</c:f>
              <c:strCache>
                <c:ptCount val="1"/>
                <c:pt idx="0">
                  <c:v>18.5kpa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FF0000"/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eigenvalues!$A$2:$A$51</c:f>
              <c:numCache>
                <c:formatCode>General</c:formatCode>
                <c:ptCount val="50"/>
                <c:pt idx="0">
                  <c:v>1.43E-2</c:v>
                </c:pt>
                <c:pt idx="1">
                  <c:v>9.9000000000000008E-3</c:v>
                </c:pt>
                <c:pt idx="2">
                  <c:v>2.0999999999999999E-3</c:v>
                </c:pt>
                <c:pt idx="3">
                  <c:v>1.3100000000000001E-2</c:v>
                </c:pt>
                <c:pt idx="4">
                  <c:v>-7.9000000000000008E-3</c:v>
                </c:pt>
                <c:pt idx="5">
                  <c:v>3.8E-3</c:v>
                </c:pt>
                <c:pt idx="6">
                  <c:v>-2.1399999999999999E-2</c:v>
                </c:pt>
                <c:pt idx="7">
                  <c:v>-9.69E-2</c:v>
                </c:pt>
                <c:pt idx="8">
                  <c:v>-0.19089999999999999</c:v>
                </c:pt>
                <c:pt idx="9">
                  <c:v>-4.4400000000000002E-2</c:v>
                </c:pt>
                <c:pt idx="10">
                  <c:v>-0.14219999999999999</c:v>
                </c:pt>
                <c:pt idx="11">
                  <c:v>-0.24610000000000001</c:v>
                </c:pt>
                <c:pt idx="12">
                  <c:v>-8.3400000000000002E-2</c:v>
                </c:pt>
                <c:pt idx="13">
                  <c:v>-0.22520000000000001</c:v>
                </c:pt>
                <c:pt idx="14">
                  <c:v>-4.4400000000000002E-2</c:v>
                </c:pt>
                <c:pt idx="15">
                  <c:v>-0.22470000000000001</c:v>
                </c:pt>
                <c:pt idx="16">
                  <c:v>-2.1399999999999999E-2</c:v>
                </c:pt>
                <c:pt idx="17">
                  <c:v>-9.69E-2</c:v>
                </c:pt>
                <c:pt idx="18">
                  <c:v>-0.34810000000000002</c:v>
                </c:pt>
                <c:pt idx="19">
                  <c:v>-7.9000000000000008E-3</c:v>
                </c:pt>
                <c:pt idx="20">
                  <c:v>-0.20530000000000001</c:v>
                </c:pt>
                <c:pt idx="21">
                  <c:v>-0.25950000000000001</c:v>
                </c:pt>
                <c:pt idx="22">
                  <c:v>-0.34949999999999998</c:v>
                </c:pt>
                <c:pt idx="23">
                  <c:v>-0.35120000000000001</c:v>
                </c:pt>
                <c:pt idx="24">
                  <c:v>-0.24610000000000001</c:v>
                </c:pt>
                <c:pt idx="25">
                  <c:v>-0.21659999999999999</c:v>
                </c:pt>
                <c:pt idx="26">
                  <c:v>-0.43569999999999998</c:v>
                </c:pt>
                <c:pt idx="27">
                  <c:v>-0.37219999999999998</c:v>
                </c:pt>
                <c:pt idx="28">
                  <c:v>-0.22520000000000001</c:v>
                </c:pt>
                <c:pt idx="29">
                  <c:v>-0.34810000000000002</c:v>
                </c:pt>
                <c:pt idx="30">
                  <c:v>-0.1166</c:v>
                </c:pt>
                <c:pt idx="31">
                  <c:v>-4.9099999999999998E-2</c:v>
                </c:pt>
                <c:pt idx="32">
                  <c:v>-8.4500000000000006E-2</c:v>
                </c:pt>
                <c:pt idx="33">
                  <c:v>-0.18959999999999999</c:v>
                </c:pt>
                <c:pt idx="34">
                  <c:v>-0.17860000000000001</c:v>
                </c:pt>
                <c:pt idx="35">
                  <c:v>-0.13250000000000001</c:v>
                </c:pt>
                <c:pt idx="36">
                  <c:v>-0.19850000000000001</c:v>
                </c:pt>
                <c:pt idx="37">
                  <c:v>-0.20169999999999999</c:v>
                </c:pt>
                <c:pt idx="38">
                  <c:v>-0.16669999999999999</c:v>
                </c:pt>
                <c:pt idx="40">
                  <c:v>-2.6800000000000001E-2</c:v>
                </c:pt>
                <c:pt idx="41">
                  <c:v>-6.7999999999999996E-3</c:v>
                </c:pt>
                <c:pt idx="42">
                  <c:v>-8.7099999999999997E-2</c:v>
                </c:pt>
                <c:pt idx="43">
                  <c:v>-6.0600000000000001E-2</c:v>
                </c:pt>
                <c:pt idx="44">
                  <c:v>3.8E-3</c:v>
                </c:pt>
                <c:pt idx="45">
                  <c:v>-0.19159999999999999</c:v>
                </c:pt>
                <c:pt idx="46">
                  <c:v>-0.19550000000000001</c:v>
                </c:pt>
                <c:pt idx="47">
                  <c:v>-0.18809999999999999</c:v>
                </c:pt>
                <c:pt idx="48">
                  <c:v>1.3100000000000001E-2</c:v>
                </c:pt>
                <c:pt idx="49">
                  <c:v>-0.1996</c:v>
                </c:pt>
              </c:numCache>
            </c:numRef>
          </c:xVal>
          <c:yVal>
            <c:numRef>
              <c:f>eigenvalues!$B$2:$B$51</c:f>
              <c:numCache>
                <c:formatCode>General</c:formatCode>
                <c:ptCount val="50"/>
                <c:pt idx="0">
                  <c:v>0.98269999999999991</c:v>
                </c:pt>
                <c:pt idx="1">
                  <c:v>1.0302</c:v>
                </c:pt>
                <c:pt idx="2">
                  <c:v>1.0731000000000002</c:v>
                </c:pt>
                <c:pt idx="3">
                  <c:v>0.92730000000000001</c:v>
                </c:pt>
                <c:pt idx="4">
                  <c:v>1.1143000000000001</c:v>
                </c:pt>
                <c:pt idx="5">
                  <c:v>0.86480000000000001</c:v>
                </c:pt>
                <c:pt idx="6">
                  <c:v>1.1585000000000001</c:v>
                </c:pt>
                <c:pt idx="7">
                  <c:v>1.1615</c:v>
                </c:pt>
                <c:pt idx="8">
                  <c:v>0.92720000000000002</c:v>
                </c:pt>
                <c:pt idx="9">
                  <c:v>1.2084000000000001</c:v>
                </c:pt>
                <c:pt idx="10">
                  <c:v>1.3123</c:v>
                </c:pt>
                <c:pt idx="11">
                  <c:v>1.5302</c:v>
                </c:pt>
                <c:pt idx="12">
                  <c:v>1.2613000000000001</c:v>
                </c:pt>
                <c:pt idx="13">
                  <c:v>1.3586</c:v>
                </c:pt>
                <c:pt idx="14">
                  <c:v>1.2083999999999999</c:v>
                </c:pt>
                <c:pt idx="15">
                  <c:v>1.2784</c:v>
                </c:pt>
                <c:pt idx="16">
                  <c:v>1.1585000000000001</c:v>
                </c:pt>
                <c:pt idx="17">
                  <c:v>1.1615</c:v>
                </c:pt>
                <c:pt idx="18">
                  <c:v>1.3913</c:v>
                </c:pt>
                <c:pt idx="19">
                  <c:v>1.1143000000000001</c:v>
                </c:pt>
                <c:pt idx="20">
                  <c:v>2.1814</c:v>
                </c:pt>
                <c:pt idx="21">
                  <c:v>1.8072999999999999</c:v>
                </c:pt>
                <c:pt idx="22">
                  <c:v>1.9268000000000001</c:v>
                </c:pt>
                <c:pt idx="23">
                  <c:v>1.8278000000000001</c:v>
                </c:pt>
                <c:pt idx="24">
                  <c:v>1.5302</c:v>
                </c:pt>
                <c:pt idx="25">
                  <c:v>2.5011999999999999</c:v>
                </c:pt>
                <c:pt idx="26">
                  <c:v>1.51</c:v>
                </c:pt>
                <c:pt idx="27">
                  <c:v>2.5398999999999998</c:v>
                </c:pt>
                <c:pt idx="28">
                  <c:v>1.3586</c:v>
                </c:pt>
                <c:pt idx="29">
                  <c:v>1.3913</c:v>
                </c:pt>
                <c:pt idx="30">
                  <c:v>0.28439999999999999</c:v>
                </c:pt>
                <c:pt idx="31">
                  <c:v>0.42870000000000003</c:v>
                </c:pt>
                <c:pt idx="32">
                  <c:v>0.43469999999999998</c:v>
                </c:pt>
                <c:pt idx="33">
                  <c:v>0.29670000000000002</c:v>
                </c:pt>
                <c:pt idx="34">
                  <c:v>0.2051</c:v>
                </c:pt>
                <c:pt idx="35">
                  <c:v>0.13950000000000001</c:v>
                </c:pt>
                <c:pt idx="36">
                  <c:v>0.37969999999999998</c:v>
                </c:pt>
                <c:pt idx="37">
                  <c:v>0.45779999999999998</c:v>
                </c:pt>
                <c:pt idx="38">
                  <c:v>0.10489999999999999</c:v>
                </c:pt>
                <c:pt idx="40">
                  <c:v>0.66339999999999999</c:v>
                </c:pt>
                <c:pt idx="41">
                  <c:v>0.78559999999999997</c:v>
                </c:pt>
                <c:pt idx="42">
                  <c:v>0.76790000000000003</c:v>
                </c:pt>
                <c:pt idx="43">
                  <c:v>0.5998</c:v>
                </c:pt>
                <c:pt idx="44">
                  <c:v>0.86480000000000001</c:v>
                </c:pt>
                <c:pt idx="45">
                  <c:v>0.7117</c:v>
                </c:pt>
                <c:pt idx="46">
                  <c:v>0.62180000000000002</c:v>
                </c:pt>
                <c:pt idx="47">
                  <c:v>0.81040000000000001</c:v>
                </c:pt>
                <c:pt idx="48">
                  <c:v>0.92730000000000001</c:v>
                </c:pt>
                <c:pt idx="49">
                  <c:v>0.53739999999999999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28A-F64E-AE55-49A559B04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  <c:max val="3.0000000000000006E-2"/>
          <c:min val="-3.0000000000000006E-2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Real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  <c:majorUnit val="3.0000000000000006E-2"/>
      </c:valAx>
      <c:valAx>
        <c:axId val="143886048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imaginary part</a:t>
                </a:r>
              </a:p>
            </c:rich>
          </c:tx>
          <c:layout>
            <c:manualLayout>
              <c:xMode val="edge"/>
              <c:yMode val="edge"/>
              <c:x val="1.3416918236919879E-2"/>
              <c:y val="0.33388105132691737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75133211846048653"/>
          <c:y val="6.74721128608924E-2"/>
          <c:w val="0.18392079412824006"/>
          <c:h val="0.27015729804607763"/>
        </c:manualLayout>
      </c:layout>
      <c:overlay val="0"/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BBC3B-734F-FD47-B11E-06D9398442D4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B4FD3-513A-1446-A6C7-EABB35D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B4FD3-513A-1446-A6C7-EABB35DD2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30A4-C553-B74C-9E42-B38ACCDCA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2126-6C77-6642-A0ED-4D16FE52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B2AD-FBFD-8D47-BB89-3BBE814D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2A3A-9004-DB48-A9D4-B0286912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A26C-B4E3-8744-83D8-94D290DD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99C3-A5AB-A447-B13C-14C7C5E4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6C455-9496-7B40-9C0B-8468BC2A4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1B7B-88D4-BF44-857C-39AD4AB9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8E79-B5F1-194B-BCC9-5BFE199F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8CC-A473-9044-AF8D-15475757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04616-1ED1-1840-AFFA-5F2EDD490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08888-F780-A344-A3AF-805468D8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D0B5-052C-2E4B-B5F1-F9579815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F6DB-0316-B947-A84E-8CD7727D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1C5AE-1BA8-274F-946A-F25F4A38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92A8-D66C-B04C-BED4-9DA89709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0223-4C2B-FD40-B24D-1D04C59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3726-7860-A84F-9EBA-B1F7C847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94D1-AA2E-3144-8E53-FDBB88C0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A003-B4E4-7A4A-A305-84C5BDEA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961-8A70-E349-8500-70276884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68621-CAC6-7F48-A096-998F33A1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0D7A-E4C4-AB4F-8BDD-6CF1FEC1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AA6D-77BC-4740-9E17-882D153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D1C1-791B-4540-ADFC-D1163775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1F5B-E091-0A4B-A0BD-CC4FE725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C272-74A8-4E4E-BA91-D6D56B434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91030-91F1-8642-A9A2-2FE7EE60E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C2361-DC89-F842-BA8E-A810F429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391B-52C7-0B4B-842B-72ABB3C3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5DA51-A015-CA4B-9BA8-81E18999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5C49-46FF-D948-BFE1-1F74384F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4D3AA-8CE4-FF4D-8B53-5F6FCC4F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81C85-DBF4-D246-AE2D-09D98803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85E76-C758-1644-ACB3-969138B5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56C4-EC8F-0D4D-B51A-2C96F44B9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51CA6-43D1-634D-9B5A-43945DA8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39B1B-EFE1-454A-8660-10BD4338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5D4BB-0390-CA40-B87A-8097E333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7E1D-F22C-4046-B606-422C092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5F82-C63E-D940-B8BC-08DA0C30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F8C45-42A1-9B41-BCB1-8D8C1FF8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303C-76A2-B24D-BDE5-41976C76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143E3-9E12-1342-A34E-E25C760F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91A2-7E61-2741-924F-F1B71D2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E8416-207C-C343-B087-78698E68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1FAE-50FB-8C4F-BE5E-2A3755B7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B870-95A1-DB45-8D19-DAECED0C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8013C-A641-2B46-8B8E-4C2AF150E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F36F7-5F8D-D048-8BAF-6D60622D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D266-D4C9-D040-B8A6-C4582F18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A65C-9053-1648-9C20-43D42657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B329-1D95-F142-B01E-CFC4C4B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9EC8C-4090-2540-8B5E-3B43B0EA0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A55C4-3F31-0945-A4EC-F2961433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6B07-0916-A943-97B8-504D9618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4AC73-91E9-7A40-BFFB-6D8B684F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D81A-7A67-A747-A3A1-D031974B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68806-8B83-DE47-837A-BEF76656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59D22-75A8-3943-B4B7-BADD88C7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1B30-87DE-9642-8F0E-81C9BF17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12FF-D351-2542-9FEE-16EB7A46FC4D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97D8-1632-0448-91CA-6054F3F5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CC3F-82B5-3341-87CD-CF3A479A7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0F0F-41D8-D84C-BB07-CE49FE71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D93A239-4BC1-F642-967A-3CCF22F04A2A}"/>
              </a:ext>
            </a:extLst>
          </p:cNvPr>
          <p:cNvGrpSpPr/>
          <p:nvPr/>
        </p:nvGrpSpPr>
        <p:grpSpPr>
          <a:xfrm>
            <a:off x="484285" y="685800"/>
            <a:ext cx="11223430" cy="5486400"/>
            <a:chOff x="484285" y="685800"/>
            <a:chExt cx="11223430" cy="54864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787D9B-EBB2-7F43-A7FA-175E9BBBCD54}"/>
                </a:ext>
              </a:extLst>
            </p:cNvPr>
            <p:cNvGrpSpPr/>
            <p:nvPr/>
          </p:nvGrpSpPr>
          <p:grpSpPr>
            <a:xfrm>
              <a:off x="484285" y="685800"/>
              <a:ext cx="11223430" cy="5486400"/>
              <a:chOff x="484285" y="685800"/>
              <a:chExt cx="11223430" cy="54864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38C0B23-25CC-9C43-ADB2-FBAE7714DDC3}"/>
                  </a:ext>
                </a:extLst>
              </p:cNvPr>
              <p:cNvGrpSpPr/>
              <p:nvPr/>
            </p:nvGrpSpPr>
            <p:grpSpPr>
              <a:xfrm>
                <a:off x="484285" y="685800"/>
                <a:ext cx="11223430" cy="5486400"/>
                <a:chOff x="484285" y="685800"/>
                <a:chExt cx="11223430" cy="5486400"/>
              </a:xfrm>
            </p:grpSpPr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1F8F8DB9-893E-2B48-B57F-28D2DAF6C2A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16577917"/>
                    </p:ext>
                  </p:extLst>
                </p:nvPr>
              </p:nvGraphicFramePr>
              <p:xfrm>
                <a:off x="484285" y="685800"/>
                <a:ext cx="5486400" cy="54864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3C129614-87E3-814C-B825-225A435E68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1614009"/>
                    </p:ext>
                  </p:extLst>
                </p:nvPr>
              </p:nvGraphicFramePr>
              <p:xfrm>
                <a:off x="6218526" y="685800"/>
                <a:ext cx="5489189" cy="54864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1F48354-0AA0-B944-AD5F-49B61B97C52F}"/>
                    </a:ext>
                  </a:extLst>
                </p:cNvPr>
                <p:cNvSpPr/>
                <p:nvPr/>
              </p:nvSpPr>
              <p:spPr>
                <a:xfrm>
                  <a:off x="4471988" y="3705101"/>
                  <a:ext cx="357187" cy="114003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CBF0958-7F92-A64D-B137-B628CF216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1988" y="4845132"/>
                  <a:ext cx="2671762" cy="541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639276C-ABDE-EE40-ABE7-6D93C36AA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1988" y="1000126"/>
                  <a:ext cx="2671762" cy="27049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C5F3AF-C2DC-3D4F-BBED-CC5222AFBF24}"/>
                  </a:ext>
                </a:extLst>
              </p:cNvPr>
              <p:cNvSpPr/>
              <p:nvPr/>
            </p:nvSpPr>
            <p:spPr>
              <a:xfrm>
                <a:off x="9158288" y="2671763"/>
                <a:ext cx="357187" cy="342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AAF936-B4F7-A34C-BCB9-4B6E1751B01A}"/>
                </a:ext>
              </a:extLst>
            </p:cNvPr>
            <p:cNvSpPr/>
            <p:nvPr/>
          </p:nvSpPr>
          <p:spPr>
            <a:xfrm rot="999028">
              <a:off x="7166777" y="1141427"/>
              <a:ext cx="857011" cy="286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EEB8A6-C562-A343-9D15-04E1F8EB5E12}"/>
                </a:ext>
              </a:extLst>
            </p:cNvPr>
            <p:cNvSpPr/>
            <p:nvPr/>
          </p:nvSpPr>
          <p:spPr>
            <a:xfrm rot="750806">
              <a:off x="7723137" y="1618306"/>
              <a:ext cx="1207195" cy="3370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6E3A65-586D-A647-8A6D-D5235FE02F69}"/>
                </a:ext>
              </a:extLst>
            </p:cNvPr>
            <p:cNvSpPr/>
            <p:nvPr/>
          </p:nvSpPr>
          <p:spPr>
            <a:xfrm rot="495426">
              <a:off x="8015951" y="2120090"/>
              <a:ext cx="1523429" cy="292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ED147C-9A4B-0948-8E53-368A6FACCDAC}"/>
                </a:ext>
              </a:extLst>
            </p:cNvPr>
            <p:cNvSpPr/>
            <p:nvPr/>
          </p:nvSpPr>
          <p:spPr>
            <a:xfrm rot="270945">
              <a:off x="7989018" y="2622254"/>
              <a:ext cx="2191648" cy="327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FDCAAC-B867-D944-967D-BAFE24AB5990}"/>
                </a:ext>
              </a:extLst>
            </p:cNvPr>
            <p:cNvSpPr/>
            <p:nvPr/>
          </p:nvSpPr>
          <p:spPr>
            <a:xfrm rot="202840">
              <a:off x="7491079" y="3183496"/>
              <a:ext cx="2969953" cy="2936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051D65-2CED-384C-A1EB-09D35C7501FF}"/>
                </a:ext>
              </a:extLst>
            </p:cNvPr>
            <p:cNvSpPr/>
            <p:nvPr/>
          </p:nvSpPr>
          <p:spPr>
            <a:xfrm>
              <a:off x="7211513" y="3855882"/>
              <a:ext cx="3256847" cy="239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2A03D5-0B3F-E44D-B8BB-C3A8ECC3C1F4}"/>
                </a:ext>
              </a:extLst>
            </p:cNvPr>
            <p:cNvSpPr/>
            <p:nvPr/>
          </p:nvSpPr>
          <p:spPr>
            <a:xfrm>
              <a:off x="7211513" y="4557109"/>
              <a:ext cx="2575425" cy="239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E648AD-C7BD-A840-9C46-7C65D59DEF55}"/>
                </a:ext>
              </a:extLst>
            </p:cNvPr>
            <p:cNvSpPr txBox="1"/>
            <p:nvPr/>
          </p:nvSpPr>
          <p:spPr>
            <a:xfrm>
              <a:off x="8027571" y="1098492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ND=1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80C73-34E1-9545-9BD2-D9898F6BE65D}"/>
                </a:ext>
              </a:extLst>
            </p:cNvPr>
            <p:cNvSpPr txBox="1"/>
            <p:nvPr/>
          </p:nvSpPr>
          <p:spPr>
            <a:xfrm>
              <a:off x="8982457" y="1640071"/>
              <a:ext cx="7088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ND=2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492D40-CCE7-B449-AA2A-C2A63B08C42B}"/>
                </a:ext>
              </a:extLst>
            </p:cNvPr>
            <p:cNvSpPr txBox="1"/>
            <p:nvPr/>
          </p:nvSpPr>
          <p:spPr>
            <a:xfrm>
              <a:off x="9581108" y="2146062"/>
              <a:ext cx="7088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ND=3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690F77-C4FD-3B44-8F12-2AF88622AEF9}"/>
                </a:ext>
              </a:extLst>
            </p:cNvPr>
            <p:cNvSpPr txBox="1"/>
            <p:nvPr/>
          </p:nvSpPr>
          <p:spPr>
            <a:xfrm>
              <a:off x="10261380" y="2686709"/>
              <a:ext cx="7088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ND=4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F5E2FC-66F5-E34C-97B5-C023E3BAD281}"/>
                </a:ext>
              </a:extLst>
            </p:cNvPr>
            <p:cNvSpPr txBox="1"/>
            <p:nvPr/>
          </p:nvSpPr>
          <p:spPr>
            <a:xfrm>
              <a:off x="10467108" y="3210346"/>
              <a:ext cx="7088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ND=5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9C3E6D-8558-2145-ACFB-FF0E41A36F3C}"/>
                </a:ext>
              </a:extLst>
            </p:cNvPr>
            <p:cNvSpPr txBox="1"/>
            <p:nvPr/>
          </p:nvSpPr>
          <p:spPr>
            <a:xfrm>
              <a:off x="10505238" y="3805419"/>
              <a:ext cx="7088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ND=6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7B2EFD-8EBB-9445-B49A-DE9FAFD05006}"/>
                </a:ext>
              </a:extLst>
            </p:cNvPr>
            <p:cNvSpPr txBox="1"/>
            <p:nvPr/>
          </p:nvSpPr>
          <p:spPr>
            <a:xfrm>
              <a:off x="9823476" y="4469112"/>
              <a:ext cx="7088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ND=7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8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shenren</dc:creator>
  <cp:lastModifiedBy>xu shenren</cp:lastModifiedBy>
  <cp:revision>3</cp:revision>
  <dcterms:created xsi:type="dcterms:W3CDTF">2019-09-07T03:37:28Z</dcterms:created>
  <dcterms:modified xsi:type="dcterms:W3CDTF">2019-09-07T05:03:00Z</dcterms:modified>
</cp:coreProperties>
</file>