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67" r:id="rId6"/>
    <p:sldId id="261" r:id="rId7"/>
    <p:sldId id="259" r:id="rId8"/>
    <p:sldId id="260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4"/>
    <p:restoredTop sz="94619"/>
  </p:normalViewPr>
  <p:slideViewPr>
    <p:cSldViewPr snapToGrid="0" snapToObjects="1">
      <p:cViewPr>
        <p:scale>
          <a:sx n="54" d="100"/>
          <a:sy n="54" d="100"/>
        </p:scale>
        <p:origin x="142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jie/Documents/GitHub/eigenvalueStability/keyResults/rotor67-22passage/rotor67-annular-cascade-valid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4254155730534"/>
          <c:y val="2.9165352697534536E-2"/>
          <c:w val="0.79618893992417616"/>
          <c:h val="0.84838582677165353"/>
        </c:manualLayout>
      </c:layout>
      <c:scatterChart>
        <c:scatterStyle val="lineMarker"/>
        <c:varyColors val="0"/>
        <c:ser>
          <c:idx val="1"/>
          <c:order val="0"/>
          <c:tx>
            <c:strRef>
              <c:f>'eigenvalues-drdv'!$S$1:$T$1</c:f>
              <c:strCache>
                <c:ptCount val="1"/>
                <c:pt idx="0">
                  <c:v>17kpa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'eigenvalues-drdv'!$S$2:$S$51</c:f>
              <c:numCache>
                <c:formatCode>General</c:formatCode>
                <c:ptCount val="50"/>
                <c:pt idx="0">
                  <c:v>-9.4999999999999998E-3</c:v>
                </c:pt>
                <c:pt idx="1">
                  <c:v>-3.3599999999999998E-2</c:v>
                </c:pt>
                <c:pt idx="2">
                  <c:v>5.1999999999999998E-3</c:v>
                </c:pt>
                <c:pt idx="3">
                  <c:v>1.15E-2</c:v>
                </c:pt>
                <c:pt idx="4">
                  <c:v>-7.0699999999999999E-2</c:v>
                </c:pt>
                <c:pt idx="5">
                  <c:v>-0.14149999999999999</c:v>
                </c:pt>
                <c:pt idx="6">
                  <c:v>-0.1278</c:v>
                </c:pt>
                <c:pt idx="7">
                  <c:v>1.0800000000000001E-2</c:v>
                </c:pt>
                <c:pt idx="8">
                  <c:v>-0.17150000000000001</c:v>
                </c:pt>
                <c:pt idx="9">
                  <c:v>-0.1527</c:v>
                </c:pt>
                <c:pt idx="10">
                  <c:v>-0.1051</c:v>
                </c:pt>
                <c:pt idx="11">
                  <c:v>-6.0600000000000001E-2</c:v>
                </c:pt>
                <c:pt idx="12">
                  <c:v>-0.16400000000000001</c:v>
                </c:pt>
                <c:pt idx="13">
                  <c:v>-0.16569999999999999</c:v>
                </c:pt>
                <c:pt idx="14">
                  <c:v>-2.8299999999999999E-2</c:v>
                </c:pt>
                <c:pt idx="15">
                  <c:v>-0.24640000000000001</c:v>
                </c:pt>
                <c:pt idx="16">
                  <c:v>-6.8999999999999999E-3</c:v>
                </c:pt>
                <c:pt idx="17">
                  <c:v>-0.15490000000000001</c:v>
                </c:pt>
                <c:pt idx="18">
                  <c:v>5.1999999999999998E-3</c:v>
                </c:pt>
                <c:pt idx="19">
                  <c:v>1.0800000000000001E-2</c:v>
                </c:pt>
                <c:pt idx="20">
                  <c:v>-0.1409</c:v>
                </c:pt>
                <c:pt idx="21">
                  <c:v>-0.22750000000000001</c:v>
                </c:pt>
                <c:pt idx="22">
                  <c:v>-0.1333</c:v>
                </c:pt>
                <c:pt idx="23">
                  <c:v>-0.15490000000000001</c:v>
                </c:pt>
                <c:pt idx="24">
                  <c:v>-0.3594</c:v>
                </c:pt>
                <c:pt idx="25">
                  <c:v>-0.30680000000000002</c:v>
                </c:pt>
                <c:pt idx="26">
                  <c:v>-0.16400000000000001</c:v>
                </c:pt>
                <c:pt idx="27">
                  <c:v>-0.25750000000000001</c:v>
                </c:pt>
                <c:pt idx="28">
                  <c:v>-0.24640000000000001</c:v>
                </c:pt>
                <c:pt idx="29">
                  <c:v>-0.30790000000000001</c:v>
                </c:pt>
                <c:pt idx="30">
                  <c:v>-0.1129</c:v>
                </c:pt>
                <c:pt idx="31">
                  <c:v>-0.16919999999999999</c:v>
                </c:pt>
                <c:pt idx="32">
                  <c:v>-0.1033</c:v>
                </c:pt>
                <c:pt idx="33">
                  <c:v>-7.0699999999999999E-2</c:v>
                </c:pt>
                <c:pt idx="34">
                  <c:v>-0.1527</c:v>
                </c:pt>
                <c:pt idx="35">
                  <c:v>-0.2351</c:v>
                </c:pt>
                <c:pt idx="36">
                  <c:v>-0.23400000000000001</c:v>
                </c:pt>
                <c:pt idx="37">
                  <c:v>-0.23089999999999999</c:v>
                </c:pt>
                <c:pt idx="38">
                  <c:v>-3.3599999999999998E-2</c:v>
                </c:pt>
                <c:pt idx="39">
                  <c:v>-0.2276</c:v>
                </c:pt>
                <c:pt idx="40">
                  <c:v>-0.17710000000000001</c:v>
                </c:pt>
                <c:pt idx="41">
                  <c:v>-0.20039999999999999</c:v>
                </c:pt>
                <c:pt idx="42">
                  <c:v>-0.155</c:v>
                </c:pt>
                <c:pt idx="43">
                  <c:v>-0.2087</c:v>
                </c:pt>
                <c:pt idx="44">
                  <c:v>-0.18990000000000001</c:v>
                </c:pt>
                <c:pt idx="45">
                  <c:v>-0.18579999999999999</c:v>
                </c:pt>
                <c:pt idx="46">
                  <c:v>-0.24129999999999999</c:v>
                </c:pt>
                <c:pt idx="47">
                  <c:v>-0.1033</c:v>
                </c:pt>
                <c:pt idx="48">
                  <c:v>-0.218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'eigenvalues-drdv'!$T$2:$T$51</c:f>
              <c:numCache>
                <c:formatCode>General</c:formatCode>
                <c:ptCount val="50"/>
                <c:pt idx="0">
                  <c:v>1.0150999999999999</c:v>
                </c:pt>
                <c:pt idx="1">
                  <c:v>0.95279999999999998</c:v>
                </c:pt>
                <c:pt idx="2">
                  <c:v>1.07</c:v>
                </c:pt>
                <c:pt idx="3">
                  <c:v>1.1203000000000001</c:v>
                </c:pt>
                <c:pt idx="4">
                  <c:v>0.8831</c:v>
                </c:pt>
                <c:pt idx="5">
                  <c:v>1.0259</c:v>
                </c:pt>
                <c:pt idx="6">
                  <c:v>1.0879000000000001</c:v>
                </c:pt>
                <c:pt idx="7">
                  <c:v>1.1658999999999999</c:v>
                </c:pt>
                <c:pt idx="8">
                  <c:v>0.9728</c:v>
                </c:pt>
                <c:pt idx="9">
                  <c:v>0.87739999999999996</c:v>
                </c:pt>
                <c:pt idx="10">
                  <c:v>1.3900999999999999</c:v>
                </c:pt>
                <c:pt idx="11">
                  <c:v>1.3425</c:v>
                </c:pt>
                <c:pt idx="12">
                  <c:v>1.5446</c:v>
                </c:pt>
                <c:pt idx="13">
                  <c:v>1.4435</c:v>
                </c:pt>
                <c:pt idx="14">
                  <c:v>1.2974000000000001</c:v>
                </c:pt>
                <c:pt idx="15">
                  <c:v>1.5019</c:v>
                </c:pt>
                <c:pt idx="16">
                  <c:v>1.2527999999999999</c:v>
                </c:pt>
                <c:pt idx="17">
                  <c:v>1.7082999999999999</c:v>
                </c:pt>
                <c:pt idx="18">
                  <c:v>1.2090000000000001</c:v>
                </c:pt>
                <c:pt idx="19">
                  <c:v>1.1658999999999999</c:v>
                </c:pt>
                <c:pt idx="20">
                  <c:v>1.8381000000000001</c:v>
                </c:pt>
                <c:pt idx="21">
                  <c:v>2.0308000000000002</c:v>
                </c:pt>
                <c:pt idx="22">
                  <c:v>2.2305000000000001</c:v>
                </c:pt>
                <c:pt idx="23">
                  <c:v>1.7082999999999999</c:v>
                </c:pt>
                <c:pt idx="24">
                  <c:v>1.8122</c:v>
                </c:pt>
                <c:pt idx="25">
                  <c:v>2.3233999999999999</c:v>
                </c:pt>
                <c:pt idx="26">
                  <c:v>1.5446</c:v>
                </c:pt>
                <c:pt idx="27">
                  <c:v>2.4693999999999998</c:v>
                </c:pt>
                <c:pt idx="28">
                  <c:v>1.5019</c:v>
                </c:pt>
                <c:pt idx="29">
                  <c:v>2.4628999999999999</c:v>
                </c:pt>
                <c:pt idx="30">
                  <c:v>0.79630000000000001</c:v>
                </c:pt>
                <c:pt idx="31">
                  <c:v>0.66310000000000002</c:v>
                </c:pt>
                <c:pt idx="32">
                  <c:v>0.55959999999999999</c:v>
                </c:pt>
                <c:pt idx="33">
                  <c:v>0.8831</c:v>
                </c:pt>
                <c:pt idx="34">
                  <c:v>0.87739999999999996</c:v>
                </c:pt>
                <c:pt idx="35">
                  <c:v>0.72729999999999995</c:v>
                </c:pt>
                <c:pt idx="36">
                  <c:v>0.65200000000000002</c:v>
                </c:pt>
                <c:pt idx="37">
                  <c:v>0.79879999999999995</c:v>
                </c:pt>
                <c:pt idx="38">
                  <c:v>0.95279999999999998</c:v>
                </c:pt>
                <c:pt idx="39">
                  <c:v>0.57150000000000001</c:v>
                </c:pt>
                <c:pt idx="40">
                  <c:v>0.27229999999999999</c:v>
                </c:pt>
                <c:pt idx="41">
                  <c:v>0.27979999999999999</c:v>
                </c:pt>
                <c:pt idx="42">
                  <c:v>0.44379999999999997</c:v>
                </c:pt>
                <c:pt idx="43">
                  <c:v>0.3851</c:v>
                </c:pt>
                <c:pt idx="44">
                  <c:v>0.16350000000000001</c:v>
                </c:pt>
                <c:pt idx="45">
                  <c:v>0.1168</c:v>
                </c:pt>
                <c:pt idx="46">
                  <c:v>0.4234</c:v>
                </c:pt>
                <c:pt idx="47">
                  <c:v>0.55959999999999999</c:v>
                </c:pt>
                <c:pt idx="48">
                  <c:v>0.4829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3D-7740-8B6B-995AD145DF21}"/>
            </c:ext>
          </c:extLst>
        </c:ser>
        <c:ser>
          <c:idx val="7"/>
          <c:order val="1"/>
          <c:tx>
            <c:strRef>
              <c:f>'eigenvalues-drdv'!$U$1</c:f>
              <c:strCache>
                <c:ptCount val="1"/>
                <c:pt idx="0">
                  <c:v>16.9kpa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'eigenvalues-drdv'!$U$2:$U$51</c:f>
              <c:numCache>
                <c:formatCode>General</c:formatCode>
                <c:ptCount val="50"/>
                <c:pt idx="0">
                  <c:v>-5.5999999999999999E-3</c:v>
                </c:pt>
                <c:pt idx="1">
                  <c:v>-3.1199999999999999E-2</c:v>
                </c:pt>
                <c:pt idx="2">
                  <c:v>1.04E-2</c:v>
                </c:pt>
                <c:pt idx="3">
                  <c:v>1.77E-2</c:v>
                </c:pt>
                <c:pt idx="4">
                  <c:v>-7.0099999999999996E-2</c:v>
                </c:pt>
                <c:pt idx="5">
                  <c:v>-0.1512</c:v>
                </c:pt>
                <c:pt idx="6">
                  <c:v>-0.13400000000000001</c:v>
                </c:pt>
                <c:pt idx="7">
                  <c:v>1.77E-2</c:v>
                </c:pt>
                <c:pt idx="8">
                  <c:v>-0.18210000000000001</c:v>
                </c:pt>
                <c:pt idx="9">
                  <c:v>-0.1537</c:v>
                </c:pt>
                <c:pt idx="10">
                  <c:v>-9.7900000000000001E-2</c:v>
                </c:pt>
                <c:pt idx="11">
                  <c:v>-5.3400000000000003E-2</c:v>
                </c:pt>
                <c:pt idx="12">
                  <c:v>-0.1583</c:v>
                </c:pt>
                <c:pt idx="13">
                  <c:v>-0.1686</c:v>
                </c:pt>
                <c:pt idx="14">
                  <c:v>-2.1000000000000001E-2</c:v>
                </c:pt>
                <c:pt idx="15">
                  <c:v>4.0000000000000002E-4</c:v>
                </c:pt>
                <c:pt idx="16">
                  <c:v>-0.2387</c:v>
                </c:pt>
                <c:pt idx="17">
                  <c:v>-0.15670000000000001</c:v>
                </c:pt>
                <c:pt idx="18">
                  <c:v>1.24E-2</c:v>
                </c:pt>
                <c:pt idx="19">
                  <c:v>1.77E-2</c:v>
                </c:pt>
                <c:pt idx="20">
                  <c:v>-0.14399999999999999</c:v>
                </c:pt>
                <c:pt idx="21">
                  <c:v>-0.22900000000000001</c:v>
                </c:pt>
                <c:pt idx="22">
                  <c:v>-0.13139999999999999</c:v>
                </c:pt>
                <c:pt idx="23">
                  <c:v>-0.15670000000000001</c:v>
                </c:pt>
                <c:pt idx="24">
                  <c:v>-0.36309999999999998</c:v>
                </c:pt>
                <c:pt idx="25">
                  <c:v>-0.31009999999999999</c:v>
                </c:pt>
                <c:pt idx="26">
                  <c:v>-0.1686</c:v>
                </c:pt>
                <c:pt idx="27">
                  <c:v>-0.2606</c:v>
                </c:pt>
                <c:pt idx="28">
                  <c:v>-0.2387</c:v>
                </c:pt>
                <c:pt idx="29">
                  <c:v>-0.33379999999999999</c:v>
                </c:pt>
                <c:pt idx="30">
                  <c:v>-0.1143</c:v>
                </c:pt>
                <c:pt idx="31">
                  <c:v>-0.1721</c:v>
                </c:pt>
                <c:pt idx="32">
                  <c:v>-0.10589999999999999</c:v>
                </c:pt>
                <c:pt idx="33">
                  <c:v>-7.0099999999999996E-2</c:v>
                </c:pt>
                <c:pt idx="34">
                  <c:v>-0.1537</c:v>
                </c:pt>
                <c:pt idx="35">
                  <c:v>-0.2382</c:v>
                </c:pt>
                <c:pt idx="36">
                  <c:v>-0.2399</c:v>
                </c:pt>
                <c:pt idx="37">
                  <c:v>-3.1199999999999999E-2</c:v>
                </c:pt>
                <c:pt idx="38">
                  <c:v>-0.23169999999999999</c:v>
                </c:pt>
                <c:pt idx="39">
                  <c:v>-0.2366</c:v>
                </c:pt>
                <c:pt idx="40">
                  <c:v>-0.1835</c:v>
                </c:pt>
                <c:pt idx="41">
                  <c:v>-0.20480000000000001</c:v>
                </c:pt>
                <c:pt idx="42">
                  <c:v>-0.16209999999999999</c:v>
                </c:pt>
                <c:pt idx="43">
                  <c:v>-0.1946</c:v>
                </c:pt>
                <c:pt idx="44">
                  <c:v>-0.21279999999999999</c:v>
                </c:pt>
                <c:pt idx="45">
                  <c:v>-0.19189999999999999</c:v>
                </c:pt>
                <c:pt idx="46">
                  <c:v>-0.245</c:v>
                </c:pt>
                <c:pt idx="47">
                  <c:v>-0.10589999999999999</c:v>
                </c:pt>
                <c:pt idx="48">
                  <c:v>-0.222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'eigenvalues-drdv'!$V$2:$V$51</c:f>
              <c:numCache>
                <c:formatCode>General</c:formatCode>
                <c:ptCount val="50"/>
                <c:pt idx="0">
                  <c:v>1.0175000000000001</c:v>
                </c:pt>
                <c:pt idx="1">
                  <c:v>0.9536</c:v>
                </c:pt>
                <c:pt idx="2">
                  <c:v>1.0738000000000001</c:v>
                </c:pt>
                <c:pt idx="3">
                  <c:v>1.1254999999999999</c:v>
                </c:pt>
                <c:pt idx="4">
                  <c:v>0.88219999999999998</c:v>
                </c:pt>
                <c:pt idx="5">
                  <c:v>1.0367</c:v>
                </c:pt>
                <c:pt idx="6">
                  <c:v>1.093</c:v>
                </c:pt>
                <c:pt idx="7">
                  <c:v>1.1725000000000001</c:v>
                </c:pt>
                <c:pt idx="8">
                  <c:v>0.9879</c:v>
                </c:pt>
                <c:pt idx="9">
                  <c:v>0.87519999999999998</c:v>
                </c:pt>
                <c:pt idx="10">
                  <c:v>1.3989</c:v>
                </c:pt>
                <c:pt idx="11">
                  <c:v>1.3519000000000001</c:v>
                </c:pt>
                <c:pt idx="12">
                  <c:v>1.4513</c:v>
                </c:pt>
                <c:pt idx="13">
                  <c:v>1.5443</c:v>
                </c:pt>
                <c:pt idx="14">
                  <c:v>1.3066</c:v>
                </c:pt>
                <c:pt idx="15">
                  <c:v>1.2615000000000001</c:v>
                </c:pt>
                <c:pt idx="16">
                  <c:v>1.5085</c:v>
                </c:pt>
                <c:pt idx="17">
                  <c:v>1.7067000000000001</c:v>
                </c:pt>
                <c:pt idx="18">
                  <c:v>1.2169000000000001</c:v>
                </c:pt>
                <c:pt idx="19">
                  <c:v>1.1725000000000001</c:v>
                </c:pt>
                <c:pt idx="20">
                  <c:v>1.8419000000000001</c:v>
                </c:pt>
                <c:pt idx="21">
                  <c:v>2.0255999999999998</c:v>
                </c:pt>
                <c:pt idx="22">
                  <c:v>2.2307000000000001</c:v>
                </c:pt>
                <c:pt idx="23">
                  <c:v>1.7067000000000001</c:v>
                </c:pt>
                <c:pt idx="24">
                  <c:v>1.8108</c:v>
                </c:pt>
                <c:pt idx="25">
                  <c:v>2.3262999999999998</c:v>
                </c:pt>
                <c:pt idx="26">
                  <c:v>1.5443</c:v>
                </c:pt>
                <c:pt idx="27">
                  <c:v>2.4662999999999999</c:v>
                </c:pt>
                <c:pt idx="28">
                  <c:v>1.5085</c:v>
                </c:pt>
                <c:pt idx="29">
                  <c:v>1.5571999999999999</c:v>
                </c:pt>
                <c:pt idx="30">
                  <c:v>0.79379999999999995</c:v>
                </c:pt>
                <c:pt idx="31">
                  <c:v>0.65920000000000001</c:v>
                </c:pt>
                <c:pt idx="32">
                  <c:v>0.5575</c:v>
                </c:pt>
                <c:pt idx="33">
                  <c:v>0.88219999999999998</c:v>
                </c:pt>
                <c:pt idx="34">
                  <c:v>0.87519999999999998</c:v>
                </c:pt>
                <c:pt idx="35">
                  <c:v>0.66510000000000002</c:v>
                </c:pt>
                <c:pt idx="36">
                  <c:v>0.74150000000000005</c:v>
                </c:pt>
                <c:pt idx="37">
                  <c:v>0.9536</c:v>
                </c:pt>
                <c:pt idx="38">
                  <c:v>0.58360000000000001</c:v>
                </c:pt>
                <c:pt idx="39">
                  <c:v>0.81420000000000003</c:v>
                </c:pt>
                <c:pt idx="40">
                  <c:v>0.26290000000000002</c:v>
                </c:pt>
                <c:pt idx="41">
                  <c:v>0.2898</c:v>
                </c:pt>
                <c:pt idx="42">
                  <c:v>0.43630000000000002</c:v>
                </c:pt>
                <c:pt idx="43">
                  <c:v>0.17299999999999999</c:v>
                </c:pt>
                <c:pt idx="44">
                  <c:v>0.3957</c:v>
                </c:pt>
                <c:pt idx="45">
                  <c:v>0.1077</c:v>
                </c:pt>
                <c:pt idx="46">
                  <c:v>0.4199</c:v>
                </c:pt>
                <c:pt idx="47">
                  <c:v>0.5575</c:v>
                </c:pt>
                <c:pt idx="48">
                  <c:v>0.49419999999999997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3D-7740-8B6B-995AD145DF21}"/>
            </c:ext>
          </c:extLst>
        </c:ser>
        <c:ser>
          <c:idx val="3"/>
          <c:order val="2"/>
          <c:tx>
            <c:strRef>
              <c:f>'eigenvalues-drdv'!$W$1:$X$1</c:f>
              <c:strCache>
                <c:ptCount val="1"/>
                <c:pt idx="0">
                  <c:v>16.8kpa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20"/>
            <c:marker>
              <c:symbol val="square"/>
              <c:size val="10"/>
              <c:spPr>
                <a:solidFill>
                  <a:srgbClr val="FF0000">
                    <a:alpha val="80000"/>
                  </a:srgb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C3D-7740-8B6B-995AD145DF21}"/>
              </c:ext>
            </c:extLst>
          </c:dPt>
          <c:xVal>
            <c:numRef>
              <c:f>'eigenvalues-drdv'!$W$2:$W$51</c:f>
              <c:numCache>
                <c:formatCode>General</c:formatCode>
                <c:ptCount val="50"/>
                <c:pt idx="0">
                  <c:v>-4.4000000000000003E-3</c:v>
                </c:pt>
                <c:pt idx="1">
                  <c:v>-3.1899999999999998E-2</c:v>
                </c:pt>
                <c:pt idx="2">
                  <c:v>1.3100000000000001E-2</c:v>
                </c:pt>
                <c:pt idx="3">
                  <c:v>2.1700000000000001E-2</c:v>
                </c:pt>
                <c:pt idx="4">
                  <c:v>-7.3200000000000001E-2</c:v>
                </c:pt>
                <c:pt idx="5">
                  <c:v>-0.1575</c:v>
                </c:pt>
                <c:pt idx="6">
                  <c:v>-0.13769999999999999</c:v>
                </c:pt>
                <c:pt idx="7">
                  <c:v>2.2499999999999999E-2</c:v>
                </c:pt>
                <c:pt idx="8">
                  <c:v>-0.1893</c:v>
                </c:pt>
                <c:pt idx="9">
                  <c:v>-0.15490000000000001</c:v>
                </c:pt>
                <c:pt idx="10">
                  <c:v>-9.2700000000000005E-2</c:v>
                </c:pt>
                <c:pt idx="11">
                  <c:v>-4.7899999999999998E-2</c:v>
                </c:pt>
                <c:pt idx="12">
                  <c:v>-0.15329999999999999</c:v>
                </c:pt>
                <c:pt idx="13">
                  <c:v>-0.16980000000000001</c:v>
                </c:pt>
                <c:pt idx="14">
                  <c:v>-1.55E-2</c:v>
                </c:pt>
                <c:pt idx="15">
                  <c:v>5.8999999999999999E-3</c:v>
                </c:pt>
                <c:pt idx="16">
                  <c:v>-0.23350000000000001</c:v>
                </c:pt>
                <c:pt idx="17">
                  <c:v>-0.15720000000000001</c:v>
                </c:pt>
                <c:pt idx="18">
                  <c:v>1.77E-2</c:v>
                </c:pt>
                <c:pt idx="19">
                  <c:v>2.2499999999999999E-2</c:v>
                </c:pt>
                <c:pt idx="20">
                  <c:v>-0.1457</c:v>
                </c:pt>
                <c:pt idx="21">
                  <c:v>-0.23</c:v>
                </c:pt>
                <c:pt idx="22">
                  <c:v>-0.13</c:v>
                </c:pt>
                <c:pt idx="23">
                  <c:v>-0.15720000000000001</c:v>
                </c:pt>
                <c:pt idx="24">
                  <c:v>-0.36620000000000003</c:v>
                </c:pt>
                <c:pt idx="25">
                  <c:v>-0.31109999999999999</c:v>
                </c:pt>
                <c:pt idx="26">
                  <c:v>-0.16980000000000001</c:v>
                </c:pt>
                <c:pt idx="27">
                  <c:v>-0.26250000000000001</c:v>
                </c:pt>
                <c:pt idx="28">
                  <c:v>-0.23350000000000001</c:v>
                </c:pt>
                <c:pt idx="29">
                  <c:v>-0.32769999999999999</c:v>
                </c:pt>
                <c:pt idx="30">
                  <c:v>-0.1201</c:v>
                </c:pt>
                <c:pt idx="31">
                  <c:v>-0.1067</c:v>
                </c:pt>
                <c:pt idx="32">
                  <c:v>-0.18079999999999999</c:v>
                </c:pt>
                <c:pt idx="33">
                  <c:v>-7.3200000000000001E-2</c:v>
                </c:pt>
                <c:pt idx="34">
                  <c:v>-0.15490000000000001</c:v>
                </c:pt>
                <c:pt idx="35">
                  <c:v>-0.2417</c:v>
                </c:pt>
                <c:pt idx="36">
                  <c:v>-0.24360000000000001</c:v>
                </c:pt>
                <c:pt idx="37">
                  <c:v>-0.2351</c:v>
                </c:pt>
                <c:pt idx="38">
                  <c:v>-3.1899999999999998E-2</c:v>
                </c:pt>
                <c:pt idx="39">
                  <c:v>-0.24079999999999999</c:v>
                </c:pt>
                <c:pt idx="40">
                  <c:v>-0.19</c:v>
                </c:pt>
                <c:pt idx="41">
                  <c:v>-0.2089</c:v>
                </c:pt>
                <c:pt idx="42">
                  <c:v>-0.1678</c:v>
                </c:pt>
                <c:pt idx="43">
                  <c:v>-0.1993</c:v>
                </c:pt>
                <c:pt idx="44">
                  <c:v>-0.21659999999999999</c:v>
                </c:pt>
                <c:pt idx="45">
                  <c:v>-0.1067</c:v>
                </c:pt>
                <c:pt idx="46">
                  <c:v>-0.1981</c:v>
                </c:pt>
                <c:pt idx="47">
                  <c:v>-0.25629999999999997</c:v>
                </c:pt>
                <c:pt idx="48">
                  <c:v>-5.9999999999999995E-4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'eigenvalues-drdv'!$X$2:$X$51</c:f>
              <c:numCache>
                <c:formatCode>General</c:formatCode>
                <c:ptCount val="50"/>
                <c:pt idx="0">
                  <c:v>1.0214000000000001</c:v>
                </c:pt>
                <c:pt idx="1">
                  <c:v>0.95679999999999998</c:v>
                </c:pt>
                <c:pt idx="2">
                  <c:v>1.0785</c:v>
                </c:pt>
                <c:pt idx="3">
                  <c:v>1.131</c:v>
                </c:pt>
                <c:pt idx="4">
                  <c:v>0.88470000000000004</c:v>
                </c:pt>
                <c:pt idx="5">
                  <c:v>1.0452999999999999</c:v>
                </c:pt>
                <c:pt idx="6">
                  <c:v>1.0961000000000001</c:v>
                </c:pt>
                <c:pt idx="7">
                  <c:v>1.1788000000000001</c:v>
                </c:pt>
                <c:pt idx="8">
                  <c:v>1.0007999999999999</c:v>
                </c:pt>
                <c:pt idx="9">
                  <c:v>0.87360000000000004</c:v>
                </c:pt>
                <c:pt idx="10">
                  <c:v>1.4060999999999999</c:v>
                </c:pt>
                <c:pt idx="11">
                  <c:v>1.3595999999999999</c:v>
                </c:pt>
                <c:pt idx="12">
                  <c:v>1.4576</c:v>
                </c:pt>
                <c:pt idx="13">
                  <c:v>1.5438000000000001</c:v>
                </c:pt>
                <c:pt idx="14">
                  <c:v>1.3145</c:v>
                </c:pt>
                <c:pt idx="15">
                  <c:v>1.2690999999999999</c:v>
                </c:pt>
                <c:pt idx="16">
                  <c:v>1.5142</c:v>
                </c:pt>
                <c:pt idx="17">
                  <c:v>1.7022999999999999</c:v>
                </c:pt>
                <c:pt idx="18">
                  <c:v>1.2239</c:v>
                </c:pt>
                <c:pt idx="19">
                  <c:v>1.1788000000000001</c:v>
                </c:pt>
                <c:pt idx="20">
                  <c:v>1.8422000000000001</c:v>
                </c:pt>
                <c:pt idx="21">
                  <c:v>2.0211999999999999</c:v>
                </c:pt>
                <c:pt idx="22">
                  <c:v>2.2290999999999999</c:v>
                </c:pt>
                <c:pt idx="23">
                  <c:v>1.7022999999999999</c:v>
                </c:pt>
                <c:pt idx="24">
                  <c:v>1.8056000000000001</c:v>
                </c:pt>
                <c:pt idx="25">
                  <c:v>2.3262999999999998</c:v>
                </c:pt>
                <c:pt idx="26">
                  <c:v>1.5438000000000001</c:v>
                </c:pt>
                <c:pt idx="27">
                  <c:v>2.4628999999999999</c:v>
                </c:pt>
                <c:pt idx="28">
                  <c:v>1.5142</c:v>
                </c:pt>
                <c:pt idx="29">
                  <c:v>1.5634999999999999</c:v>
                </c:pt>
                <c:pt idx="30">
                  <c:v>0.79559999999999997</c:v>
                </c:pt>
                <c:pt idx="31">
                  <c:v>0.55589999999999995</c:v>
                </c:pt>
                <c:pt idx="32">
                  <c:v>0.65990000000000004</c:v>
                </c:pt>
                <c:pt idx="33">
                  <c:v>0.88470000000000004</c:v>
                </c:pt>
                <c:pt idx="34">
                  <c:v>0.87360000000000004</c:v>
                </c:pt>
                <c:pt idx="35">
                  <c:v>0.67689999999999995</c:v>
                </c:pt>
                <c:pt idx="36">
                  <c:v>0.75429999999999997</c:v>
                </c:pt>
                <c:pt idx="37">
                  <c:v>0.59450000000000003</c:v>
                </c:pt>
                <c:pt idx="38">
                  <c:v>0.95679999999999998</c:v>
                </c:pt>
                <c:pt idx="39">
                  <c:v>0.82809999999999995</c:v>
                </c:pt>
                <c:pt idx="40">
                  <c:v>0.2571</c:v>
                </c:pt>
                <c:pt idx="41">
                  <c:v>0.29830000000000001</c:v>
                </c:pt>
                <c:pt idx="42">
                  <c:v>0.43269999999999997</c:v>
                </c:pt>
                <c:pt idx="43">
                  <c:v>0.18090000000000001</c:v>
                </c:pt>
                <c:pt idx="44">
                  <c:v>0.40500000000000003</c:v>
                </c:pt>
                <c:pt idx="45">
                  <c:v>0.55589999999999995</c:v>
                </c:pt>
                <c:pt idx="46">
                  <c:v>0.1012</c:v>
                </c:pt>
                <c:pt idx="47">
                  <c:v>0.41930000000000001</c:v>
                </c:pt>
                <c:pt idx="48">
                  <c:v>0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3D-7740-8B6B-995AD145DF21}"/>
            </c:ext>
          </c:extLst>
        </c:ser>
        <c:ser>
          <c:idx val="5"/>
          <c:order val="3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3D-7740-8B6B-995AD145DF21}"/>
            </c:ext>
          </c:extLst>
        </c:ser>
        <c:ser>
          <c:idx val="10"/>
          <c:order val="4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3D-7740-8B6B-995AD145DF21}"/>
            </c:ext>
          </c:extLst>
        </c:ser>
        <c:ser>
          <c:idx val="9"/>
          <c:order val="5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C3D-7740-8B6B-995AD145DF21}"/>
            </c:ext>
          </c:extLst>
        </c:ser>
        <c:ser>
          <c:idx val="0"/>
          <c:order val="6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C3D-7740-8B6B-995AD145DF21}"/>
            </c:ext>
          </c:extLst>
        </c:ser>
        <c:ser>
          <c:idx val="4"/>
          <c:order val="7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C3D-7740-8B6B-995AD145DF21}"/>
            </c:ext>
          </c:extLst>
        </c:ser>
        <c:ser>
          <c:idx val="6"/>
          <c:order val="8"/>
          <c:tx>
            <c:strRef>
              <c:f>'eigenvalues-drdv'!$AM$1:$AN$1</c:f>
              <c:strCache>
                <c:ptCount val="1"/>
                <c:pt idx="0">
                  <c:v>16.2kpa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'eigenvalues-drdv'!$AM$2:$AM$51</c:f>
              <c:numCache>
                <c:formatCode>General</c:formatCode>
                <c:ptCount val="50"/>
                <c:pt idx="0">
                  <c:v>-0.1047</c:v>
                </c:pt>
                <c:pt idx="1">
                  <c:v>-9.5399999999999999E-2</c:v>
                </c:pt>
                <c:pt idx="2">
                  <c:v>-9.0800000000000006E-2</c:v>
                </c:pt>
                <c:pt idx="3">
                  <c:v>-6.6299999999999998E-2</c:v>
                </c:pt>
                <c:pt idx="4">
                  <c:v>-0.13950000000000001</c:v>
                </c:pt>
                <c:pt idx="5">
                  <c:v>-0.1416</c:v>
                </c:pt>
                <c:pt idx="6">
                  <c:v>-4.8500000000000001E-2</c:v>
                </c:pt>
                <c:pt idx="7">
                  <c:v>-0.18210000000000001</c:v>
                </c:pt>
                <c:pt idx="8">
                  <c:v>-0.1452</c:v>
                </c:pt>
                <c:pt idx="9">
                  <c:v>-4.0300000000000002E-2</c:v>
                </c:pt>
                <c:pt idx="10">
                  <c:v>-0.11219999999999999</c:v>
                </c:pt>
                <c:pt idx="11">
                  <c:v>-0.12909999999999999</c:v>
                </c:pt>
                <c:pt idx="12">
                  <c:v>-0.1053</c:v>
                </c:pt>
                <c:pt idx="13">
                  <c:v>-8.8200000000000001E-2</c:v>
                </c:pt>
                <c:pt idx="14">
                  <c:v>-0.1855</c:v>
                </c:pt>
                <c:pt idx="15">
                  <c:v>-6.0600000000000001E-2</c:v>
                </c:pt>
                <c:pt idx="16">
                  <c:v>-4.48E-2</c:v>
                </c:pt>
                <c:pt idx="17">
                  <c:v>-0.25640000000000002</c:v>
                </c:pt>
                <c:pt idx="18">
                  <c:v>-0.19159999999999999</c:v>
                </c:pt>
                <c:pt idx="19">
                  <c:v>-3.8899999999999997E-2</c:v>
                </c:pt>
                <c:pt idx="20">
                  <c:v>-0.1198</c:v>
                </c:pt>
                <c:pt idx="21">
                  <c:v>-0.22539999999999999</c:v>
                </c:pt>
                <c:pt idx="22">
                  <c:v>-0.1019</c:v>
                </c:pt>
                <c:pt idx="23">
                  <c:v>-0.1053</c:v>
                </c:pt>
                <c:pt idx="24">
                  <c:v>-0.26960000000000001</c:v>
                </c:pt>
                <c:pt idx="25">
                  <c:v>-0.31659999999999999</c:v>
                </c:pt>
                <c:pt idx="26">
                  <c:v>-0.11219999999999999</c:v>
                </c:pt>
                <c:pt idx="27">
                  <c:v>-0.27689999999999998</c:v>
                </c:pt>
                <c:pt idx="28">
                  <c:v>-0.24829999999999999</c:v>
                </c:pt>
                <c:pt idx="29">
                  <c:v>-0.15090000000000001</c:v>
                </c:pt>
                <c:pt idx="30">
                  <c:v>-8.6199999999999999E-2</c:v>
                </c:pt>
                <c:pt idx="31">
                  <c:v>-0.16400000000000001</c:v>
                </c:pt>
                <c:pt idx="32">
                  <c:v>-0.24199999999999999</c:v>
                </c:pt>
                <c:pt idx="33">
                  <c:v>-0.24060000000000001</c:v>
                </c:pt>
                <c:pt idx="34">
                  <c:v>-0.23830000000000001</c:v>
                </c:pt>
                <c:pt idx="35">
                  <c:v>-0.18779999999999999</c:v>
                </c:pt>
                <c:pt idx="36">
                  <c:v>-0.2286</c:v>
                </c:pt>
                <c:pt idx="37">
                  <c:v>-0.23649999999999999</c:v>
                </c:pt>
                <c:pt idx="38">
                  <c:v>-0.21099999999999999</c:v>
                </c:pt>
                <c:pt idx="39">
                  <c:v>-0.18210000000000001</c:v>
                </c:pt>
                <c:pt idx="40">
                  <c:v>-0.23019999999999999</c:v>
                </c:pt>
                <c:pt idx="41">
                  <c:v>-0.24060000000000001</c:v>
                </c:pt>
                <c:pt idx="42">
                  <c:v>-0.2268</c:v>
                </c:pt>
                <c:pt idx="43">
                  <c:v>-0.23280000000000001</c:v>
                </c:pt>
                <c:pt idx="44">
                  <c:v>-0.18779999999999999</c:v>
                </c:pt>
                <c:pt idx="45">
                  <c:v>-8.6199999999999999E-2</c:v>
                </c:pt>
                <c:pt idx="48">
                  <c:v>-0.2409</c:v>
                </c:pt>
                <c:pt idx="49">
                  <c:v>-0.23649999999999999</c:v>
                </c:pt>
              </c:numCache>
            </c:numRef>
          </c:xVal>
          <c:yVal>
            <c:numRef>
              <c:f>'eigenvalues-drdv'!$AN$2:$AN$51</c:f>
              <c:numCache>
                <c:formatCode>General</c:formatCode>
                <c:ptCount val="50"/>
                <c:pt idx="0">
                  <c:v>1.0339</c:v>
                </c:pt>
                <c:pt idx="1">
                  <c:v>1.0681</c:v>
                </c:pt>
                <c:pt idx="2">
                  <c:v>1.0742</c:v>
                </c:pt>
                <c:pt idx="3">
                  <c:v>1.1123000000000001</c:v>
                </c:pt>
                <c:pt idx="4">
                  <c:v>1.0179</c:v>
                </c:pt>
                <c:pt idx="5">
                  <c:v>1.0024</c:v>
                </c:pt>
                <c:pt idx="6">
                  <c:v>1.1534</c:v>
                </c:pt>
                <c:pt idx="7">
                  <c:v>0.97189999999999999</c:v>
                </c:pt>
                <c:pt idx="8">
                  <c:v>1.1262000000000001</c:v>
                </c:pt>
                <c:pt idx="9">
                  <c:v>1.1906000000000001</c:v>
                </c:pt>
                <c:pt idx="10">
                  <c:v>1.5612999999999999</c:v>
                </c:pt>
                <c:pt idx="11">
                  <c:v>1.377</c:v>
                </c:pt>
                <c:pt idx="12">
                  <c:v>1.6471</c:v>
                </c:pt>
                <c:pt idx="13">
                  <c:v>1.3339000000000001</c:v>
                </c:pt>
                <c:pt idx="14">
                  <c:v>1.4333</c:v>
                </c:pt>
                <c:pt idx="15">
                  <c:v>1.2963</c:v>
                </c:pt>
                <c:pt idx="16">
                  <c:v>1.2602</c:v>
                </c:pt>
                <c:pt idx="17">
                  <c:v>1.5044</c:v>
                </c:pt>
                <c:pt idx="18">
                  <c:v>1.3062</c:v>
                </c:pt>
                <c:pt idx="19">
                  <c:v>1.2252000000000001</c:v>
                </c:pt>
                <c:pt idx="20">
                  <c:v>2.1753</c:v>
                </c:pt>
                <c:pt idx="21">
                  <c:v>2.0104000000000002</c:v>
                </c:pt>
                <c:pt idx="22">
                  <c:v>1.7867</c:v>
                </c:pt>
                <c:pt idx="23">
                  <c:v>1.6471</c:v>
                </c:pt>
                <c:pt idx="24">
                  <c:v>2.2795000000000001</c:v>
                </c:pt>
                <c:pt idx="25">
                  <c:v>1.7219</c:v>
                </c:pt>
                <c:pt idx="26">
                  <c:v>1.5612999999999999</c:v>
                </c:pt>
                <c:pt idx="27">
                  <c:v>2.4106000000000001</c:v>
                </c:pt>
                <c:pt idx="28">
                  <c:v>2.4398</c:v>
                </c:pt>
                <c:pt idx="29">
                  <c:v>2.5036</c:v>
                </c:pt>
                <c:pt idx="30">
                  <c:v>0.56110000000000004</c:v>
                </c:pt>
                <c:pt idx="31">
                  <c:v>0.87739999999999996</c:v>
                </c:pt>
                <c:pt idx="32">
                  <c:v>0.70679999999999998</c:v>
                </c:pt>
                <c:pt idx="33">
                  <c:v>0.62080000000000002</c:v>
                </c:pt>
                <c:pt idx="34">
                  <c:v>0.78690000000000004</c:v>
                </c:pt>
                <c:pt idx="35">
                  <c:v>0.49490000000000001</c:v>
                </c:pt>
                <c:pt idx="36">
                  <c:v>0.86129999999999995</c:v>
                </c:pt>
                <c:pt idx="37">
                  <c:v>0.52700000000000002</c:v>
                </c:pt>
                <c:pt idx="38">
                  <c:v>0.92549999999999999</c:v>
                </c:pt>
                <c:pt idx="39">
                  <c:v>0.97189999999999999</c:v>
                </c:pt>
                <c:pt idx="40">
                  <c:v>0.31359999999999999</c:v>
                </c:pt>
                <c:pt idx="41">
                  <c:v>0.29449999999999998</c:v>
                </c:pt>
                <c:pt idx="42">
                  <c:v>0.18990000000000001</c:v>
                </c:pt>
                <c:pt idx="43">
                  <c:v>0.4244</c:v>
                </c:pt>
                <c:pt idx="44">
                  <c:v>0.49490000000000001</c:v>
                </c:pt>
                <c:pt idx="45">
                  <c:v>0.56110000000000004</c:v>
                </c:pt>
                <c:pt idx="48">
                  <c:v>0.1143</c:v>
                </c:pt>
                <c:pt idx="49">
                  <c:v>0.52700000000000002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C3D-7740-8B6B-995AD145DF21}"/>
            </c:ext>
          </c:extLst>
        </c:ser>
        <c:ser>
          <c:idx val="8"/>
          <c:order val="9"/>
          <c:tx>
            <c:strRef>
              <c:f>'eigenvalues-drdv'!$AO$1:$AP$1</c:f>
              <c:strCache>
                <c:ptCount val="1"/>
                <c:pt idx="0">
                  <c:v>16.1kpa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'eigenvalues-drdv'!$AO$2:$AO$51</c:f>
              <c:numCache>
                <c:formatCode>General</c:formatCode>
                <c:ptCount val="50"/>
                <c:pt idx="0">
                  <c:v>-0.10349999999999999</c:v>
                </c:pt>
                <c:pt idx="1">
                  <c:v>-8.9200000000000002E-2</c:v>
                </c:pt>
                <c:pt idx="2">
                  <c:v>-0.10290000000000001</c:v>
                </c:pt>
                <c:pt idx="3">
                  <c:v>-7.2499999999999995E-2</c:v>
                </c:pt>
                <c:pt idx="4">
                  <c:v>-0.1406</c:v>
                </c:pt>
                <c:pt idx="5">
                  <c:v>-0.1487</c:v>
                </c:pt>
                <c:pt idx="6">
                  <c:v>-5.3699999999999998E-2</c:v>
                </c:pt>
                <c:pt idx="7">
                  <c:v>-0.1812</c:v>
                </c:pt>
                <c:pt idx="8">
                  <c:v>-0.14330000000000001</c:v>
                </c:pt>
                <c:pt idx="9">
                  <c:v>-4.48E-2</c:v>
                </c:pt>
                <c:pt idx="10">
                  <c:v>-0.1099</c:v>
                </c:pt>
                <c:pt idx="11">
                  <c:v>-0.1007</c:v>
                </c:pt>
                <c:pt idx="12">
                  <c:v>-0.1308</c:v>
                </c:pt>
                <c:pt idx="13">
                  <c:v>-9.0300000000000005E-2</c:v>
                </c:pt>
                <c:pt idx="14">
                  <c:v>-0.18679999999999999</c:v>
                </c:pt>
                <c:pt idx="15">
                  <c:v>-6.3299999999999995E-2</c:v>
                </c:pt>
                <c:pt idx="16">
                  <c:v>-4.8000000000000001E-2</c:v>
                </c:pt>
                <c:pt idx="17">
                  <c:v>-0.25659999999999999</c:v>
                </c:pt>
                <c:pt idx="18">
                  <c:v>-0.19139999999999999</c:v>
                </c:pt>
                <c:pt idx="19">
                  <c:v>-4.2700000000000002E-2</c:v>
                </c:pt>
                <c:pt idx="20">
                  <c:v>-0.11799999999999999</c:v>
                </c:pt>
                <c:pt idx="21">
                  <c:v>-0.2258</c:v>
                </c:pt>
                <c:pt idx="22">
                  <c:v>-9.9099999999999994E-2</c:v>
                </c:pt>
                <c:pt idx="23">
                  <c:v>-0.1007</c:v>
                </c:pt>
                <c:pt idx="24">
                  <c:v>-0.2676</c:v>
                </c:pt>
                <c:pt idx="25">
                  <c:v>-0.31080000000000002</c:v>
                </c:pt>
                <c:pt idx="26">
                  <c:v>-0.1099</c:v>
                </c:pt>
                <c:pt idx="27">
                  <c:v>-0.2747</c:v>
                </c:pt>
                <c:pt idx="28">
                  <c:v>-0.24840000000000001</c:v>
                </c:pt>
                <c:pt idx="29">
                  <c:v>-0.34399999999999997</c:v>
                </c:pt>
                <c:pt idx="30">
                  <c:v>-8.5900000000000004E-2</c:v>
                </c:pt>
                <c:pt idx="31">
                  <c:v>-0.16500000000000001</c:v>
                </c:pt>
                <c:pt idx="32">
                  <c:v>-0.2432</c:v>
                </c:pt>
                <c:pt idx="33">
                  <c:v>-0.24229999999999999</c:v>
                </c:pt>
                <c:pt idx="34">
                  <c:v>-0.23899999999999999</c:v>
                </c:pt>
                <c:pt idx="35">
                  <c:v>-0.19309999999999999</c:v>
                </c:pt>
                <c:pt idx="36">
                  <c:v>-0.2288</c:v>
                </c:pt>
                <c:pt idx="37">
                  <c:v>-0.23860000000000001</c:v>
                </c:pt>
                <c:pt idx="38">
                  <c:v>-0.21060000000000001</c:v>
                </c:pt>
                <c:pt idx="39">
                  <c:v>-0.1812</c:v>
                </c:pt>
                <c:pt idx="40">
                  <c:v>-0.23330000000000001</c:v>
                </c:pt>
                <c:pt idx="41">
                  <c:v>-0.24790000000000001</c:v>
                </c:pt>
                <c:pt idx="42">
                  <c:v>-0.2306</c:v>
                </c:pt>
                <c:pt idx="43">
                  <c:v>-0.2354</c:v>
                </c:pt>
                <c:pt idx="44">
                  <c:v>-8.5900000000000004E-2</c:v>
                </c:pt>
                <c:pt idx="45">
                  <c:v>-0.19309999999999999</c:v>
                </c:pt>
                <c:pt idx="48">
                  <c:v>-0.24679999999999999</c:v>
                </c:pt>
                <c:pt idx="49">
                  <c:v>-0.23860000000000001</c:v>
                </c:pt>
              </c:numCache>
            </c:numRef>
          </c:xVal>
          <c:yVal>
            <c:numRef>
              <c:f>'eigenvalues-drdv'!$AP$2:$AP$51</c:f>
              <c:numCache>
                <c:formatCode>General</c:formatCode>
                <c:ptCount val="50"/>
                <c:pt idx="0">
                  <c:v>1.0369999999999999</c:v>
                </c:pt>
                <c:pt idx="1">
                  <c:v>1.0748</c:v>
                </c:pt>
                <c:pt idx="2">
                  <c:v>1.0726</c:v>
                </c:pt>
                <c:pt idx="3">
                  <c:v>1.1161000000000001</c:v>
                </c:pt>
                <c:pt idx="4">
                  <c:v>1.0078</c:v>
                </c:pt>
                <c:pt idx="5">
                  <c:v>1.0233000000000001</c:v>
                </c:pt>
                <c:pt idx="6">
                  <c:v>1.1565000000000001</c:v>
                </c:pt>
                <c:pt idx="7">
                  <c:v>0.97899999999999998</c:v>
                </c:pt>
                <c:pt idx="8">
                  <c:v>1.1234999999999999</c:v>
                </c:pt>
                <c:pt idx="9">
                  <c:v>1.1930000000000001</c:v>
                </c:pt>
                <c:pt idx="10">
                  <c:v>1.5633999999999999</c:v>
                </c:pt>
                <c:pt idx="11">
                  <c:v>1.6444000000000001</c:v>
                </c:pt>
                <c:pt idx="12">
                  <c:v>1.3758999999999999</c:v>
                </c:pt>
                <c:pt idx="13">
                  <c:v>1.3332999999999999</c:v>
                </c:pt>
                <c:pt idx="14">
                  <c:v>1.4323999999999999</c:v>
                </c:pt>
                <c:pt idx="15">
                  <c:v>1.2964</c:v>
                </c:pt>
                <c:pt idx="16">
                  <c:v>1.2612000000000001</c:v>
                </c:pt>
                <c:pt idx="17">
                  <c:v>1.5047999999999999</c:v>
                </c:pt>
                <c:pt idx="18">
                  <c:v>1.3145</c:v>
                </c:pt>
                <c:pt idx="19">
                  <c:v>1.2270000000000001</c:v>
                </c:pt>
                <c:pt idx="20">
                  <c:v>2.1707000000000001</c:v>
                </c:pt>
                <c:pt idx="21">
                  <c:v>2.0078999999999998</c:v>
                </c:pt>
                <c:pt idx="22">
                  <c:v>1.784</c:v>
                </c:pt>
                <c:pt idx="23">
                  <c:v>1.6444000000000001</c:v>
                </c:pt>
                <c:pt idx="24">
                  <c:v>2.2768999999999999</c:v>
                </c:pt>
                <c:pt idx="25">
                  <c:v>1.7174</c:v>
                </c:pt>
                <c:pt idx="26">
                  <c:v>1.5633999999999999</c:v>
                </c:pt>
                <c:pt idx="27">
                  <c:v>2.4077000000000002</c:v>
                </c:pt>
                <c:pt idx="28">
                  <c:v>2.4369999999999998</c:v>
                </c:pt>
                <c:pt idx="29">
                  <c:v>2.3932000000000002</c:v>
                </c:pt>
                <c:pt idx="30">
                  <c:v>0.56089999999999995</c:v>
                </c:pt>
                <c:pt idx="31">
                  <c:v>0.87680000000000002</c:v>
                </c:pt>
                <c:pt idx="32">
                  <c:v>0.71299999999999997</c:v>
                </c:pt>
                <c:pt idx="33">
                  <c:v>0.62660000000000005</c:v>
                </c:pt>
                <c:pt idx="34">
                  <c:v>0.79369999999999996</c:v>
                </c:pt>
                <c:pt idx="35">
                  <c:v>0.49719999999999998</c:v>
                </c:pt>
                <c:pt idx="36">
                  <c:v>0.86860000000000004</c:v>
                </c:pt>
                <c:pt idx="37">
                  <c:v>0.53239999999999998</c:v>
                </c:pt>
                <c:pt idx="38">
                  <c:v>0.93320000000000003</c:v>
                </c:pt>
                <c:pt idx="39">
                  <c:v>0.97899999999999998</c:v>
                </c:pt>
                <c:pt idx="40">
                  <c:v>0.31850000000000001</c:v>
                </c:pt>
                <c:pt idx="41">
                  <c:v>0.2928</c:v>
                </c:pt>
                <c:pt idx="42">
                  <c:v>0.19450000000000001</c:v>
                </c:pt>
                <c:pt idx="43">
                  <c:v>0.42949999999999999</c:v>
                </c:pt>
                <c:pt idx="44">
                  <c:v>0.56089999999999995</c:v>
                </c:pt>
                <c:pt idx="45">
                  <c:v>0.49719999999999998</c:v>
                </c:pt>
                <c:pt idx="48">
                  <c:v>0.111</c:v>
                </c:pt>
                <c:pt idx="49">
                  <c:v>0.53239999999999998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C3D-7740-8B6B-995AD145DF21}"/>
            </c:ext>
          </c:extLst>
        </c:ser>
        <c:ser>
          <c:idx val="2"/>
          <c:order val="10"/>
          <c:tx>
            <c:strRef>
              <c:f>'eigenvalues-drdv'!$AQ$1:$AR$1</c:f>
              <c:strCache>
                <c:ptCount val="1"/>
                <c:pt idx="0">
                  <c:v>16kpa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'eigenvalues-drdv'!$AQ$2:$AQ$51</c:f>
              <c:numCache>
                <c:formatCode>General</c:formatCode>
                <c:ptCount val="50"/>
                <c:pt idx="0">
                  <c:v>-0.10780000000000001</c:v>
                </c:pt>
                <c:pt idx="1">
                  <c:v>-9.1999999999999998E-2</c:v>
                </c:pt>
                <c:pt idx="2">
                  <c:v>-0.1038</c:v>
                </c:pt>
                <c:pt idx="3">
                  <c:v>-7.2599999999999998E-2</c:v>
                </c:pt>
                <c:pt idx="4">
                  <c:v>-0.14510000000000001</c:v>
                </c:pt>
                <c:pt idx="5">
                  <c:v>-0.15060000000000001</c:v>
                </c:pt>
                <c:pt idx="6">
                  <c:v>-5.33E-2</c:v>
                </c:pt>
                <c:pt idx="7">
                  <c:v>-0.18459999999999999</c:v>
                </c:pt>
                <c:pt idx="8">
                  <c:v>-0.14280000000000001</c:v>
                </c:pt>
                <c:pt idx="9">
                  <c:v>-4.3799999999999999E-2</c:v>
                </c:pt>
                <c:pt idx="10">
                  <c:v>-0.1119</c:v>
                </c:pt>
                <c:pt idx="11">
                  <c:v>-9.9500000000000005E-2</c:v>
                </c:pt>
                <c:pt idx="12">
                  <c:v>-0.1283</c:v>
                </c:pt>
                <c:pt idx="13">
                  <c:v>-8.7900000000000006E-2</c:v>
                </c:pt>
                <c:pt idx="14">
                  <c:v>-0.1845</c:v>
                </c:pt>
                <c:pt idx="15">
                  <c:v>-6.1199999999999997E-2</c:v>
                </c:pt>
                <c:pt idx="16">
                  <c:v>-4.6300000000000001E-2</c:v>
                </c:pt>
                <c:pt idx="17">
                  <c:v>-0.25419999999999998</c:v>
                </c:pt>
                <c:pt idx="18">
                  <c:v>-0.1983</c:v>
                </c:pt>
                <c:pt idx="19">
                  <c:v>-4.1300000000000003E-2</c:v>
                </c:pt>
                <c:pt idx="20">
                  <c:v>-0.11650000000000001</c:v>
                </c:pt>
                <c:pt idx="21">
                  <c:v>-0.22689999999999999</c:v>
                </c:pt>
                <c:pt idx="22">
                  <c:v>-9.9599999999999994E-2</c:v>
                </c:pt>
                <c:pt idx="23">
                  <c:v>-9.9500000000000005E-2</c:v>
                </c:pt>
                <c:pt idx="24">
                  <c:v>-0.26829999999999998</c:v>
                </c:pt>
                <c:pt idx="25">
                  <c:v>-0.30919999999999997</c:v>
                </c:pt>
                <c:pt idx="26">
                  <c:v>-0.1119</c:v>
                </c:pt>
                <c:pt idx="27">
                  <c:v>-0.27429999999999999</c:v>
                </c:pt>
                <c:pt idx="28">
                  <c:v>-0.25</c:v>
                </c:pt>
                <c:pt idx="29">
                  <c:v>-0.34050000000000002</c:v>
                </c:pt>
                <c:pt idx="30">
                  <c:v>-8.6999999999999994E-2</c:v>
                </c:pt>
                <c:pt idx="31">
                  <c:v>-0.1656</c:v>
                </c:pt>
                <c:pt idx="32">
                  <c:v>-0.24510000000000001</c:v>
                </c:pt>
                <c:pt idx="33">
                  <c:v>-0.24429999999999999</c:v>
                </c:pt>
                <c:pt idx="34">
                  <c:v>-0.24110000000000001</c:v>
                </c:pt>
                <c:pt idx="35">
                  <c:v>-0.19939999999999999</c:v>
                </c:pt>
                <c:pt idx="36">
                  <c:v>-0.2407</c:v>
                </c:pt>
                <c:pt idx="37">
                  <c:v>-0.2311</c:v>
                </c:pt>
                <c:pt idx="38">
                  <c:v>-0.21340000000000001</c:v>
                </c:pt>
                <c:pt idx="39">
                  <c:v>-0.18459999999999999</c:v>
                </c:pt>
                <c:pt idx="40">
                  <c:v>-0.23580000000000001</c:v>
                </c:pt>
                <c:pt idx="41">
                  <c:v>-0.23350000000000001</c:v>
                </c:pt>
                <c:pt idx="42">
                  <c:v>-0.25359999999999999</c:v>
                </c:pt>
                <c:pt idx="43">
                  <c:v>-0.23769999999999999</c:v>
                </c:pt>
                <c:pt idx="44">
                  <c:v>-8.6999999999999994E-2</c:v>
                </c:pt>
                <c:pt idx="45">
                  <c:v>-0.19939999999999999</c:v>
                </c:pt>
                <c:pt idx="48">
                  <c:v>-0.25140000000000001</c:v>
                </c:pt>
                <c:pt idx="49">
                  <c:v>-0.2407</c:v>
                </c:pt>
              </c:numCache>
            </c:numRef>
          </c:xVal>
          <c:yVal>
            <c:numRef>
              <c:f>'eigenvalues-drdv'!$AR$2:$AR$51</c:f>
              <c:numCache>
                <c:formatCode>General</c:formatCode>
                <c:ptCount val="50"/>
                <c:pt idx="0">
                  <c:v>1.0438000000000001</c:v>
                </c:pt>
                <c:pt idx="1">
                  <c:v>1.0779000000000001</c:v>
                </c:pt>
                <c:pt idx="2">
                  <c:v>1.0752999999999999</c:v>
                </c:pt>
                <c:pt idx="3">
                  <c:v>1.1191</c:v>
                </c:pt>
                <c:pt idx="4">
                  <c:v>1.0182</c:v>
                </c:pt>
                <c:pt idx="5">
                  <c:v>1.0257000000000001</c:v>
                </c:pt>
                <c:pt idx="6">
                  <c:v>1.1596</c:v>
                </c:pt>
                <c:pt idx="7">
                  <c:v>0.99109999999999998</c:v>
                </c:pt>
                <c:pt idx="8">
                  <c:v>1.1226</c:v>
                </c:pt>
                <c:pt idx="9">
                  <c:v>1.1961999999999999</c:v>
                </c:pt>
                <c:pt idx="10">
                  <c:v>1.5642</c:v>
                </c:pt>
                <c:pt idx="11">
                  <c:v>1.6439999999999999</c:v>
                </c:pt>
                <c:pt idx="12">
                  <c:v>1.3777999999999999</c:v>
                </c:pt>
                <c:pt idx="13">
                  <c:v>1.3358000000000001</c:v>
                </c:pt>
                <c:pt idx="14">
                  <c:v>1.4339</c:v>
                </c:pt>
                <c:pt idx="15">
                  <c:v>1.2992999999999999</c:v>
                </c:pt>
                <c:pt idx="16">
                  <c:v>1.2643</c:v>
                </c:pt>
                <c:pt idx="17">
                  <c:v>1.5065</c:v>
                </c:pt>
                <c:pt idx="18">
                  <c:v>1.3192999999999999</c:v>
                </c:pt>
                <c:pt idx="19">
                  <c:v>1.2302</c:v>
                </c:pt>
                <c:pt idx="20">
                  <c:v>2.169</c:v>
                </c:pt>
                <c:pt idx="21">
                  <c:v>2.0047000000000001</c:v>
                </c:pt>
                <c:pt idx="22">
                  <c:v>1.7838000000000001</c:v>
                </c:pt>
                <c:pt idx="23">
                  <c:v>1.6439999999999999</c:v>
                </c:pt>
                <c:pt idx="24">
                  <c:v>2.2770000000000001</c:v>
                </c:pt>
                <c:pt idx="25">
                  <c:v>1.7163999999999999</c:v>
                </c:pt>
                <c:pt idx="26">
                  <c:v>1.5642</c:v>
                </c:pt>
                <c:pt idx="27">
                  <c:v>2.4083000000000001</c:v>
                </c:pt>
                <c:pt idx="28">
                  <c:v>2.4346000000000001</c:v>
                </c:pt>
                <c:pt idx="29">
                  <c:v>2.3898999999999999</c:v>
                </c:pt>
                <c:pt idx="30">
                  <c:v>0.55989999999999995</c:v>
                </c:pt>
                <c:pt idx="31">
                  <c:v>0.87549999999999994</c:v>
                </c:pt>
                <c:pt idx="32">
                  <c:v>0.72140000000000004</c:v>
                </c:pt>
                <c:pt idx="33">
                  <c:v>0.63429999999999997</c:v>
                </c:pt>
                <c:pt idx="34">
                  <c:v>0.80289999999999995</c:v>
                </c:pt>
                <c:pt idx="35">
                  <c:v>0.49380000000000002</c:v>
                </c:pt>
                <c:pt idx="36">
                  <c:v>0.53959999999999997</c:v>
                </c:pt>
                <c:pt idx="37">
                  <c:v>0.87890000000000001</c:v>
                </c:pt>
                <c:pt idx="38">
                  <c:v>0.94469999999999998</c:v>
                </c:pt>
                <c:pt idx="39">
                  <c:v>0.99109999999999998</c:v>
                </c:pt>
                <c:pt idx="40">
                  <c:v>0.3251</c:v>
                </c:pt>
                <c:pt idx="41">
                  <c:v>0.20100000000000001</c:v>
                </c:pt>
                <c:pt idx="42">
                  <c:v>0.2863</c:v>
                </c:pt>
                <c:pt idx="43">
                  <c:v>0.4365</c:v>
                </c:pt>
                <c:pt idx="44">
                  <c:v>0.55989999999999995</c:v>
                </c:pt>
                <c:pt idx="45">
                  <c:v>0.49380000000000002</c:v>
                </c:pt>
                <c:pt idx="48">
                  <c:v>0.10440000000000001</c:v>
                </c:pt>
                <c:pt idx="49">
                  <c:v>0.53959999999999997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C3D-7740-8B6B-995AD145D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Real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</c:valAx>
      <c:valAx>
        <c:axId val="143886048"/>
        <c:scaling>
          <c:orientation val="minMax"/>
          <c:max val="3"/>
          <c:min val="-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Imagenary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956474190726163"/>
          <c:y val="4.2228288914018842E-2"/>
          <c:w val="0.18183927529892097"/>
          <c:h val="0.4901150116652084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7330854476524"/>
          <c:y val="3.9826297754447362E-2"/>
          <c:w val="0.75776811752697593"/>
          <c:h val="0.811994932925050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steady!$E$3:$E$36</c:f>
              <c:numCache>
                <c:formatCode>General</c:formatCode>
                <c:ptCount val="34"/>
                <c:pt idx="0">
                  <c:v>0.66490000000000005</c:v>
                </c:pt>
                <c:pt idx="1">
                  <c:v>0.72309999999999997</c:v>
                </c:pt>
                <c:pt idx="2">
                  <c:v>0.77229999999999999</c:v>
                </c:pt>
                <c:pt idx="3">
                  <c:v>0.79290000000000005</c:v>
                </c:pt>
                <c:pt idx="4">
                  <c:v>0.81040000000000001</c:v>
                </c:pt>
                <c:pt idx="5">
                  <c:v>0.81599999999999995</c:v>
                </c:pt>
                <c:pt idx="6">
                  <c:v>0.8165</c:v>
                </c:pt>
                <c:pt idx="7">
                  <c:v>0.81699999999999995</c:v>
                </c:pt>
                <c:pt idx="8">
                  <c:v>0.8175</c:v>
                </c:pt>
                <c:pt idx="9">
                  <c:v>0.81799999999999995</c:v>
                </c:pt>
                <c:pt idx="10">
                  <c:v>0.81840000000000002</c:v>
                </c:pt>
                <c:pt idx="11">
                  <c:v>0.81889999999999996</c:v>
                </c:pt>
                <c:pt idx="12">
                  <c:v>0.81930000000000003</c:v>
                </c:pt>
                <c:pt idx="13">
                  <c:v>0.8196</c:v>
                </c:pt>
                <c:pt idx="14">
                  <c:v>0.82</c:v>
                </c:pt>
                <c:pt idx="15">
                  <c:v>0.82030000000000003</c:v>
                </c:pt>
                <c:pt idx="16">
                  <c:v>0.82150000000000001</c:v>
                </c:pt>
                <c:pt idx="17">
                  <c:v>0.82130000000000003</c:v>
                </c:pt>
                <c:pt idx="18">
                  <c:v>0.82099999999999995</c:v>
                </c:pt>
                <c:pt idx="19">
                  <c:v>0.82040000000000002</c:v>
                </c:pt>
                <c:pt idx="20">
                  <c:v>0.82</c:v>
                </c:pt>
                <c:pt idx="21">
                  <c:v>0.81950000000000001</c:v>
                </c:pt>
                <c:pt idx="22">
                  <c:v>0.81940000000000002</c:v>
                </c:pt>
                <c:pt idx="23">
                  <c:v>0.81789999999999996</c:v>
                </c:pt>
                <c:pt idx="24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5845-A0EF-A11F0102B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0.83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6.000000000000001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27216389617962"/>
          <c:y val="4.2141112569262174E-2"/>
          <c:w val="0.79280311315252261"/>
          <c:h val="0.818939377369495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steady!$O$1</c:f>
              <c:strCache>
                <c:ptCount val="1"/>
                <c:pt idx="0">
                  <c:v>Speedline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steady!$D$3:$D$36</c:f>
              <c:numCache>
                <c:formatCode>General</c:formatCode>
                <c:ptCount val="34"/>
                <c:pt idx="0">
                  <c:v>1.2401</c:v>
                </c:pt>
                <c:pt idx="1">
                  <c:v>1.2999000000000001</c:v>
                </c:pt>
                <c:pt idx="2">
                  <c:v>1.3637999999999999</c:v>
                </c:pt>
                <c:pt idx="3">
                  <c:v>1.3965000000000001</c:v>
                </c:pt>
                <c:pt idx="4">
                  <c:v>1.4283999999999999</c:v>
                </c:pt>
                <c:pt idx="5">
                  <c:v>1.4404999999999999</c:v>
                </c:pt>
                <c:pt idx="6">
                  <c:v>1.4417</c:v>
                </c:pt>
                <c:pt idx="7">
                  <c:v>1.4429000000000001</c:v>
                </c:pt>
                <c:pt idx="8">
                  <c:v>1.4440999999999999</c:v>
                </c:pt>
                <c:pt idx="9">
                  <c:v>1.4453</c:v>
                </c:pt>
                <c:pt idx="10">
                  <c:v>1.4464999999999999</c:v>
                </c:pt>
                <c:pt idx="11">
                  <c:v>1.4477</c:v>
                </c:pt>
                <c:pt idx="12">
                  <c:v>1.4488000000000001</c:v>
                </c:pt>
                <c:pt idx="13">
                  <c:v>1.4499</c:v>
                </c:pt>
                <c:pt idx="14">
                  <c:v>1.4509000000000001</c:v>
                </c:pt>
                <c:pt idx="15">
                  <c:v>1.452</c:v>
                </c:pt>
                <c:pt idx="16">
                  <c:v>1.4572000000000001</c:v>
                </c:pt>
                <c:pt idx="17">
                  <c:v>1.462</c:v>
                </c:pt>
                <c:pt idx="18">
                  <c:v>1.4628000000000001</c:v>
                </c:pt>
                <c:pt idx="19">
                  <c:v>1.4634</c:v>
                </c:pt>
                <c:pt idx="20">
                  <c:v>1.4637</c:v>
                </c:pt>
                <c:pt idx="21">
                  <c:v>1.4639</c:v>
                </c:pt>
                <c:pt idx="22">
                  <c:v>1.4639</c:v>
                </c:pt>
                <c:pt idx="23">
                  <c:v>1.4641</c:v>
                </c:pt>
                <c:pt idx="24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0A-8645-BFA4-461B0FE9E3CC}"/>
            </c:ext>
          </c:extLst>
        </c:ser>
        <c:ser>
          <c:idx val="1"/>
          <c:order val="1"/>
          <c:tx>
            <c:strRef>
              <c:f>steady!$O$2</c:f>
              <c:strCache>
                <c:ptCount val="1"/>
                <c:pt idx="0">
                  <c:v>Unstable conditions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steady!$D$14:$D$27</c:f>
              <c:numCache>
                <c:formatCode>General</c:formatCode>
                <c:ptCount val="14"/>
                <c:pt idx="0">
                  <c:v>1.4477</c:v>
                </c:pt>
                <c:pt idx="1">
                  <c:v>1.4488000000000001</c:v>
                </c:pt>
                <c:pt idx="2">
                  <c:v>1.4499</c:v>
                </c:pt>
                <c:pt idx="3">
                  <c:v>1.4509000000000001</c:v>
                </c:pt>
                <c:pt idx="4">
                  <c:v>1.452</c:v>
                </c:pt>
                <c:pt idx="5">
                  <c:v>1.4572000000000001</c:v>
                </c:pt>
                <c:pt idx="6">
                  <c:v>1.462</c:v>
                </c:pt>
                <c:pt idx="7">
                  <c:v>1.4628000000000001</c:v>
                </c:pt>
                <c:pt idx="8">
                  <c:v>1.4634</c:v>
                </c:pt>
                <c:pt idx="9">
                  <c:v>1.4637</c:v>
                </c:pt>
                <c:pt idx="10">
                  <c:v>1.4639</c:v>
                </c:pt>
                <c:pt idx="11">
                  <c:v>1.4639</c:v>
                </c:pt>
                <c:pt idx="12">
                  <c:v>1.4641</c:v>
                </c:pt>
                <c:pt idx="13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0A-8645-BFA4-461B0FE9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1.5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7330854476524"/>
          <c:y val="3.9826297754447362E-2"/>
          <c:w val="0.75776811752697593"/>
          <c:h val="0.811994932925050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steady!$E$3:$E$36</c:f>
              <c:numCache>
                <c:formatCode>General</c:formatCode>
                <c:ptCount val="34"/>
                <c:pt idx="0">
                  <c:v>0.66490000000000005</c:v>
                </c:pt>
                <c:pt idx="1">
                  <c:v>0.72309999999999997</c:v>
                </c:pt>
                <c:pt idx="2">
                  <c:v>0.77229999999999999</c:v>
                </c:pt>
                <c:pt idx="3">
                  <c:v>0.79290000000000005</c:v>
                </c:pt>
                <c:pt idx="4">
                  <c:v>0.81040000000000001</c:v>
                </c:pt>
                <c:pt idx="5">
                  <c:v>0.81599999999999995</c:v>
                </c:pt>
                <c:pt idx="6">
                  <c:v>0.8165</c:v>
                </c:pt>
                <c:pt idx="7">
                  <c:v>0.81699999999999995</c:v>
                </c:pt>
                <c:pt idx="8">
                  <c:v>0.8175</c:v>
                </c:pt>
                <c:pt idx="9">
                  <c:v>0.81799999999999995</c:v>
                </c:pt>
                <c:pt idx="10">
                  <c:v>0.81840000000000002</c:v>
                </c:pt>
                <c:pt idx="11">
                  <c:v>0.81889999999999996</c:v>
                </c:pt>
                <c:pt idx="12">
                  <c:v>0.81930000000000003</c:v>
                </c:pt>
                <c:pt idx="13">
                  <c:v>0.8196</c:v>
                </c:pt>
                <c:pt idx="14">
                  <c:v>0.82</c:v>
                </c:pt>
                <c:pt idx="15">
                  <c:v>0.82030000000000003</c:v>
                </c:pt>
                <c:pt idx="16">
                  <c:v>0.82150000000000001</c:v>
                </c:pt>
                <c:pt idx="17">
                  <c:v>0.82130000000000003</c:v>
                </c:pt>
                <c:pt idx="18">
                  <c:v>0.82099999999999995</c:v>
                </c:pt>
                <c:pt idx="19">
                  <c:v>0.82040000000000002</c:v>
                </c:pt>
                <c:pt idx="20">
                  <c:v>0.82</c:v>
                </c:pt>
                <c:pt idx="21">
                  <c:v>0.81950000000000001</c:v>
                </c:pt>
                <c:pt idx="22">
                  <c:v>0.81940000000000002</c:v>
                </c:pt>
                <c:pt idx="23">
                  <c:v>0.81789999999999996</c:v>
                </c:pt>
                <c:pt idx="24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5845-A0EF-A11F0102BD64}"/>
            </c:ext>
          </c:extLst>
        </c:ser>
        <c:ser>
          <c:idx val="1"/>
          <c:order val="1"/>
          <c:tx>
            <c:strRef>
              <c:f>steady!$N$32</c:f>
              <c:strCache>
                <c:ptCount val="1"/>
                <c:pt idx="0">
                  <c:v>unstable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steady!$E$14:$E$27</c:f>
              <c:numCache>
                <c:formatCode>General</c:formatCode>
                <c:ptCount val="14"/>
                <c:pt idx="0">
                  <c:v>0.81889999999999996</c:v>
                </c:pt>
                <c:pt idx="1">
                  <c:v>0.81930000000000003</c:v>
                </c:pt>
                <c:pt idx="2">
                  <c:v>0.8196</c:v>
                </c:pt>
                <c:pt idx="3">
                  <c:v>0.82</c:v>
                </c:pt>
                <c:pt idx="4">
                  <c:v>0.82030000000000003</c:v>
                </c:pt>
                <c:pt idx="5">
                  <c:v>0.82150000000000001</c:v>
                </c:pt>
                <c:pt idx="6">
                  <c:v>0.82130000000000003</c:v>
                </c:pt>
                <c:pt idx="7">
                  <c:v>0.82099999999999995</c:v>
                </c:pt>
                <c:pt idx="8">
                  <c:v>0.82040000000000002</c:v>
                </c:pt>
                <c:pt idx="9">
                  <c:v>0.82</c:v>
                </c:pt>
                <c:pt idx="10">
                  <c:v>0.81950000000000001</c:v>
                </c:pt>
                <c:pt idx="11">
                  <c:v>0.81940000000000002</c:v>
                </c:pt>
                <c:pt idx="12">
                  <c:v>0.81789999999999996</c:v>
                </c:pt>
                <c:pt idx="13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C-5845-A0EF-A11F0102B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0.83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6.000000000000001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27216389617962"/>
          <c:y val="4.2141112569262174E-2"/>
          <c:w val="0.79280311315252261"/>
          <c:h val="0.818939377369495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steady!$O$1</c:f>
              <c:strCache>
                <c:ptCount val="1"/>
                <c:pt idx="0">
                  <c:v>Speedline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steady!$D$3:$D$36</c:f>
              <c:numCache>
                <c:formatCode>General</c:formatCode>
                <c:ptCount val="34"/>
                <c:pt idx="0">
                  <c:v>1.2401</c:v>
                </c:pt>
                <c:pt idx="1">
                  <c:v>1.2999000000000001</c:v>
                </c:pt>
                <c:pt idx="2">
                  <c:v>1.3637999999999999</c:v>
                </c:pt>
                <c:pt idx="3">
                  <c:v>1.3965000000000001</c:v>
                </c:pt>
                <c:pt idx="4">
                  <c:v>1.4283999999999999</c:v>
                </c:pt>
                <c:pt idx="5">
                  <c:v>1.4404999999999999</c:v>
                </c:pt>
                <c:pt idx="6">
                  <c:v>1.4417</c:v>
                </c:pt>
                <c:pt idx="7">
                  <c:v>1.4429000000000001</c:v>
                </c:pt>
                <c:pt idx="8">
                  <c:v>1.4440999999999999</c:v>
                </c:pt>
                <c:pt idx="9">
                  <c:v>1.4453</c:v>
                </c:pt>
                <c:pt idx="10">
                  <c:v>1.4464999999999999</c:v>
                </c:pt>
                <c:pt idx="11">
                  <c:v>1.4477</c:v>
                </c:pt>
                <c:pt idx="12">
                  <c:v>1.4488000000000001</c:v>
                </c:pt>
                <c:pt idx="13">
                  <c:v>1.4499</c:v>
                </c:pt>
                <c:pt idx="14">
                  <c:v>1.4509000000000001</c:v>
                </c:pt>
                <c:pt idx="15">
                  <c:v>1.452</c:v>
                </c:pt>
                <c:pt idx="16">
                  <c:v>1.4572000000000001</c:v>
                </c:pt>
                <c:pt idx="17">
                  <c:v>1.462</c:v>
                </c:pt>
                <c:pt idx="18">
                  <c:v>1.4628000000000001</c:v>
                </c:pt>
                <c:pt idx="19">
                  <c:v>1.4634</c:v>
                </c:pt>
                <c:pt idx="20">
                  <c:v>1.4637</c:v>
                </c:pt>
                <c:pt idx="21">
                  <c:v>1.4639</c:v>
                </c:pt>
                <c:pt idx="22">
                  <c:v>1.4639</c:v>
                </c:pt>
                <c:pt idx="23">
                  <c:v>1.4641</c:v>
                </c:pt>
                <c:pt idx="24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0A-8645-BFA4-461B0FE9E3CC}"/>
            </c:ext>
          </c:extLst>
        </c:ser>
        <c:ser>
          <c:idx val="1"/>
          <c:order val="1"/>
          <c:tx>
            <c:strRef>
              <c:f>steady!$O$2</c:f>
              <c:strCache>
                <c:ptCount val="1"/>
                <c:pt idx="0">
                  <c:v>Unstable conditions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steady!$D$14:$D$27</c:f>
              <c:numCache>
                <c:formatCode>General</c:formatCode>
                <c:ptCount val="14"/>
                <c:pt idx="0">
                  <c:v>1.4477</c:v>
                </c:pt>
                <c:pt idx="1">
                  <c:v>1.4488000000000001</c:v>
                </c:pt>
                <c:pt idx="2">
                  <c:v>1.4499</c:v>
                </c:pt>
                <c:pt idx="3">
                  <c:v>1.4509000000000001</c:v>
                </c:pt>
                <c:pt idx="4">
                  <c:v>1.452</c:v>
                </c:pt>
                <c:pt idx="5">
                  <c:v>1.4572000000000001</c:v>
                </c:pt>
                <c:pt idx="6">
                  <c:v>1.462</c:v>
                </c:pt>
                <c:pt idx="7">
                  <c:v>1.4628000000000001</c:v>
                </c:pt>
                <c:pt idx="8">
                  <c:v>1.4634</c:v>
                </c:pt>
                <c:pt idx="9">
                  <c:v>1.4637</c:v>
                </c:pt>
                <c:pt idx="10">
                  <c:v>1.4639</c:v>
                </c:pt>
                <c:pt idx="11">
                  <c:v>1.4639</c:v>
                </c:pt>
                <c:pt idx="12">
                  <c:v>1.4641</c:v>
                </c:pt>
                <c:pt idx="13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0A-8645-BFA4-461B0FE9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1.5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7330854476524"/>
          <c:y val="3.9826297754447362E-2"/>
          <c:w val="0.75776811752697593"/>
          <c:h val="0.811994932925050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steady!$E$3:$E$36</c:f>
              <c:numCache>
                <c:formatCode>General</c:formatCode>
                <c:ptCount val="34"/>
                <c:pt idx="0">
                  <c:v>0.66490000000000005</c:v>
                </c:pt>
                <c:pt idx="1">
                  <c:v>0.72309999999999997</c:v>
                </c:pt>
                <c:pt idx="2">
                  <c:v>0.77229999999999999</c:v>
                </c:pt>
                <c:pt idx="3">
                  <c:v>0.79290000000000005</c:v>
                </c:pt>
                <c:pt idx="4">
                  <c:v>0.81040000000000001</c:v>
                </c:pt>
                <c:pt idx="5">
                  <c:v>0.81599999999999995</c:v>
                </c:pt>
                <c:pt idx="6">
                  <c:v>0.8165</c:v>
                </c:pt>
                <c:pt idx="7">
                  <c:v>0.81699999999999995</c:v>
                </c:pt>
                <c:pt idx="8">
                  <c:v>0.8175</c:v>
                </c:pt>
                <c:pt idx="9">
                  <c:v>0.81799999999999995</c:v>
                </c:pt>
                <c:pt idx="10">
                  <c:v>0.81840000000000002</c:v>
                </c:pt>
                <c:pt idx="11">
                  <c:v>0.81889999999999996</c:v>
                </c:pt>
                <c:pt idx="12">
                  <c:v>0.81930000000000003</c:v>
                </c:pt>
                <c:pt idx="13">
                  <c:v>0.8196</c:v>
                </c:pt>
                <c:pt idx="14">
                  <c:v>0.82</c:v>
                </c:pt>
                <c:pt idx="15">
                  <c:v>0.82030000000000003</c:v>
                </c:pt>
                <c:pt idx="16">
                  <c:v>0.82150000000000001</c:v>
                </c:pt>
                <c:pt idx="17">
                  <c:v>0.82130000000000003</c:v>
                </c:pt>
                <c:pt idx="18">
                  <c:v>0.82099999999999995</c:v>
                </c:pt>
                <c:pt idx="19">
                  <c:v>0.82040000000000002</c:v>
                </c:pt>
                <c:pt idx="20">
                  <c:v>0.82</c:v>
                </c:pt>
                <c:pt idx="21">
                  <c:v>0.81950000000000001</c:v>
                </c:pt>
                <c:pt idx="22">
                  <c:v>0.81940000000000002</c:v>
                </c:pt>
                <c:pt idx="23">
                  <c:v>0.81789999999999996</c:v>
                </c:pt>
                <c:pt idx="24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5845-A0EF-A11F0102BD64}"/>
            </c:ext>
          </c:extLst>
        </c:ser>
        <c:ser>
          <c:idx val="1"/>
          <c:order val="1"/>
          <c:tx>
            <c:strRef>
              <c:f>steady!$N$32</c:f>
              <c:strCache>
                <c:ptCount val="1"/>
                <c:pt idx="0">
                  <c:v>unstable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steady!$E$14:$E$27</c:f>
              <c:numCache>
                <c:formatCode>General</c:formatCode>
                <c:ptCount val="14"/>
                <c:pt idx="0">
                  <c:v>0.81889999999999996</c:v>
                </c:pt>
                <c:pt idx="1">
                  <c:v>0.81930000000000003</c:v>
                </c:pt>
                <c:pt idx="2">
                  <c:v>0.8196</c:v>
                </c:pt>
                <c:pt idx="3">
                  <c:v>0.82</c:v>
                </c:pt>
                <c:pt idx="4">
                  <c:v>0.82030000000000003</c:v>
                </c:pt>
                <c:pt idx="5">
                  <c:v>0.82150000000000001</c:v>
                </c:pt>
                <c:pt idx="6">
                  <c:v>0.82130000000000003</c:v>
                </c:pt>
                <c:pt idx="7">
                  <c:v>0.82099999999999995</c:v>
                </c:pt>
                <c:pt idx="8">
                  <c:v>0.82040000000000002</c:v>
                </c:pt>
                <c:pt idx="9">
                  <c:v>0.82</c:v>
                </c:pt>
                <c:pt idx="10">
                  <c:v>0.81950000000000001</c:v>
                </c:pt>
                <c:pt idx="11">
                  <c:v>0.81940000000000002</c:v>
                </c:pt>
                <c:pt idx="12">
                  <c:v>0.81789999999999996</c:v>
                </c:pt>
                <c:pt idx="13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C-5845-A0EF-A11F0102B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0.83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6.000000000000001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27216389617962"/>
          <c:y val="4.2141112569262174E-2"/>
          <c:w val="0.79280311315252261"/>
          <c:h val="0.818939377369495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steady!$O$1</c:f>
              <c:strCache>
                <c:ptCount val="1"/>
                <c:pt idx="0">
                  <c:v>Speedline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steady!$D$3:$D$36</c:f>
              <c:numCache>
                <c:formatCode>General</c:formatCode>
                <c:ptCount val="34"/>
                <c:pt idx="0">
                  <c:v>1.2401</c:v>
                </c:pt>
                <c:pt idx="1">
                  <c:v>1.2999000000000001</c:v>
                </c:pt>
                <c:pt idx="2">
                  <c:v>1.3637999999999999</c:v>
                </c:pt>
                <c:pt idx="3">
                  <c:v>1.3965000000000001</c:v>
                </c:pt>
                <c:pt idx="4">
                  <c:v>1.4283999999999999</c:v>
                </c:pt>
                <c:pt idx="5">
                  <c:v>1.4404999999999999</c:v>
                </c:pt>
                <c:pt idx="6">
                  <c:v>1.4417</c:v>
                </c:pt>
                <c:pt idx="7">
                  <c:v>1.4429000000000001</c:v>
                </c:pt>
                <c:pt idx="8">
                  <c:v>1.4440999999999999</c:v>
                </c:pt>
                <c:pt idx="9">
                  <c:v>1.4453</c:v>
                </c:pt>
                <c:pt idx="10">
                  <c:v>1.4464999999999999</c:v>
                </c:pt>
                <c:pt idx="11">
                  <c:v>1.4477</c:v>
                </c:pt>
                <c:pt idx="12">
                  <c:v>1.4488000000000001</c:v>
                </c:pt>
                <c:pt idx="13">
                  <c:v>1.4499</c:v>
                </c:pt>
                <c:pt idx="14">
                  <c:v>1.4509000000000001</c:v>
                </c:pt>
                <c:pt idx="15">
                  <c:v>1.452</c:v>
                </c:pt>
                <c:pt idx="16">
                  <c:v>1.4572000000000001</c:v>
                </c:pt>
                <c:pt idx="17">
                  <c:v>1.462</c:v>
                </c:pt>
                <c:pt idx="18">
                  <c:v>1.4628000000000001</c:v>
                </c:pt>
                <c:pt idx="19">
                  <c:v>1.4634</c:v>
                </c:pt>
                <c:pt idx="20">
                  <c:v>1.4637</c:v>
                </c:pt>
                <c:pt idx="21">
                  <c:v>1.4639</c:v>
                </c:pt>
                <c:pt idx="22">
                  <c:v>1.4639</c:v>
                </c:pt>
                <c:pt idx="23">
                  <c:v>1.4641</c:v>
                </c:pt>
                <c:pt idx="24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0A-8645-BFA4-461B0FE9E3CC}"/>
            </c:ext>
          </c:extLst>
        </c:ser>
        <c:ser>
          <c:idx val="1"/>
          <c:order val="1"/>
          <c:tx>
            <c:strRef>
              <c:f>steady!$O$2</c:f>
              <c:strCache>
                <c:ptCount val="1"/>
                <c:pt idx="0">
                  <c:v>Unstable conditions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steady!$D$14:$D$27</c:f>
              <c:numCache>
                <c:formatCode>General</c:formatCode>
                <c:ptCount val="14"/>
                <c:pt idx="0">
                  <c:v>1.4477</c:v>
                </c:pt>
                <c:pt idx="1">
                  <c:v>1.4488000000000001</c:v>
                </c:pt>
                <c:pt idx="2">
                  <c:v>1.4499</c:v>
                </c:pt>
                <c:pt idx="3">
                  <c:v>1.4509000000000001</c:v>
                </c:pt>
                <c:pt idx="4">
                  <c:v>1.452</c:v>
                </c:pt>
                <c:pt idx="5">
                  <c:v>1.4572000000000001</c:v>
                </c:pt>
                <c:pt idx="6">
                  <c:v>1.462</c:v>
                </c:pt>
                <c:pt idx="7">
                  <c:v>1.4628000000000001</c:v>
                </c:pt>
                <c:pt idx="8">
                  <c:v>1.4634</c:v>
                </c:pt>
                <c:pt idx="9">
                  <c:v>1.4637</c:v>
                </c:pt>
                <c:pt idx="10">
                  <c:v>1.4639</c:v>
                </c:pt>
                <c:pt idx="11">
                  <c:v>1.4639</c:v>
                </c:pt>
                <c:pt idx="12">
                  <c:v>1.4641</c:v>
                </c:pt>
                <c:pt idx="13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0A-8645-BFA4-461B0FE9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1.5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7330854476524"/>
          <c:y val="3.9826297754447362E-2"/>
          <c:w val="0.75776811752697593"/>
          <c:h val="0.811994932925050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steady!$E$3:$E$36</c:f>
              <c:numCache>
                <c:formatCode>General</c:formatCode>
                <c:ptCount val="34"/>
                <c:pt idx="0">
                  <c:v>0.66490000000000005</c:v>
                </c:pt>
                <c:pt idx="1">
                  <c:v>0.72309999999999997</c:v>
                </c:pt>
                <c:pt idx="2">
                  <c:v>0.77229999999999999</c:v>
                </c:pt>
                <c:pt idx="3">
                  <c:v>0.79290000000000005</c:v>
                </c:pt>
                <c:pt idx="4">
                  <c:v>0.81040000000000001</c:v>
                </c:pt>
                <c:pt idx="5">
                  <c:v>0.81599999999999995</c:v>
                </c:pt>
                <c:pt idx="6">
                  <c:v>0.8165</c:v>
                </c:pt>
                <c:pt idx="7">
                  <c:v>0.81699999999999995</c:v>
                </c:pt>
                <c:pt idx="8">
                  <c:v>0.8175</c:v>
                </c:pt>
                <c:pt idx="9">
                  <c:v>0.81799999999999995</c:v>
                </c:pt>
                <c:pt idx="10">
                  <c:v>0.81840000000000002</c:v>
                </c:pt>
                <c:pt idx="11">
                  <c:v>0.81889999999999996</c:v>
                </c:pt>
                <c:pt idx="12">
                  <c:v>0.81930000000000003</c:v>
                </c:pt>
                <c:pt idx="13">
                  <c:v>0.8196</c:v>
                </c:pt>
                <c:pt idx="14">
                  <c:v>0.82</c:v>
                </c:pt>
                <c:pt idx="15">
                  <c:v>0.82030000000000003</c:v>
                </c:pt>
                <c:pt idx="16">
                  <c:v>0.82150000000000001</c:v>
                </c:pt>
                <c:pt idx="17">
                  <c:v>0.82130000000000003</c:v>
                </c:pt>
                <c:pt idx="18">
                  <c:v>0.82099999999999995</c:v>
                </c:pt>
                <c:pt idx="19">
                  <c:v>0.82040000000000002</c:v>
                </c:pt>
                <c:pt idx="20">
                  <c:v>0.82</c:v>
                </c:pt>
                <c:pt idx="21">
                  <c:v>0.81950000000000001</c:v>
                </c:pt>
                <c:pt idx="22">
                  <c:v>0.81940000000000002</c:v>
                </c:pt>
                <c:pt idx="23">
                  <c:v>0.81789999999999996</c:v>
                </c:pt>
                <c:pt idx="24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AC-5845-A0EF-A11F0102BD64}"/>
            </c:ext>
          </c:extLst>
        </c:ser>
        <c:ser>
          <c:idx val="1"/>
          <c:order val="1"/>
          <c:tx>
            <c:strRef>
              <c:f>steady!$N$32</c:f>
              <c:strCache>
                <c:ptCount val="1"/>
                <c:pt idx="0">
                  <c:v>unstable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steady!$G$14:$G$27</c:f>
              <c:numCache>
                <c:formatCode>0.00%</c:formatCode>
                <c:ptCount val="14"/>
                <c:pt idx="0">
                  <c:v>0.98291233283803869</c:v>
                </c:pt>
                <c:pt idx="1">
                  <c:v>0.98208198584039863</c:v>
                </c:pt>
                <c:pt idx="2">
                  <c:v>0.98120793636919845</c:v>
                </c:pt>
                <c:pt idx="3">
                  <c:v>0.98024648195087849</c:v>
                </c:pt>
                <c:pt idx="4">
                  <c:v>0.9792413250589983</c:v>
                </c:pt>
                <c:pt idx="5">
                  <c:v>0.97382221833755789</c:v>
                </c:pt>
                <c:pt idx="6">
                  <c:v>0.9661305829909973</c:v>
                </c:pt>
                <c:pt idx="7">
                  <c:v>0.96403286426011714</c:v>
                </c:pt>
                <c:pt idx="8">
                  <c:v>0.96154182326719695</c:v>
                </c:pt>
                <c:pt idx="9">
                  <c:v>0.96005593916615672</c:v>
                </c:pt>
                <c:pt idx="10">
                  <c:v>0.95870116248579673</c:v>
                </c:pt>
                <c:pt idx="11">
                  <c:v>0.95835154269731671</c:v>
                </c:pt>
                <c:pt idx="12">
                  <c:v>0.95415610523555638</c:v>
                </c:pt>
                <c:pt idx="13">
                  <c:v>0.94698889957171573</c:v>
                </c:pt>
              </c:numCache>
            </c:numRef>
          </c:xVal>
          <c:yVal>
            <c:numRef>
              <c:f>steady!$E$14:$E$27</c:f>
              <c:numCache>
                <c:formatCode>General</c:formatCode>
                <c:ptCount val="14"/>
                <c:pt idx="0">
                  <c:v>0.81889999999999996</c:v>
                </c:pt>
                <c:pt idx="1">
                  <c:v>0.81930000000000003</c:v>
                </c:pt>
                <c:pt idx="2">
                  <c:v>0.8196</c:v>
                </c:pt>
                <c:pt idx="3">
                  <c:v>0.82</c:v>
                </c:pt>
                <c:pt idx="4">
                  <c:v>0.82030000000000003</c:v>
                </c:pt>
                <c:pt idx="5">
                  <c:v>0.82150000000000001</c:v>
                </c:pt>
                <c:pt idx="6">
                  <c:v>0.82130000000000003</c:v>
                </c:pt>
                <c:pt idx="7">
                  <c:v>0.82099999999999995</c:v>
                </c:pt>
                <c:pt idx="8">
                  <c:v>0.82040000000000002</c:v>
                </c:pt>
                <c:pt idx="9">
                  <c:v>0.82</c:v>
                </c:pt>
                <c:pt idx="10">
                  <c:v>0.81950000000000001</c:v>
                </c:pt>
                <c:pt idx="11">
                  <c:v>0.81940000000000002</c:v>
                </c:pt>
                <c:pt idx="12">
                  <c:v>0.81789999999999996</c:v>
                </c:pt>
                <c:pt idx="13">
                  <c:v>0.81469999999999998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AC-5845-A0EF-A11F0102B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0.83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6.0000000000000012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6151939340916"/>
          <c:y val="2.954286964129484E-2"/>
          <c:w val="0.81431375765529312"/>
          <c:h val="0.85273057013706621"/>
        </c:manualLayout>
      </c:layout>
      <c:scatterChart>
        <c:scatterStyle val="lineMarker"/>
        <c:varyColors val="0"/>
        <c:ser>
          <c:idx val="5"/>
          <c:order val="0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26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8-EC47-B054-FED2268ED6B1}"/>
            </c:ext>
          </c:extLst>
        </c:ser>
        <c:ser>
          <c:idx val="10"/>
          <c:order val="1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98-EC47-B054-FED2268ED6B1}"/>
            </c:ext>
          </c:extLst>
        </c:ser>
        <c:ser>
          <c:idx val="9"/>
          <c:order val="2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98-EC47-B054-FED2268ED6B1}"/>
            </c:ext>
          </c:extLst>
        </c:ser>
        <c:ser>
          <c:idx val="0"/>
          <c:order val="3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5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98-EC47-B054-FED2268ED6B1}"/>
            </c:ext>
          </c:extLst>
        </c:ser>
        <c:ser>
          <c:idx val="4"/>
          <c:order val="4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98-EC47-B054-FED2268ED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0.1"/>
          <c:min val="-0.4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0.1"/>
      </c:valAx>
      <c:valAx>
        <c:axId val="143886048"/>
        <c:scaling>
          <c:orientation val="minMax"/>
          <c:max val="1.6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2"/>
      </c:valAx>
      <c:spPr>
        <a:noFill/>
        <a:ln w="25400">
          <a:solidFill>
            <a:srgbClr val="FF0000"/>
          </a:solidFill>
          <a:prstDash val="dash"/>
        </a:ln>
        <a:effectLst/>
      </c:spPr>
    </c:plotArea>
    <c:legend>
      <c:legendPos val="l"/>
      <c:layout>
        <c:manualLayout>
          <c:xMode val="edge"/>
          <c:yMode val="edge"/>
          <c:x val="0.75906787693205013"/>
          <c:y val="6.3240011665208512E-2"/>
          <c:w val="0.16763433216681248"/>
          <c:h val="0.2098625692621755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4254155730534"/>
          <c:y val="2.9165352697534536E-2"/>
          <c:w val="0.79618893992417616"/>
          <c:h val="0.84838582677165353"/>
        </c:manualLayout>
      </c:layout>
      <c:scatterChart>
        <c:scatterStyle val="lineMarker"/>
        <c:varyColors val="0"/>
        <c:ser>
          <c:idx val="1"/>
          <c:order val="0"/>
          <c:tx>
            <c:strRef>
              <c:f>'eigenvalues-drdv'!$S$1:$T$1</c:f>
              <c:strCache>
                <c:ptCount val="1"/>
                <c:pt idx="0">
                  <c:v>17kpa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'eigenvalues-drdv'!$S$2:$S$51</c:f>
              <c:numCache>
                <c:formatCode>General</c:formatCode>
                <c:ptCount val="50"/>
                <c:pt idx="0">
                  <c:v>-9.4999999999999998E-3</c:v>
                </c:pt>
                <c:pt idx="1">
                  <c:v>-3.3599999999999998E-2</c:v>
                </c:pt>
                <c:pt idx="2">
                  <c:v>5.1999999999999998E-3</c:v>
                </c:pt>
                <c:pt idx="3">
                  <c:v>1.15E-2</c:v>
                </c:pt>
                <c:pt idx="4">
                  <c:v>-7.0699999999999999E-2</c:v>
                </c:pt>
                <c:pt idx="5">
                  <c:v>-0.14149999999999999</c:v>
                </c:pt>
                <c:pt idx="6">
                  <c:v>-0.1278</c:v>
                </c:pt>
                <c:pt idx="7">
                  <c:v>1.0800000000000001E-2</c:v>
                </c:pt>
                <c:pt idx="8">
                  <c:v>-0.17150000000000001</c:v>
                </c:pt>
                <c:pt idx="9">
                  <c:v>-0.1527</c:v>
                </c:pt>
                <c:pt idx="10">
                  <c:v>-0.1051</c:v>
                </c:pt>
                <c:pt idx="11">
                  <c:v>-6.0600000000000001E-2</c:v>
                </c:pt>
                <c:pt idx="12">
                  <c:v>-0.16400000000000001</c:v>
                </c:pt>
                <c:pt idx="13">
                  <c:v>-0.16569999999999999</c:v>
                </c:pt>
                <c:pt idx="14">
                  <c:v>-2.8299999999999999E-2</c:v>
                </c:pt>
                <c:pt idx="15">
                  <c:v>-0.24640000000000001</c:v>
                </c:pt>
                <c:pt idx="16">
                  <c:v>-6.8999999999999999E-3</c:v>
                </c:pt>
                <c:pt idx="17">
                  <c:v>-0.15490000000000001</c:v>
                </c:pt>
                <c:pt idx="18">
                  <c:v>5.1999999999999998E-3</c:v>
                </c:pt>
                <c:pt idx="19">
                  <c:v>1.0800000000000001E-2</c:v>
                </c:pt>
                <c:pt idx="20">
                  <c:v>-0.1409</c:v>
                </c:pt>
                <c:pt idx="21">
                  <c:v>-0.22750000000000001</c:v>
                </c:pt>
                <c:pt idx="22">
                  <c:v>-0.1333</c:v>
                </c:pt>
                <c:pt idx="23">
                  <c:v>-0.15490000000000001</c:v>
                </c:pt>
                <c:pt idx="24">
                  <c:v>-0.3594</c:v>
                </c:pt>
                <c:pt idx="25">
                  <c:v>-0.30680000000000002</c:v>
                </c:pt>
                <c:pt idx="26">
                  <c:v>-0.16400000000000001</c:v>
                </c:pt>
                <c:pt idx="27">
                  <c:v>-0.25750000000000001</c:v>
                </c:pt>
                <c:pt idx="28">
                  <c:v>-0.24640000000000001</c:v>
                </c:pt>
                <c:pt idx="29">
                  <c:v>-0.30790000000000001</c:v>
                </c:pt>
                <c:pt idx="30">
                  <c:v>-0.1129</c:v>
                </c:pt>
                <c:pt idx="31">
                  <c:v>-0.16919999999999999</c:v>
                </c:pt>
                <c:pt idx="32">
                  <c:v>-0.1033</c:v>
                </c:pt>
                <c:pt idx="33">
                  <c:v>-7.0699999999999999E-2</c:v>
                </c:pt>
                <c:pt idx="34">
                  <c:v>-0.1527</c:v>
                </c:pt>
                <c:pt idx="35">
                  <c:v>-0.2351</c:v>
                </c:pt>
                <c:pt idx="36">
                  <c:v>-0.23400000000000001</c:v>
                </c:pt>
                <c:pt idx="37">
                  <c:v>-0.23089999999999999</c:v>
                </c:pt>
                <c:pt idx="38">
                  <c:v>-3.3599999999999998E-2</c:v>
                </c:pt>
                <c:pt idx="39">
                  <c:v>-0.2276</c:v>
                </c:pt>
                <c:pt idx="40">
                  <c:v>-0.17710000000000001</c:v>
                </c:pt>
                <c:pt idx="41">
                  <c:v>-0.20039999999999999</c:v>
                </c:pt>
                <c:pt idx="42">
                  <c:v>-0.155</c:v>
                </c:pt>
                <c:pt idx="43">
                  <c:v>-0.2087</c:v>
                </c:pt>
                <c:pt idx="44">
                  <c:v>-0.18990000000000001</c:v>
                </c:pt>
                <c:pt idx="45">
                  <c:v>-0.18579999999999999</c:v>
                </c:pt>
                <c:pt idx="46">
                  <c:v>-0.24129999999999999</c:v>
                </c:pt>
                <c:pt idx="47">
                  <c:v>-0.1033</c:v>
                </c:pt>
                <c:pt idx="48">
                  <c:v>-0.218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'eigenvalues-drdv'!$T$2:$T$51</c:f>
              <c:numCache>
                <c:formatCode>General</c:formatCode>
                <c:ptCount val="50"/>
                <c:pt idx="0">
                  <c:v>1.0150999999999999</c:v>
                </c:pt>
                <c:pt idx="1">
                  <c:v>0.95279999999999998</c:v>
                </c:pt>
                <c:pt idx="2">
                  <c:v>1.07</c:v>
                </c:pt>
                <c:pt idx="3">
                  <c:v>1.1203000000000001</c:v>
                </c:pt>
                <c:pt idx="4">
                  <c:v>0.8831</c:v>
                </c:pt>
                <c:pt idx="5">
                  <c:v>1.0259</c:v>
                </c:pt>
                <c:pt idx="6">
                  <c:v>1.0879000000000001</c:v>
                </c:pt>
                <c:pt idx="7">
                  <c:v>1.1658999999999999</c:v>
                </c:pt>
                <c:pt idx="8">
                  <c:v>0.9728</c:v>
                </c:pt>
                <c:pt idx="9">
                  <c:v>0.87739999999999996</c:v>
                </c:pt>
                <c:pt idx="10">
                  <c:v>1.3900999999999999</c:v>
                </c:pt>
                <c:pt idx="11">
                  <c:v>1.3425</c:v>
                </c:pt>
                <c:pt idx="12">
                  <c:v>1.5446</c:v>
                </c:pt>
                <c:pt idx="13">
                  <c:v>1.4435</c:v>
                </c:pt>
                <c:pt idx="14">
                  <c:v>1.2974000000000001</c:v>
                </c:pt>
                <c:pt idx="15">
                  <c:v>1.5019</c:v>
                </c:pt>
                <c:pt idx="16">
                  <c:v>1.2527999999999999</c:v>
                </c:pt>
                <c:pt idx="17">
                  <c:v>1.7082999999999999</c:v>
                </c:pt>
                <c:pt idx="18">
                  <c:v>1.2090000000000001</c:v>
                </c:pt>
                <c:pt idx="19">
                  <c:v>1.1658999999999999</c:v>
                </c:pt>
                <c:pt idx="20">
                  <c:v>1.8381000000000001</c:v>
                </c:pt>
                <c:pt idx="21">
                  <c:v>2.0308000000000002</c:v>
                </c:pt>
                <c:pt idx="22">
                  <c:v>2.2305000000000001</c:v>
                </c:pt>
                <c:pt idx="23">
                  <c:v>1.7082999999999999</c:v>
                </c:pt>
                <c:pt idx="24">
                  <c:v>1.8122</c:v>
                </c:pt>
                <c:pt idx="25">
                  <c:v>2.3233999999999999</c:v>
                </c:pt>
                <c:pt idx="26">
                  <c:v>1.5446</c:v>
                </c:pt>
                <c:pt idx="27">
                  <c:v>2.4693999999999998</c:v>
                </c:pt>
                <c:pt idx="28">
                  <c:v>1.5019</c:v>
                </c:pt>
                <c:pt idx="29">
                  <c:v>2.4628999999999999</c:v>
                </c:pt>
                <c:pt idx="30">
                  <c:v>0.79630000000000001</c:v>
                </c:pt>
                <c:pt idx="31">
                  <c:v>0.66310000000000002</c:v>
                </c:pt>
                <c:pt idx="32">
                  <c:v>0.55959999999999999</c:v>
                </c:pt>
                <c:pt idx="33">
                  <c:v>0.8831</c:v>
                </c:pt>
                <c:pt idx="34">
                  <c:v>0.87739999999999996</c:v>
                </c:pt>
                <c:pt idx="35">
                  <c:v>0.72729999999999995</c:v>
                </c:pt>
                <c:pt idx="36">
                  <c:v>0.65200000000000002</c:v>
                </c:pt>
                <c:pt idx="37">
                  <c:v>0.79879999999999995</c:v>
                </c:pt>
                <c:pt idx="38">
                  <c:v>0.95279999999999998</c:v>
                </c:pt>
                <c:pt idx="39">
                  <c:v>0.57150000000000001</c:v>
                </c:pt>
                <c:pt idx="40">
                  <c:v>0.27229999999999999</c:v>
                </c:pt>
                <c:pt idx="41">
                  <c:v>0.27979999999999999</c:v>
                </c:pt>
                <c:pt idx="42">
                  <c:v>0.44379999999999997</c:v>
                </c:pt>
                <c:pt idx="43">
                  <c:v>0.3851</c:v>
                </c:pt>
                <c:pt idx="44">
                  <c:v>0.16350000000000001</c:v>
                </c:pt>
                <c:pt idx="45">
                  <c:v>0.1168</c:v>
                </c:pt>
                <c:pt idx="46">
                  <c:v>0.4234</c:v>
                </c:pt>
                <c:pt idx="47">
                  <c:v>0.55959999999999999</c:v>
                </c:pt>
                <c:pt idx="48">
                  <c:v>0.4829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3D-7740-8B6B-995AD145DF21}"/>
            </c:ext>
          </c:extLst>
        </c:ser>
        <c:ser>
          <c:idx val="7"/>
          <c:order val="1"/>
          <c:tx>
            <c:strRef>
              <c:f>'eigenvalues-drdv'!$U$1</c:f>
              <c:strCache>
                <c:ptCount val="1"/>
                <c:pt idx="0">
                  <c:v>16.9kpa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'eigenvalues-drdv'!$U$2:$U$51</c:f>
              <c:numCache>
                <c:formatCode>General</c:formatCode>
                <c:ptCount val="50"/>
                <c:pt idx="0">
                  <c:v>-5.5999999999999999E-3</c:v>
                </c:pt>
                <c:pt idx="1">
                  <c:v>-3.1199999999999999E-2</c:v>
                </c:pt>
                <c:pt idx="2">
                  <c:v>1.04E-2</c:v>
                </c:pt>
                <c:pt idx="3">
                  <c:v>1.77E-2</c:v>
                </c:pt>
                <c:pt idx="4">
                  <c:v>-7.0099999999999996E-2</c:v>
                </c:pt>
                <c:pt idx="5">
                  <c:v>-0.1512</c:v>
                </c:pt>
                <c:pt idx="6">
                  <c:v>-0.13400000000000001</c:v>
                </c:pt>
                <c:pt idx="7">
                  <c:v>1.77E-2</c:v>
                </c:pt>
                <c:pt idx="8">
                  <c:v>-0.18210000000000001</c:v>
                </c:pt>
                <c:pt idx="9">
                  <c:v>-0.1537</c:v>
                </c:pt>
                <c:pt idx="10">
                  <c:v>-9.7900000000000001E-2</c:v>
                </c:pt>
                <c:pt idx="11">
                  <c:v>-5.3400000000000003E-2</c:v>
                </c:pt>
                <c:pt idx="12">
                  <c:v>-0.1583</c:v>
                </c:pt>
                <c:pt idx="13">
                  <c:v>-0.1686</c:v>
                </c:pt>
                <c:pt idx="14">
                  <c:v>-2.1000000000000001E-2</c:v>
                </c:pt>
                <c:pt idx="15">
                  <c:v>4.0000000000000002E-4</c:v>
                </c:pt>
                <c:pt idx="16">
                  <c:v>-0.2387</c:v>
                </c:pt>
                <c:pt idx="17">
                  <c:v>-0.15670000000000001</c:v>
                </c:pt>
                <c:pt idx="18">
                  <c:v>1.24E-2</c:v>
                </c:pt>
                <c:pt idx="19">
                  <c:v>1.77E-2</c:v>
                </c:pt>
                <c:pt idx="20">
                  <c:v>-0.14399999999999999</c:v>
                </c:pt>
                <c:pt idx="21">
                  <c:v>-0.22900000000000001</c:v>
                </c:pt>
                <c:pt idx="22">
                  <c:v>-0.13139999999999999</c:v>
                </c:pt>
                <c:pt idx="23">
                  <c:v>-0.15670000000000001</c:v>
                </c:pt>
                <c:pt idx="24">
                  <c:v>-0.36309999999999998</c:v>
                </c:pt>
                <c:pt idx="25">
                  <c:v>-0.31009999999999999</c:v>
                </c:pt>
                <c:pt idx="26">
                  <c:v>-0.1686</c:v>
                </c:pt>
                <c:pt idx="27">
                  <c:v>-0.2606</c:v>
                </c:pt>
                <c:pt idx="28">
                  <c:v>-0.2387</c:v>
                </c:pt>
                <c:pt idx="29">
                  <c:v>-0.33379999999999999</c:v>
                </c:pt>
                <c:pt idx="30">
                  <c:v>-0.1143</c:v>
                </c:pt>
                <c:pt idx="31">
                  <c:v>-0.1721</c:v>
                </c:pt>
                <c:pt idx="32">
                  <c:v>-0.10589999999999999</c:v>
                </c:pt>
                <c:pt idx="33">
                  <c:v>-7.0099999999999996E-2</c:v>
                </c:pt>
                <c:pt idx="34">
                  <c:v>-0.1537</c:v>
                </c:pt>
                <c:pt idx="35">
                  <c:v>-0.2382</c:v>
                </c:pt>
                <c:pt idx="36">
                  <c:v>-0.2399</c:v>
                </c:pt>
                <c:pt idx="37">
                  <c:v>-3.1199999999999999E-2</c:v>
                </c:pt>
                <c:pt idx="38">
                  <c:v>-0.23169999999999999</c:v>
                </c:pt>
                <c:pt idx="39">
                  <c:v>-0.2366</c:v>
                </c:pt>
                <c:pt idx="40">
                  <c:v>-0.1835</c:v>
                </c:pt>
                <c:pt idx="41">
                  <c:v>-0.20480000000000001</c:v>
                </c:pt>
                <c:pt idx="42">
                  <c:v>-0.16209999999999999</c:v>
                </c:pt>
                <c:pt idx="43">
                  <c:v>-0.1946</c:v>
                </c:pt>
                <c:pt idx="44">
                  <c:v>-0.21279999999999999</c:v>
                </c:pt>
                <c:pt idx="45">
                  <c:v>-0.19189999999999999</c:v>
                </c:pt>
                <c:pt idx="46">
                  <c:v>-0.245</c:v>
                </c:pt>
                <c:pt idx="47">
                  <c:v>-0.10589999999999999</c:v>
                </c:pt>
                <c:pt idx="48">
                  <c:v>-0.222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'eigenvalues-drdv'!$V$2:$V$51</c:f>
              <c:numCache>
                <c:formatCode>General</c:formatCode>
                <c:ptCount val="50"/>
                <c:pt idx="0">
                  <c:v>1.0175000000000001</c:v>
                </c:pt>
                <c:pt idx="1">
                  <c:v>0.9536</c:v>
                </c:pt>
                <c:pt idx="2">
                  <c:v>1.0738000000000001</c:v>
                </c:pt>
                <c:pt idx="3">
                  <c:v>1.1254999999999999</c:v>
                </c:pt>
                <c:pt idx="4">
                  <c:v>0.88219999999999998</c:v>
                </c:pt>
                <c:pt idx="5">
                  <c:v>1.0367</c:v>
                </c:pt>
                <c:pt idx="6">
                  <c:v>1.093</c:v>
                </c:pt>
                <c:pt idx="7">
                  <c:v>1.1725000000000001</c:v>
                </c:pt>
                <c:pt idx="8">
                  <c:v>0.9879</c:v>
                </c:pt>
                <c:pt idx="9">
                  <c:v>0.87519999999999998</c:v>
                </c:pt>
                <c:pt idx="10">
                  <c:v>1.3989</c:v>
                </c:pt>
                <c:pt idx="11">
                  <c:v>1.3519000000000001</c:v>
                </c:pt>
                <c:pt idx="12">
                  <c:v>1.4513</c:v>
                </c:pt>
                <c:pt idx="13">
                  <c:v>1.5443</c:v>
                </c:pt>
                <c:pt idx="14">
                  <c:v>1.3066</c:v>
                </c:pt>
                <c:pt idx="15">
                  <c:v>1.2615000000000001</c:v>
                </c:pt>
                <c:pt idx="16">
                  <c:v>1.5085</c:v>
                </c:pt>
                <c:pt idx="17">
                  <c:v>1.7067000000000001</c:v>
                </c:pt>
                <c:pt idx="18">
                  <c:v>1.2169000000000001</c:v>
                </c:pt>
                <c:pt idx="19">
                  <c:v>1.1725000000000001</c:v>
                </c:pt>
                <c:pt idx="20">
                  <c:v>1.8419000000000001</c:v>
                </c:pt>
                <c:pt idx="21">
                  <c:v>2.0255999999999998</c:v>
                </c:pt>
                <c:pt idx="22">
                  <c:v>2.2307000000000001</c:v>
                </c:pt>
                <c:pt idx="23">
                  <c:v>1.7067000000000001</c:v>
                </c:pt>
                <c:pt idx="24">
                  <c:v>1.8108</c:v>
                </c:pt>
                <c:pt idx="25">
                  <c:v>2.3262999999999998</c:v>
                </c:pt>
                <c:pt idx="26">
                  <c:v>1.5443</c:v>
                </c:pt>
                <c:pt idx="27">
                  <c:v>2.4662999999999999</c:v>
                </c:pt>
                <c:pt idx="28">
                  <c:v>1.5085</c:v>
                </c:pt>
                <c:pt idx="29">
                  <c:v>1.5571999999999999</c:v>
                </c:pt>
                <c:pt idx="30">
                  <c:v>0.79379999999999995</c:v>
                </c:pt>
                <c:pt idx="31">
                  <c:v>0.65920000000000001</c:v>
                </c:pt>
                <c:pt idx="32">
                  <c:v>0.5575</c:v>
                </c:pt>
                <c:pt idx="33">
                  <c:v>0.88219999999999998</c:v>
                </c:pt>
                <c:pt idx="34">
                  <c:v>0.87519999999999998</c:v>
                </c:pt>
                <c:pt idx="35">
                  <c:v>0.66510000000000002</c:v>
                </c:pt>
                <c:pt idx="36">
                  <c:v>0.74150000000000005</c:v>
                </c:pt>
                <c:pt idx="37">
                  <c:v>0.9536</c:v>
                </c:pt>
                <c:pt idx="38">
                  <c:v>0.58360000000000001</c:v>
                </c:pt>
                <c:pt idx="39">
                  <c:v>0.81420000000000003</c:v>
                </c:pt>
                <c:pt idx="40">
                  <c:v>0.26290000000000002</c:v>
                </c:pt>
                <c:pt idx="41">
                  <c:v>0.2898</c:v>
                </c:pt>
                <c:pt idx="42">
                  <c:v>0.43630000000000002</c:v>
                </c:pt>
                <c:pt idx="43">
                  <c:v>0.17299999999999999</c:v>
                </c:pt>
                <c:pt idx="44">
                  <c:v>0.3957</c:v>
                </c:pt>
                <c:pt idx="45">
                  <c:v>0.1077</c:v>
                </c:pt>
                <c:pt idx="46">
                  <c:v>0.4199</c:v>
                </c:pt>
                <c:pt idx="47">
                  <c:v>0.5575</c:v>
                </c:pt>
                <c:pt idx="48">
                  <c:v>0.49419999999999997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3D-7740-8B6B-995AD145DF21}"/>
            </c:ext>
          </c:extLst>
        </c:ser>
        <c:ser>
          <c:idx val="3"/>
          <c:order val="2"/>
          <c:tx>
            <c:strRef>
              <c:f>'eigenvalues-drdv'!$W$1:$X$1</c:f>
              <c:strCache>
                <c:ptCount val="1"/>
                <c:pt idx="0">
                  <c:v>16.8kpa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20"/>
            <c:marker>
              <c:symbol val="square"/>
              <c:size val="10"/>
              <c:spPr>
                <a:solidFill>
                  <a:srgbClr val="FF0000">
                    <a:alpha val="80000"/>
                  </a:srgb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C3D-7740-8B6B-995AD145DF21}"/>
              </c:ext>
            </c:extLst>
          </c:dPt>
          <c:xVal>
            <c:numRef>
              <c:f>'eigenvalues-drdv'!$W$2:$W$51</c:f>
              <c:numCache>
                <c:formatCode>General</c:formatCode>
                <c:ptCount val="50"/>
                <c:pt idx="0">
                  <c:v>-4.4000000000000003E-3</c:v>
                </c:pt>
                <c:pt idx="1">
                  <c:v>-3.1899999999999998E-2</c:v>
                </c:pt>
                <c:pt idx="2">
                  <c:v>1.3100000000000001E-2</c:v>
                </c:pt>
                <c:pt idx="3">
                  <c:v>2.1700000000000001E-2</c:v>
                </c:pt>
                <c:pt idx="4">
                  <c:v>-7.3200000000000001E-2</c:v>
                </c:pt>
                <c:pt idx="5">
                  <c:v>-0.1575</c:v>
                </c:pt>
                <c:pt idx="6">
                  <c:v>-0.13769999999999999</c:v>
                </c:pt>
                <c:pt idx="7">
                  <c:v>2.2499999999999999E-2</c:v>
                </c:pt>
                <c:pt idx="8">
                  <c:v>-0.1893</c:v>
                </c:pt>
                <c:pt idx="9">
                  <c:v>-0.15490000000000001</c:v>
                </c:pt>
                <c:pt idx="10">
                  <c:v>-9.2700000000000005E-2</c:v>
                </c:pt>
                <c:pt idx="11">
                  <c:v>-4.7899999999999998E-2</c:v>
                </c:pt>
                <c:pt idx="12">
                  <c:v>-0.15329999999999999</c:v>
                </c:pt>
                <c:pt idx="13">
                  <c:v>-0.16980000000000001</c:v>
                </c:pt>
                <c:pt idx="14">
                  <c:v>-1.55E-2</c:v>
                </c:pt>
                <c:pt idx="15">
                  <c:v>5.8999999999999999E-3</c:v>
                </c:pt>
                <c:pt idx="16">
                  <c:v>-0.23350000000000001</c:v>
                </c:pt>
                <c:pt idx="17">
                  <c:v>-0.15720000000000001</c:v>
                </c:pt>
                <c:pt idx="18">
                  <c:v>1.77E-2</c:v>
                </c:pt>
                <c:pt idx="19">
                  <c:v>2.2499999999999999E-2</c:v>
                </c:pt>
                <c:pt idx="20">
                  <c:v>-0.1457</c:v>
                </c:pt>
                <c:pt idx="21">
                  <c:v>-0.23</c:v>
                </c:pt>
                <c:pt idx="22">
                  <c:v>-0.13</c:v>
                </c:pt>
                <c:pt idx="23">
                  <c:v>-0.15720000000000001</c:v>
                </c:pt>
                <c:pt idx="24">
                  <c:v>-0.36620000000000003</c:v>
                </c:pt>
                <c:pt idx="25">
                  <c:v>-0.31109999999999999</c:v>
                </c:pt>
                <c:pt idx="26">
                  <c:v>-0.16980000000000001</c:v>
                </c:pt>
                <c:pt idx="27">
                  <c:v>-0.26250000000000001</c:v>
                </c:pt>
                <c:pt idx="28">
                  <c:v>-0.23350000000000001</c:v>
                </c:pt>
                <c:pt idx="29">
                  <c:v>-0.32769999999999999</c:v>
                </c:pt>
                <c:pt idx="30">
                  <c:v>-0.1201</c:v>
                </c:pt>
                <c:pt idx="31">
                  <c:v>-0.1067</c:v>
                </c:pt>
                <c:pt idx="32">
                  <c:v>-0.18079999999999999</c:v>
                </c:pt>
                <c:pt idx="33">
                  <c:v>-7.3200000000000001E-2</c:v>
                </c:pt>
                <c:pt idx="34">
                  <c:v>-0.15490000000000001</c:v>
                </c:pt>
                <c:pt idx="35">
                  <c:v>-0.2417</c:v>
                </c:pt>
                <c:pt idx="36">
                  <c:v>-0.24360000000000001</c:v>
                </c:pt>
                <c:pt idx="37">
                  <c:v>-0.2351</c:v>
                </c:pt>
                <c:pt idx="38">
                  <c:v>-3.1899999999999998E-2</c:v>
                </c:pt>
                <c:pt idx="39">
                  <c:v>-0.24079999999999999</c:v>
                </c:pt>
                <c:pt idx="40">
                  <c:v>-0.19</c:v>
                </c:pt>
                <c:pt idx="41">
                  <c:v>-0.2089</c:v>
                </c:pt>
                <c:pt idx="42">
                  <c:v>-0.1678</c:v>
                </c:pt>
                <c:pt idx="43">
                  <c:v>-0.1993</c:v>
                </c:pt>
                <c:pt idx="44">
                  <c:v>-0.21659999999999999</c:v>
                </c:pt>
                <c:pt idx="45">
                  <c:v>-0.1067</c:v>
                </c:pt>
                <c:pt idx="46">
                  <c:v>-0.1981</c:v>
                </c:pt>
                <c:pt idx="47">
                  <c:v>-0.25629999999999997</c:v>
                </c:pt>
                <c:pt idx="48">
                  <c:v>-5.9999999999999995E-4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'eigenvalues-drdv'!$X$2:$X$51</c:f>
              <c:numCache>
                <c:formatCode>General</c:formatCode>
                <c:ptCount val="50"/>
                <c:pt idx="0">
                  <c:v>1.0214000000000001</c:v>
                </c:pt>
                <c:pt idx="1">
                  <c:v>0.95679999999999998</c:v>
                </c:pt>
                <c:pt idx="2">
                  <c:v>1.0785</c:v>
                </c:pt>
                <c:pt idx="3">
                  <c:v>1.131</c:v>
                </c:pt>
                <c:pt idx="4">
                  <c:v>0.88470000000000004</c:v>
                </c:pt>
                <c:pt idx="5">
                  <c:v>1.0452999999999999</c:v>
                </c:pt>
                <c:pt idx="6">
                  <c:v>1.0961000000000001</c:v>
                </c:pt>
                <c:pt idx="7">
                  <c:v>1.1788000000000001</c:v>
                </c:pt>
                <c:pt idx="8">
                  <c:v>1.0007999999999999</c:v>
                </c:pt>
                <c:pt idx="9">
                  <c:v>0.87360000000000004</c:v>
                </c:pt>
                <c:pt idx="10">
                  <c:v>1.4060999999999999</c:v>
                </c:pt>
                <c:pt idx="11">
                  <c:v>1.3595999999999999</c:v>
                </c:pt>
                <c:pt idx="12">
                  <c:v>1.4576</c:v>
                </c:pt>
                <c:pt idx="13">
                  <c:v>1.5438000000000001</c:v>
                </c:pt>
                <c:pt idx="14">
                  <c:v>1.3145</c:v>
                </c:pt>
                <c:pt idx="15">
                  <c:v>1.2690999999999999</c:v>
                </c:pt>
                <c:pt idx="16">
                  <c:v>1.5142</c:v>
                </c:pt>
                <c:pt idx="17">
                  <c:v>1.7022999999999999</c:v>
                </c:pt>
                <c:pt idx="18">
                  <c:v>1.2239</c:v>
                </c:pt>
                <c:pt idx="19">
                  <c:v>1.1788000000000001</c:v>
                </c:pt>
                <c:pt idx="20">
                  <c:v>1.8422000000000001</c:v>
                </c:pt>
                <c:pt idx="21">
                  <c:v>2.0211999999999999</c:v>
                </c:pt>
                <c:pt idx="22">
                  <c:v>2.2290999999999999</c:v>
                </c:pt>
                <c:pt idx="23">
                  <c:v>1.7022999999999999</c:v>
                </c:pt>
                <c:pt idx="24">
                  <c:v>1.8056000000000001</c:v>
                </c:pt>
                <c:pt idx="25">
                  <c:v>2.3262999999999998</c:v>
                </c:pt>
                <c:pt idx="26">
                  <c:v>1.5438000000000001</c:v>
                </c:pt>
                <c:pt idx="27">
                  <c:v>2.4628999999999999</c:v>
                </c:pt>
                <c:pt idx="28">
                  <c:v>1.5142</c:v>
                </c:pt>
                <c:pt idx="29">
                  <c:v>1.5634999999999999</c:v>
                </c:pt>
                <c:pt idx="30">
                  <c:v>0.79559999999999997</c:v>
                </c:pt>
                <c:pt idx="31">
                  <c:v>0.55589999999999995</c:v>
                </c:pt>
                <c:pt idx="32">
                  <c:v>0.65990000000000004</c:v>
                </c:pt>
                <c:pt idx="33">
                  <c:v>0.88470000000000004</c:v>
                </c:pt>
                <c:pt idx="34">
                  <c:v>0.87360000000000004</c:v>
                </c:pt>
                <c:pt idx="35">
                  <c:v>0.67689999999999995</c:v>
                </c:pt>
                <c:pt idx="36">
                  <c:v>0.75429999999999997</c:v>
                </c:pt>
                <c:pt idx="37">
                  <c:v>0.59450000000000003</c:v>
                </c:pt>
                <c:pt idx="38">
                  <c:v>0.95679999999999998</c:v>
                </c:pt>
                <c:pt idx="39">
                  <c:v>0.82809999999999995</c:v>
                </c:pt>
                <c:pt idx="40">
                  <c:v>0.2571</c:v>
                </c:pt>
                <c:pt idx="41">
                  <c:v>0.29830000000000001</c:v>
                </c:pt>
                <c:pt idx="42">
                  <c:v>0.43269999999999997</c:v>
                </c:pt>
                <c:pt idx="43">
                  <c:v>0.18090000000000001</c:v>
                </c:pt>
                <c:pt idx="44">
                  <c:v>0.40500000000000003</c:v>
                </c:pt>
                <c:pt idx="45">
                  <c:v>0.55589999999999995</c:v>
                </c:pt>
                <c:pt idx="46">
                  <c:v>0.1012</c:v>
                </c:pt>
                <c:pt idx="47">
                  <c:v>0.41930000000000001</c:v>
                </c:pt>
                <c:pt idx="48">
                  <c:v>0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3D-7740-8B6B-995AD145DF21}"/>
            </c:ext>
          </c:extLst>
        </c:ser>
        <c:ser>
          <c:idx val="5"/>
          <c:order val="3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3D-7740-8B6B-995AD145DF21}"/>
            </c:ext>
          </c:extLst>
        </c:ser>
        <c:ser>
          <c:idx val="10"/>
          <c:order val="4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3D-7740-8B6B-995AD145DF21}"/>
            </c:ext>
          </c:extLst>
        </c:ser>
        <c:ser>
          <c:idx val="9"/>
          <c:order val="5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C3D-7740-8B6B-995AD145DF21}"/>
            </c:ext>
          </c:extLst>
        </c:ser>
        <c:ser>
          <c:idx val="0"/>
          <c:order val="6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C3D-7740-8B6B-995AD145DF21}"/>
            </c:ext>
          </c:extLst>
        </c:ser>
        <c:ser>
          <c:idx val="4"/>
          <c:order val="7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C3D-7740-8B6B-995AD145DF21}"/>
            </c:ext>
          </c:extLst>
        </c:ser>
        <c:ser>
          <c:idx val="6"/>
          <c:order val="8"/>
          <c:tx>
            <c:strRef>
              <c:f>'eigenvalues-drdv'!$AM$1:$AN$1</c:f>
              <c:strCache>
                <c:ptCount val="1"/>
                <c:pt idx="0">
                  <c:v>16.2kpa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'eigenvalues-drdv'!$AM$2:$AM$51</c:f>
              <c:numCache>
                <c:formatCode>General</c:formatCode>
                <c:ptCount val="50"/>
                <c:pt idx="0">
                  <c:v>-0.1047</c:v>
                </c:pt>
                <c:pt idx="1">
                  <c:v>-9.5399999999999999E-2</c:v>
                </c:pt>
                <c:pt idx="2">
                  <c:v>-9.0800000000000006E-2</c:v>
                </c:pt>
                <c:pt idx="3">
                  <c:v>-6.6299999999999998E-2</c:v>
                </c:pt>
                <c:pt idx="4">
                  <c:v>-0.13950000000000001</c:v>
                </c:pt>
                <c:pt idx="5">
                  <c:v>-0.1416</c:v>
                </c:pt>
                <c:pt idx="6">
                  <c:v>-4.8500000000000001E-2</c:v>
                </c:pt>
                <c:pt idx="7">
                  <c:v>-0.18210000000000001</c:v>
                </c:pt>
                <c:pt idx="8">
                  <c:v>-0.1452</c:v>
                </c:pt>
                <c:pt idx="9">
                  <c:v>-4.0300000000000002E-2</c:v>
                </c:pt>
                <c:pt idx="10">
                  <c:v>-0.11219999999999999</c:v>
                </c:pt>
                <c:pt idx="11">
                  <c:v>-0.12909999999999999</c:v>
                </c:pt>
                <c:pt idx="12">
                  <c:v>-0.1053</c:v>
                </c:pt>
                <c:pt idx="13">
                  <c:v>-8.8200000000000001E-2</c:v>
                </c:pt>
                <c:pt idx="14">
                  <c:v>-0.1855</c:v>
                </c:pt>
                <c:pt idx="15">
                  <c:v>-6.0600000000000001E-2</c:v>
                </c:pt>
                <c:pt idx="16">
                  <c:v>-4.48E-2</c:v>
                </c:pt>
                <c:pt idx="17">
                  <c:v>-0.25640000000000002</c:v>
                </c:pt>
                <c:pt idx="18">
                  <c:v>-0.19159999999999999</c:v>
                </c:pt>
                <c:pt idx="19">
                  <c:v>-3.8899999999999997E-2</c:v>
                </c:pt>
                <c:pt idx="20">
                  <c:v>-0.1198</c:v>
                </c:pt>
                <c:pt idx="21">
                  <c:v>-0.22539999999999999</c:v>
                </c:pt>
                <c:pt idx="22">
                  <c:v>-0.1019</c:v>
                </c:pt>
                <c:pt idx="23">
                  <c:v>-0.1053</c:v>
                </c:pt>
                <c:pt idx="24">
                  <c:v>-0.26960000000000001</c:v>
                </c:pt>
                <c:pt idx="25">
                  <c:v>-0.31659999999999999</c:v>
                </c:pt>
                <c:pt idx="26">
                  <c:v>-0.11219999999999999</c:v>
                </c:pt>
                <c:pt idx="27">
                  <c:v>-0.27689999999999998</c:v>
                </c:pt>
                <c:pt idx="28">
                  <c:v>-0.24829999999999999</c:v>
                </c:pt>
                <c:pt idx="29">
                  <c:v>-0.15090000000000001</c:v>
                </c:pt>
                <c:pt idx="30">
                  <c:v>-8.6199999999999999E-2</c:v>
                </c:pt>
                <c:pt idx="31">
                  <c:v>-0.16400000000000001</c:v>
                </c:pt>
                <c:pt idx="32">
                  <c:v>-0.24199999999999999</c:v>
                </c:pt>
                <c:pt idx="33">
                  <c:v>-0.24060000000000001</c:v>
                </c:pt>
                <c:pt idx="34">
                  <c:v>-0.23830000000000001</c:v>
                </c:pt>
                <c:pt idx="35">
                  <c:v>-0.18779999999999999</c:v>
                </c:pt>
                <c:pt idx="36">
                  <c:v>-0.2286</c:v>
                </c:pt>
                <c:pt idx="37">
                  <c:v>-0.23649999999999999</c:v>
                </c:pt>
                <c:pt idx="38">
                  <c:v>-0.21099999999999999</c:v>
                </c:pt>
                <c:pt idx="39">
                  <c:v>-0.18210000000000001</c:v>
                </c:pt>
                <c:pt idx="40">
                  <c:v>-0.23019999999999999</c:v>
                </c:pt>
                <c:pt idx="41">
                  <c:v>-0.24060000000000001</c:v>
                </c:pt>
                <c:pt idx="42">
                  <c:v>-0.2268</c:v>
                </c:pt>
                <c:pt idx="43">
                  <c:v>-0.23280000000000001</c:v>
                </c:pt>
                <c:pt idx="44">
                  <c:v>-0.18779999999999999</c:v>
                </c:pt>
                <c:pt idx="45">
                  <c:v>-8.6199999999999999E-2</c:v>
                </c:pt>
                <c:pt idx="48">
                  <c:v>-0.2409</c:v>
                </c:pt>
                <c:pt idx="49">
                  <c:v>-0.23649999999999999</c:v>
                </c:pt>
              </c:numCache>
            </c:numRef>
          </c:xVal>
          <c:yVal>
            <c:numRef>
              <c:f>'eigenvalues-drdv'!$AN$2:$AN$51</c:f>
              <c:numCache>
                <c:formatCode>General</c:formatCode>
                <c:ptCount val="50"/>
                <c:pt idx="0">
                  <c:v>1.0339</c:v>
                </c:pt>
                <c:pt idx="1">
                  <c:v>1.0681</c:v>
                </c:pt>
                <c:pt idx="2">
                  <c:v>1.0742</c:v>
                </c:pt>
                <c:pt idx="3">
                  <c:v>1.1123000000000001</c:v>
                </c:pt>
                <c:pt idx="4">
                  <c:v>1.0179</c:v>
                </c:pt>
                <c:pt idx="5">
                  <c:v>1.0024</c:v>
                </c:pt>
                <c:pt idx="6">
                  <c:v>1.1534</c:v>
                </c:pt>
                <c:pt idx="7">
                  <c:v>0.97189999999999999</c:v>
                </c:pt>
                <c:pt idx="8">
                  <c:v>1.1262000000000001</c:v>
                </c:pt>
                <c:pt idx="9">
                  <c:v>1.1906000000000001</c:v>
                </c:pt>
                <c:pt idx="10">
                  <c:v>1.5612999999999999</c:v>
                </c:pt>
                <c:pt idx="11">
                  <c:v>1.377</c:v>
                </c:pt>
                <c:pt idx="12">
                  <c:v>1.6471</c:v>
                </c:pt>
                <c:pt idx="13">
                  <c:v>1.3339000000000001</c:v>
                </c:pt>
                <c:pt idx="14">
                  <c:v>1.4333</c:v>
                </c:pt>
                <c:pt idx="15">
                  <c:v>1.2963</c:v>
                </c:pt>
                <c:pt idx="16">
                  <c:v>1.2602</c:v>
                </c:pt>
                <c:pt idx="17">
                  <c:v>1.5044</c:v>
                </c:pt>
                <c:pt idx="18">
                  <c:v>1.3062</c:v>
                </c:pt>
                <c:pt idx="19">
                  <c:v>1.2252000000000001</c:v>
                </c:pt>
                <c:pt idx="20">
                  <c:v>2.1753</c:v>
                </c:pt>
                <c:pt idx="21">
                  <c:v>2.0104000000000002</c:v>
                </c:pt>
                <c:pt idx="22">
                  <c:v>1.7867</c:v>
                </c:pt>
                <c:pt idx="23">
                  <c:v>1.6471</c:v>
                </c:pt>
                <c:pt idx="24">
                  <c:v>2.2795000000000001</c:v>
                </c:pt>
                <c:pt idx="25">
                  <c:v>1.7219</c:v>
                </c:pt>
                <c:pt idx="26">
                  <c:v>1.5612999999999999</c:v>
                </c:pt>
                <c:pt idx="27">
                  <c:v>2.4106000000000001</c:v>
                </c:pt>
                <c:pt idx="28">
                  <c:v>2.4398</c:v>
                </c:pt>
                <c:pt idx="29">
                  <c:v>2.5036</c:v>
                </c:pt>
                <c:pt idx="30">
                  <c:v>0.56110000000000004</c:v>
                </c:pt>
                <c:pt idx="31">
                  <c:v>0.87739999999999996</c:v>
                </c:pt>
                <c:pt idx="32">
                  <c:v>0.70679999999999998</c:v>
                </c:pt>
                <c:pt idx="33">
                  <c:v>0.62080000000000002</c:v>
                </c:pt>
                <c:pt idx="34">
                  <c:v>0.78690000000000004</c:v>
                </c:pt>
                <c:pt idx="35">
                  <c:v>0.49490000000000001</c:v>
                </c:pt>
                <c:pt idx="36">
                  <c:v>0.86129999999999995</c:v>
                </c:pt>
                <c:pt idx="37">
                  <c:v>0.52700000000000002</c:v>
                </c:pt>
                <c:pt idx="38">
                  <c:v>0.92549999999999999</c:v>
                </c:pt>
                <c:pt idx="39">
                  <c:v>0.97189999999999999</c:v>
                </c:pt>
                <c:pt idx="40">
                  <c:v>0.31359999999999999</c:v>
                </c:pt>
                <c:pt idx="41">
                  <c:v>0.29449999999999998</c:v>
                </c:pt>
                <c:pt idx="42">
                  <c:v>0.18990000000000001</c:v>
                </c:pt>
                <c:pt idx="43">
                  <c:v>0.4244</c:v>
                </c:pt>
                <c:pt idx="44">
                  <c:v>0.49490000000000001</c:v>
                </c:pt>
                <c:pt idx="45">
                  <c:v>0.56110000000000004</c:v>
                </c:pt>
                <c:pt idx="48">
                  <c:v>0.1143</c:v>
                </c:pt>
                <c:pt idx="49">
                  <c:v>0.52700000000000002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C3D-7740-8B6B-995AD145DF21}"/>
            </c:ext>
          </c:extLst>
        </c:ser>
        <c:ser>
          <c:idx val="8"/>
          <c:order val="9"/>
          <c:tx>
            <c:strRef>
              <c:f>'eigenvalues-drdv'!$AO$1:$AP$1</c:f>
              <c:strCache>
                <c:ptCount val="1"/>
                <c:pt idx="0">
                  <c:v>16.1kpa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'eigenvalues-drdv'!$AO$2:$AO$51</c:f>
              <c:numCache>
                <c:formatCode>General</c:formatCode>
                <c:ptCount val="50"/>
                <c:pt idx="0">
                  <c:v>-0.10349999999999999</c:v>
                </c:pt>
                <c:pt idx="1">
                  <c:v>-8.9200000000000002E-2</c:v>
                </c:pt>
                <c:pt idx="2">
                  <c:v>-0.10290000000000001</c:v>
                </c:pt>
                <c:pt idx="3">
                  <c:v>-7.2499999999999995E-2</c:v>
                </c:pt>
                <c:pt idx="4">
                  <c:v>-0.1406</c:v>
                </c:pt>
                <c:pt idx="5">
                  <c:v>-0.1487</c:v>
                </c:pt>
                <c:pt idx="6">
                  <c:v>-5.3699999999999998E-2</c:v>
                </c:pt>
                <c:pt idx="7">
                  <c:v>-0.1812</c:v>
                </c:pt>
                <c:pt idx="8">
                  <c:v>-0.14330000000000001</c:v>
                </c:pt>
                <c:pt idx="9">
                  <c:v>-4.48E-2</c:v>
                </c:pt>
                <c:pt idx="10">
                  <c:v>-0.1099</c:v>
                </c:pt>
                <c:pt idx="11">
                  <c:v>-0.1007</c:v>
                </c:pt>
                <c:pt idx="12">
                  <c:v>-0.1308</c:v>
                </c:pt>
                <c:pt idx="13">
                  <c:v>-9.0300000000000005E-2</c:v>
                </c:pt>
                <c:pt idx="14">
                  <c:v>-0.18679999999999999</c:v>
                </c:pt>
                <c:pt idx="15">
                  <c:v>-6.3299999999999995E-2</c:v>
                </c:pt>
                <c:pt idx="16">
                  <c:v>-4.8000000000000001E-2</c:v>
                </c:pt>
                <c:pt idx="17">
                  <c:v>-0.25659999999999999</c:v>
                </c:pt>
                <c:pt idx="18">
                  <c:v>-0.19139999999999999</c:v>
                </c:pt>
                <c:pt idx="19">
                  <c:v>-4.2700000000000002E-2</c:v>
                </c:pt>
                <c:pt idx="20">
                  <c:v>-0.11799999999999999</c:v>
                </c:pt>
                <c:pt idx="21">
                  <c:v>-0.2258</c:v>
                </c:pt>
                <c:pt idx="22">
                  <c:v>-9.9099999999999994E-2</c:v>
                </c:pt>
                <c:pt idx="23">
                  <c:v>-0.1007</c:v>
                </c:pt>
                <c:pt idx="24">
                  <c:v>-0.2676</c:v>
                </c:pt>
                <c:pt idx="25">
                  <c:v>-0.31080000000000002</c:v>
                </c:pt>
                <c:pt idx="26">
                  <c:v>-0.1099</c:v>
                </c:pt>
                <c:pt idx="27">
                  <c:v>-0.2747</c:v>
                </c:pt>
                <c:pt idx="28">
                  <c:v>-0.24840000000000001</c:v>
                </c:pt>
                <c:pt idx="29">
                  <c:v>-0.34399999999999997</c:v>
                </c:pt>
                <c:pt idx="30">
                  <c:v>-8.5900000000000004E-2</c:v>
                </c:pt>
                <c:pt idx="31">
                  <c:v>-0.16500000000000001</c:v>
                </c:pt>
                <c:pt idx="32">
                  <c:v>-0.2432</c:v>
                </c:pt>
                <c:pt idx="33">
                  <c:v>-0.24229999999999999</c:v>
                </c:pt>
                <c:pt idx="34">
                  <c:v>-0.23899999999999999</c:v>
                </c:pt>
                <c:pt idx="35">
                  <c:v>-0.19309999999999999</c:v>
                </c:pt>
                <c:pt idx="36">
                  <c:v>-0.2288</c:v>
                </c:pt>
                <c:pt idx="37">
                  <c:v>-0.23860000000000001</c:v>
                </c:pt>
                <c:pt idx="38">
                  <c:v>-0.21060000000000001</c:v>
                </c:pt>
                <c:pt idx="39">
                  <c:v>-0.1812</c:v>
                </c:pt>
                <c:pt idx="40">
                  <c:v>-0.23330000000000001</c:v>
                </c:pt>
                <c:pt idx="41">
                  <c:v>-0.24790000000000001</c:v>
                </c:pt>
                <c:pt idx="42">
                  <c:v>-0.2306</c:v>
                </c:pt>
                <c:pt idx="43">
                  <c:v>-0.2354</c:v>
                </c:pt>
                <c:pt idx="44">
                  <c:v>-8.5900000000000004E-2</c:v>
                </c:pt>
                <c:pt idx="45">
                  <c:v>-0.19309999999999999</c:v>
                </c:pt>
                <c:pt idx="48">
                  <c:v>-0.24679999999999999</c:v>
                </c:pt>
                <c:pt idx="49">
                  <c:v>-0.23860000000000001</c:v>
                </c:pt>
              </c:numCache>
            </c:numRef>
          </c:xVal>
          <c:yVal>
            <c:numRef>
              <c:f>'eigenvalues-drdv'!$AP$2:$AP$51</c:f>
              <c:numCache>
                <c:formatCode>General</c:formatCode>
                <c:ptCount val="50"/>
                <c:pt idx="0">
                  <c:v>1.0369999999999999</c:v>
                </c:pt>
                <c:pt idx="1">
                  <c:v>1.0748</c:v>
                </c:pt>
                <c:pt idx="2">
                  <c:v>1.0726</c:v>
                </c:pt>
                <c:pt idx="3">
                  <c:v>1.1161000000000001</c:v>
                </c:pt>
                <c:pt idx="4">
                  <c:v>1.0078</c:v>
                </c:pt>
                <c:pt idx="5">
                  <c:v>1.0233000000000001</c:v>
                </c:pt>
                <c:pt idx="6">
                  <c:v>1.1565000000000001</c:v>
                </c:pt>
                <c:pt idx="7">
                  <c:v>0.97899999999999998</c:v>
                </c:pt>
                <c:pt idx="8">
                  <c:v>1.1234999999999999</c:v>
                </c:pt>
                <c:pt idx="9">
                  <c:v>1.1930000000000001</c:v>
                </c:pt>
                <c:pt idx="10">
                  <c:v>1.5633999999999999</c:v>
                </c:pt>
                <c:pt idx="11">
                  <c:v>1.6444000000000001</c:v>
                </c:pt>
                <c:pt idx="12">
                  <c:v>1.3758999999999999</c:v>
                </c:pt>
                <c:pt idx="13">
                  <c:v>1.3332999999999999</c:v>
                </c:pt>
                <c:pt idx="14">
                  <c:v>1.4323999999999999</c:v>
                </c:pt>
                <c:pt idx="15">
                  <c:v>1.2964</c:v>
                </c:pt>
                <c:pt idx="16">
                  <c:v>1.2612000000000001</c:v>
                </c:pt>
                <c:pt idx="17">
                  <c:v>1.5047999999999999</c:v>
                </c:pt>
                <c:pt idx="18">
                  <c:v>1.3145</c:v>
                </c:pt>
                <c:pt idx="19">
                  <c:v>1.2270000000000001</c:v>
                </c:pt>
                <c:pt idx="20">
                  <c:v>2.1707000000000001</c:v>
                </c:pt>
                <c:pt idx="21">
                  <c:v>2.0078999999999998</c:v>
                </c:pt>
                <c:pt idx="22">
                  <c:v>1.784</c:v>
                </c:pt>
                <c:pt idx="23">
                  <c:v>1.6444000000000001</c:v>
                </c:pt>
                <c:pt idx="24">
                  <c:v>2.2768999999999999</c:v>
                </c:pt>
                <c:pt idx="25">
                  <c:v>1.7174</c:v>
                </c:pt>
                <c:pt idx="26">
                  <c:v>1.5633999999999999</c:v>
                </c:pt>
                <c:pt idx="27">
                  <c:v>2.4077000000000002</c:v>
                </c:pt>
                <c:pt idx="28">
                  <c:v>2.4369999999999998</c:v>
                </c:pt>
                <c:pt idx="29">
                  <c:v>2.3932000000000002</c:v>
                </c:pt>
                <c:pt idx="30">
                  <c:v>0.56089999999999995</c:v>
                </c:pt>
                <c:pt idx="31">
                  <c:v>0.87680000000000002</c:v>
                </c:pt>
                <c:pt idx="32">
                  <c:v>0.71299999999999997</c:v>
                </c:pt>
                <c:pt idx="33">
                  <c:v>0.62660000000000005</c:v>
                </c:pt>
                <c:pt idx="34">
                  <c:v>0.79369999999999996</c:v>
                </c:pt>
                <c:pt idx="35">
                  <c:v>0.49719999999999998</c:v>
                </c:pt>
                <c:pt idx="36">
                  <c:v>0.86860000000000004</c:v>
                </c:pt>
                <c:pt idx="37">
                  <c:v>0.53239999999999998</c:v>
                </c:pt>
                <c:pt idx="38">
                  <c:v>0.93320000000000003</c:v>
                </c:pt>
                <c:pt idx="39">
                  <c:v>0.97899999999999998</c:v>
                </c:pt>
                <c:pt idx="40">
                  <c:v>0.31850000000000001</c:v>
                </c:pt>
                <c:pt idx="41">
                  <c:v>0.2928</c:v>
                </c:pt>
                <c:pt idx="42">
                  <c:v>0.19450000000000001</c:v>
                </c:pt>
                <c:pt idx="43">
                  <c:v>0.42949999999999999</c:v>
                </c:pt>
                <c:pt idx="44">
                  <c:v>0.56089999999999995</c:v>
                </c:pt>
                <c:pt idx="45">
                  <c:v>0.49719999999999998</c:v>
                </c:pt>
                <c:pt idx="48">
                  <c:v>0.111</c:v>
                </c:pt>
                <c:pt idx="49">
                  <c:v>0.53239999999999998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C3D-7740-8B6B-995AD145DF21}"/>
            </c:ext>
          </c:extLst>
        </c:ser>
        <c:ser>
          <c:idx val="2"/>
          <c:order val="10"/>
          <c:tx>
            <c:strRef>
              <c:f>'eigenvalues-drdv'!$AQ$1:$AR$1</c:f>
              <c:strCache>
                <c:ptCount val="1"/>
                <c:pt idx="0">
                  <c:v>16kpa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'eigenvalues-drdv'!$AQ$2:$AQ$51</c:f>
              <c:numCache>
                <c:formatCode>General</c:formatCode>
                <c:ptCount val="50"/>
                <c:pt idx="0">
                  <c:v>-0.10780000000000001</c:v>
                </c:pt>
                <c:pt idx="1">
                  <c:v>-9.1999999999999998E-2</c:v>
                </c:pt>
                <c:pt idx="2">
                  <c:v>-0.1038</c:v>
                </c:pt>
                <c:pt idx="3">
                  <c:v>-7.2599999999999998E-2</c:v>
                </c:pt>
                <c:pt idx="4">
                  <c:v>-0.14510000000000001</c:v>
                </c:pt>
                <c:pt idx="5">
                  <c:v>-0.15060000000000001</c:v>
                </c:pt>
                <c:pt idx="6">
                  <c:v>-5.33E-2</c:v>
                </c:pt>
                <c:pt idx="7">
                  <c:v>-0.18459999999999999</c:v>
                </c:pt>
                <c:pt idx="8">
                  <c:v>-0.14280000000000001</c:v>
                </c:pt>
                <c:pt idx="9">
                  <c:v>-4.3799999999999999E-2</c:v>
                </c:pt>
                <c:pt idx="10">
                  <c:v>-0.1119</c:v>
                </c:pt>
                <c:pt idx="11">
                  <c:v>-9.9500000000000005E-2</c:v>
                </c:pt>
                <c:pt idx="12">
                  <c:v>-0.1283</c:v>
                </c:pt>
                <c:pt idx="13">
                  <c:v>-8.7900000000000006E-2</c:v>
                </c:pt>
                <c:pt idx="14">
                  <c:v>-0.1845</c:v>
                </c:pt>
                <c:pt idx="15">
                  <c:v>-6.1199999999999997E-2</c:v>
                </c:pt>
                <c:pt idx="16">
                  <c:v>-4.6300000000000001E-2</c:v>
                </c:pt>
                <c:pt idx="17">
                  <c:v>-0.25419999999999998</c:v>
                </c:pt>
                <c:pt idx="18">
                  <c:v>-0.1983</c:v>
                </c:pt>
                <c:pt idx="19">
                  <c:v>-4.1300000000000003E-2</c:v>
                </c:pt>
                <c:pt idx="20">
                  <c:v>-0.11650000000000001</c:v>
                </c:pt>
                <c:pt idx="21">
                  <c:v>-0.22689999999999999</c:v>
                </c:pt>
                <c:pt idx="22">
                  <c:v>-9.9599999999999994E-2</c:v>
                </c:pt>
                <c:pt idx="23">
                  <c:v>-9.9500000000000005E-2</c:v>
                </c:pt>
                <c:pt idx="24">
                  <c:v>-0.26829999999999998</c:v>
                </c:pt>
                <c:pt idx="25">
                  <c:v>-0.30919999999999997</c:v>
                </c:pt>
                <c:pt idx="26">
                  <c:v>-0.1119</c:v>
                </c:pt>
                <c:pt idx="27">
                  <c:v>-0.27429999999999999</c:v>
                </c:pt>
                <c:pt idx="28">
                  <c:v>-0.25</c:v>
                </c:pt>
                <c:pt idx="29">
                  <c:v>-0.34050000000000002</c:v>
                </c:pt>
                <c:pt idx="30">
                  <c:v>-8.6999999999999994E-2</c:v>
                </c:pt>
                <c:pt idx="31">
                  <c:v>-0.1656</c:v>
                </c:pt>
                <c:pt idx="32">
                  <c:v>-0.24510000000000001</c:v>
                </c:pt>
                <c:pt idx="33">
                  <c:v>-0.24429999999999999</c:v>
                </c:pt>
                <c:pt idx="34">
                  <c:v>-0.24110000000000001</c:v>
                </c:pt>
                <c:pt idx="35">
                  <c:v>-0.19939999999999999</c:v>
                </c:pt>
                <c:pt idx="36">
                  <c:v>-0.2407</c:v>
                </c:pt>
                <c:pt idx="37">
                  <c:v>-0.2311</c:v>
                </c:pt>
                <c:pt idx="38">
                  <c:v>-0.21340000000000001</c:v>
                </c:pt>
                <c:pt idx="39">
                  <c:v>-0.18459999999999999</c:v>
                </c:pt>
                <c:pt idx="40">
                  <c:v>-0.23580000000000001</c:v>
                </c:pt>
                <c:pt idx="41">
                  <c:v>-0.23350000000000001</c:v>
                </c:pt>
                <c:pt idx="42">
                  <c:v>-0.25359999999999999</c:v>
                </c:pt>
                <c:pt idx="43">
                  <c:v>-0.23769999999999999</c:v>
                </c:pt>
                <c:pt idx="44">
                  <c:v>-8.6999999999999994E-2</c:v>
                </c:pt>
                <c:pt idx="45">
                  <c:v>-0.19939999999999999</c:v>
                </c:pt>
                <c:pt idx="48">
                  <c:v>-0.25140000000000001</c:v>
                </c:pt>
                <c:pt idx="49">
                  <c:v>-0.2407</c:v>
                </c:pt>
              </c:numCache>
            </c:numRef>
          </c:xVal>
          <c:yVal>
            <c:numRef>
              <c:f>'eigenvalues-drdv'!$AR$2:$AR$51</c:f>
              <c:numCache>
                <c:formatCode>General</c:formatCode>
                <c:ptCount val="50"/>
                <c:pt idx="0">
                  <c:v>1.0438000000000001</c:v>
                </c:pt>
                <c:pt idx="1">
                  <c:v>1.0779000000000001</c:v>
                </c:pt>
                <c:pt idx="2">
                  <c:v>1.0752999999999999</c:v>
                </c:pt>
                <c:pt idx="3">
                  <c:v>1.1191</c:v>
                </c:pt>
                <c:pt idx="4">
                  <c:v>1.0182</c:v>
                </c:pt>
                <c:pt idx="5">
                  <c:v>1.0257000000000001</c:v>
                </c:pt>
                <c:pt idx="6">
                  <c:v>1.1596</c:v>
                </c:pt>
                <c:pt idx="7">
                  <c:v>0.99109999999999998</c:v>
                </c:pt>
                <c:pt idx="8">
                  <c:v>1.1226</c:v>
                </c:pt>
                <c:pt idx="9">
                  <c:v>1.1961999999999999</c:v>
                </c:pt>
                <c:pt idx="10">
                  <c:v>1.5642</c:v>
                </c:pt>
                <c:pt idx="11">
                  <c:v>1.6439999999999999</c:v>
                </c:pt>
                <c:pt idx="12">
                  <c:v>1.3777999999999999</c:v>
                </c:pt>
                <c:pt idx="13">
                  <c:v>1.3358000000000001</c:v>
                </c:pt>
                <c:pt idx="14">
                  <c:v>1.4339</c:v>
                </c:pt>
                <c:pt idx="15">
                  <c:v>1.2992999999999999</c:v>
                </c:pt>
                <c:pt idx="16">
                  <c:v>1.2643</c:v>
                </c:pt>
                <c:pt idx="17">
                  <c:v>1.5065</c:v>
                </c:pt>
                <c:pt idx="18">
                  <c:v>1.3192999999999999</c:v>
                </c:pt>
                <c:pt idx="19">
                  <c:v>1.2302</c:v>
                </c:pt>
                <c:pt idx="20">
                  <c:v>2.169</c:v>
                </c:pt>
                <c:pt idx="21">
                  <c:v>2.0047000000000001</c:v>
                </c:pt>
                <c:pt idx="22">
                  <c:v>1.7838000000000001</c:v>
                </c:pt>
                <c:pt idx="23">
                  <c:v>1.6439999999999999</c:v>
                </c:pt>
                <c:pt idx="24">
                  <c:v>2.2770000000000001</c:v>
                </c:pt>
                <c:pt idx="25">
                  <c:v>1.7163999999999999</c:v>
                </c:pt>
                <c:pt idx="26">
                  <c:v>1.5642</c:v>
                </c:pt>
                <c:pt idx="27">
                  <c:v>2.4083000000000001</c:v>
                </c:pt>
                <c:pt idx="28">
                  <c:v>2.4346000000000001</c:v>
                </c:pt>
                <c:pt idx="29">
                  <c:v>2.3898999999999999</c:v>
                </c:pt>
                <c:pt idx="30">
                  <c:v>0.55989999999999995</c:v>
                </c:pt>
                <c:pt idx="31">
                  <c:v>0.87549999999999994</c:v>
                </c:pt>
                <c:pt idx="32">
                  <c:v>0.72140000000000004</c:v>
                </c:pt>
                <c:pt idx="33">
                  <c:v>0.63429999999999997</c:v>
                </c:pt>
                <c:pt idx="34">
                  <c:v>0.80289999999999995</c:v>
                </c:pt>
                <c:pt idx="35">
                  <c:v>0.49380000000000002</c:v>
                </c:pt>
                <c:pt idx="36">
                  <c:v>0.53959999999999997</c:v>
                </c:pt>
                <c:pt idx="37">
                  <c:v>0.87890000000000001</c:v>
                </c:pt>
                <c:pt idx="38">
                  <c:v>0.94469999999999998</c:v>
                </c:pt>
                <c:pt idx="39">
                  <c:v>0.99109999999999998</c:v>
                </c:pt>
                <c:pt idx="40">
                  <c:v>0.3251</c:v>
                </c:pt>
                <c:pt idx="41">
                  <c:v>0.20100000000000001</c:v>
                </c:pt>
                <c:pt idx="42">
                  <c:v>0.2863</c:v>
                </c:pt>
                <c:pt idx="43">
                  <c:v>0.4365</c:v>
                </c:pt>
                <c:pt idx="44">
                  <c:v>0.55989999999999995</c:v>
                </c:pt>
                <c:pt idx="45">
                  <c:v>0.49380000000000002</c:v>
                </c:pt>
                <c:pt idx="48">
                  <c:v>0.10440000000000001</c:v>
                </c:pt>
                <c:pt idx="49">
                  <c:v>0.53959999999999997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C3D-7740-8B6B-995AD145D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Real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</c:valAx>
      <c:valAx>
        <c:axId val="143886048"/>
        <c:scaling>
          <c:orientation val="minMax"/>
          <c:max val="3"/>
          <c:min val="-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Imagenary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956474190726163"/>
          <c:y val="4.2228288914018842E-2"/>
          <c:w val="0.18183927529892097"/>
          <c:h val="0.4901150116652084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6151939340916"/>
          <c:y val="2.954286964129484E-2"/>
          <c:w val="0.81431375765529312"/>
          <c:h val="0.85273057013706621"/>
        </c:manualLayout>
      </c:layout>
      <c:scatterChart>
        <c:scatterStyle val="lineMarker"/>
        <c:varyColors val="0"/>
        <c:ser>
          <c:idx val="5"/>
          <c:order val="0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26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8-EC47-B054-FED2268ED6B1}"/>
            </c:ext>
          </c:extLst>
        </c:ser>
        <c:ser>
          <c:idx val="10"/>
          <c:order val="1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98-EC47-B054-FED2268ED6B1}"/>
            </c:ext>
          </c:extLst>
        </c:ser>
        <c:ser>
          <c:idx val="9"/>
          <c:order val="2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98-EC47-B054-FED2268ED6B1}"/>
            </c:ext>
          </c:extLst>
        </c:ser>
        <c:ser>
          <c:idx val="0"/>
          <c:order val="3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5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98-EC47-B054-FED2268ED6B1}"/>
            </c:ext>
          </c:extLst>
        </c:ser>
        <c:ser>
          <c:idx val="4"/>
          <c:order val="4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98-EC47-B054-FED2268ED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0.1"/>
          <c:min val="-0.4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0.1"/>
      </c:valAx>
      <c:valAx>
        <c:axId val="143886048"/>
        <c:scaling>
          <c:orientation val="minMax"/>
          <c:max val="1.6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2"/>
      </c:valAx>
      <c:spPr>
        <a:noFill/>
        <a:ln w="25400">
          <a:solidFill>
            <a:srgbClr val="FF0000"/>
          </a:solidFill>
          <a:prstDash val="dash"/>
        </a:ln>
        <a:effectLst/>
      </c:spPr>
    </c:plotArea>
    <c:legend>
      <c:legendPos val="l"/>
      <c:layout>
        <c:manualLayout>
          <c:xMode val="edge"/>
          <c:yMode val="edge"/>
          <c:x val="0.75906787693205013"/>
          <c:y val="6.3240011665208512E-2"/>
          <c:w val="0.16763433216681248"/>
          <c:h val="0.2098625692621755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4254155730534"/>
          <c:y val="2.9165352697534536E-2"/>
          <c:w val="0.79618893992417616"/>
          <c:h val="0.84838582677165353"/>
        </c:manualLayout>
      </c:layout>
      <c:scatterChart>
        <c:scatterStyle val="lineMarker"/>
        <c:varyColors val="0"/>
        <c:ser>
          <c:idx val="1"/>
          <c:order val="0"/>
          <c:tx>
            <c:strRef>
              <c:f>'eigenvalues-drdv'!$S$1:$T$1</c:f>
              <c:strCache>
                <c:ptCount val="1"/>
                <c:pt idx="0">
                  <c:v>17kpa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'eigenvalues-drdv'!$S$2:$S$51</c:f>
              <c:numCache>
                <c:formatCode>General</c:formatCode>
                <c:ptCount val="50"/>
                <c:pt idx="0">
                  <c:v>-9.4999999999999998E-3</c:v>
                </c:pt>
                <c:pt idx="1">
                  <c:v>-3.3599999999999998E-2</c:v>
                </c:pt>
                <c:pt idx="2">
                  <c:v>5.1999999999999998E-3</c:v>
                </c:pt>
                <c:pt idx="3">
                  <c:v>1.15E-2</c:v>
                </c:pt>
                <c:pt idx="4">
                  <c:v>-7.0699999999999999E-2</c:v>
                </c:pt>
                <c:pt idx="5">
                  <c:v>-0.14149999999999999</c:v>
                </c:pt>
                <c:pt idx="6">
                  <c:v>-0.1278</c:v>
                </c:pt>
                <c:pt idx="7">
                  <c:v>1.0800000000000001E-2</c:v>
                </c:pt>
                <c:pt idx="8">
                  <c:v>-0.17150000000000001</c:v>
                </c:pt>
                <c:pt idx="9">
                  <c:v>-0.1527</c:v>
                </c:pt>
                <c:pt idx="10">
                  <c:v>-0.1051</c:v>
                </c:pt>
                <c:pt idx="11">
                  <c:v>-6.0600000000000001E-2</c:v>
                </c:pt>
                <c:pt idx="12">
                  <c:v>-0.16400000000000001</c:v>
                </c:pt>
                <c:pt idx="13">
                  <c:v>-0.16569999999999999</c:v>
                </c:pt>
                <c:pt idx="14">
                  <c:v>-2.8299999999999999E-2</c:v>
                </c:pt>
                <c:pt idx="15">
                  <c:v>-0.24640000000000001</c:v>
                </c:pt>
                <c:pt idx="16">
                  <c:v>-6.8999999999999999E-3</c:v>
                </c:pt>
                <c:pt idx="17">
                  <c:v>-0.15490000000000001</c:v>
                </c:pt>
                <c:pt idx="18">
                  <c:v>5.1999999999999998E-3</c:v>
                </c:pt>
                <c:pt idx="19">
                  <c:v>1.0800000000000001E-2</c:v>
                </c:pt>
                <c:pt idx="20">
                  <c:v>-0.1409</c:v>
                </c:pt>
                <c:pt idx="21">
                  <c:v>-0.22750000000000001</c:v>
                </c:pt>
                <c:pt idx="22">
                  <c:v>-0.1333</c:v>
                </c:pt>
                <c:pt idx="23">
                  <c:v>-0.15490000000000001</c:v>
                </c:pt>
                <c:pt idx="24">
                  <c:v>-0.3594</c:v>
                </c:pt>
                <c:pt idx="25">
                  <c:v>-0.30680000000000002</c:v>
                </c:pt>
                <c:pt idx="26">
                  <c:v>-0.16400000000000001</c:v>
                </c:pt>
                <c:pt idx="27">
                  <c:v>-0.25750000000000001</c:v>
                </c:pt>
                <c:pt idx="28">
                  <c:v>-0.24640000000000001</c:v>
                </c:pt>
                <c:pt idx="29">
                  <c:v>-0.30790000000000001</c:v>
                </c:pt>
                <c:pt idx="30">
                  <c:v>-0.1129</c:v>
                </c:pt>
                <c:pt idx="31">
                  <c:v>-0.16919999999999999</c:v>
                </c:pt>
                <c:pt idx="32">
                  <c:v>-0.1033</c:v>
                </c:pt>
                <c:pt idx="33">
                  <c:v>-7.0699999999999999E-2</c:v>
                </c:pt>
                <c:pt idx="34">
                  <c:v>-0.1527</c:v>
                </c:pt>
                <c:pt idx="35">
                  <c:v>-0.2351</c:v>
                </c:pt>
                <c:pt idx="36">
                  <c:v>-0.23400000000000001</c:v>
                </c:pt>
                <c:pt idx="37">
                  <c:v>-0.23089999999999999</c:v>
                </c:pt>
                <c:pt idx="38">
                  <c:v>-3.3599999999999998E-2</c:v>
                </c:pt>
                <c:pt idx="39">
                  <c:v>-0.2276</c:v>
                </c:pt>
                <c:pt idx="40">
                  <c:v>-0.17710000000000001</c:v>
                </c:pt>
                <c:pt idx="41">
                  <c:v>-0.20039999999999999</c:v>
                </c:pt>
                <c:pt idx="42">
                  <c:v>-0.155</c:v>
                </c:pt>
                <c:pt idx="43">
                  <c:v>-0.2087</c:v>
                </c:pt>
                <c:pt idx="44">
                  <c:v>-0.18990000000000001</c:v>
                </c:pt>
                <c:pt idx="45">
                  <c:v>-0.18579999999999999</c:v>
                </c:pt>
                <c:pt idx="46">
                  <c:v>-0.24129999999999999</c:v>
                </c:pt>
                <c:pt idx="47">
                  <c:v>-0.1033</c:v>
                </c:pt>
                <c:pt idx="48">
                  <c:v>-0.218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'eigenvalues-drdv'!$T$2:$T$51</c:f>
              <c:numCache>
                <c:formatCode>General</c:formatCode>
                <c:ptCount val="50"/>
                <c:pt idx="0">
                  <c:v>1.0150999999999999</c:v>
                </c:pt>
                <c:pt idx="1">
                  <c:v>0.95279999999999998</c:v>
                </c:pt>
                <c:pt idx="2">
                  <c:v>1.07</c:v>
                </c:pt>
                <c:pt idx="3">
                  <c:v>1.1203000000000001</c:v>
                </c:pt>
                <c:pt idx="4">
                  <c:v>0.8831</c:v>
                </c:pt>
                <c:pt idx="5">
                  <c:v>1.0259</c:v>
                </c:pt>
                <c:pt idx="6">
                  <c:v>1.0879000000000001</c:v>
                </c:pt>
                <c:pt idx="7">
                  <c:v>1.1658999999999999</c:v>
                </c:pt>
                <c:pt idx="8">
                  <c:v>0.9728</c:v>
                </c:pt>
                <c:pt idx="9">
                  <c:v>0.87739999999999996</c:v>
                </c:pt>
                <c:pt idx="10">
                  <c:v>1.3900999999999999</c:v>
                </c:pt>
                <c:pt idx="11">
                  <c:v>1.3425</c:v>
                </c:pt>
                <c:pt idx="12">
                  <c:v>1.5446</c:v>
                </c:pt>
                <c:pt idx="13">
                  <c:v>1.4435</c:v>
                </c:pt>
                <c:pt idx="14">
                  <c:v>1.2974000000000001</c:v>
                </c:pt>
                <c:pt idx="15">
                  <c:v>1.5019</c:v>
                </c:pt>
                <c:pt idx="16">
                  <c:v>1.2527999999999999</c:v>
                </c:pt>
                <c:pt idx="17">
                  <c:v>1.7082999999999999</c:v>
                </c:pt>
                <c:pt idx="18">
                  <c:v>1.2090000000000001</c:v>
                </c:pt>
                <c:pt idx="19">
                  <c:v>1.1658999999999999</c:v>
                </c:pt>
                <c:pt idx="20">
                  <c:v>1.8381000000000001</c:v>
                </c:pt>
                <c:pt idx="21">
                  <c:v>2.0308000000000002</c:v>
                </c:pt>
                <c:pt idx="22">
                  <c:v>2.2305000000000001</c:v>
                </c:pt>
                <c:pt idx="23">
                  <c:v>1.7082999999999999</c:v>
                </c:pt>
                <c:pt idx="24">
                  <c:v>1.8122</c:v>
                </c:pt>
                <c:pt idx="25">
                  <c:v>2.3233999999999999</c:v>
                </c:pt>
                <c:pt idx="26">
                  <c:v>1.5446</c:v>
                </c:pt>
                <c:pt idx="27">
                  <c:v>2.4693999999999998</c:v>
                </c:pt>
                <c:pt idx="28">
                  <c:v>1.5019</c:v>
                </c:pt>
                <c:pt idx="29">
                  <c:v>2.4628999999999999</c:v>
                </c:pt>
                <c:pt idx="30">
                  <c:v>0.79630000000000001</c:v>
                </c:pt>
                <c:pt idx="31">
                  <c:v>0.66310000000000002</c:v>
                </c:pt>
                <c:pt idx="32">
                  <c:v>0.55959999999999999</c:v>
                </c:pt>
                <c:pt idx="33">
                  <c:v>0.8831</c:v>
                </c:pt>
                <c:pt idx="34">
                  <c:v>0.87739999999999996</c:v>
                </c:pt>
                <c:pt idx="35">
                  <c:v>0.72729999999999995</c:v>
                </c:pt>
                <c:pt idx="36">
                  <c:v>0.65200000000000002</c:v>
                </c:pt>
                <c:pt idx="37">
                  <c:v>0.79879999999999995</c:v>
                </c:pt>
                <c:pt idx="38">
                  <c:v>0.95279999999999998</c:v>
                </c:pt>
                <c:pt idx="39">
                  <c:v>0.57150000000000001</c:v>
                </c:pt>
                <c:pt idx="40">
                  <c:v>0.27229999999999999</c:v>
                </c:pt>
                <c:pt idx="41">
                  <c:v>0.27979999999999999</c:v>
                </c:pt>
                <c:pt idx="42">
                  <c:v>0.44379999999999997</c:v>
                </c:pt>
                <c:pt idx="43">
                  <c:v>0.3851</c:v>
                </c:pt>
                <c:pt idx="44">
                  <c:v>0.16350000000000001</c:v>
                </c:pt>
                <c:pt idx="45">
                  <c:v>0.1168</c:v>
                </c:pt>
                <c:pt idx="46">
                  <c:v>0.4234</c:v>
                </c:pt>
                <c:pt idx="47">
                  <c:v>0.55959999999999999</c:v>
                </c:pt>
                <c:pt idx="48">
                  <c:v>0.4829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3D-7740-8B6B-995AD145DF21}"/>
            </c:ext>
          </c:extLst>
        </c:ser>
        <c:ser>
          <c:idx val="7"/>
          <c:order val="1"/>
          <c:tx>
            <c:strRef>
              <c:f>'eigenvalues-drdv'!$U$1</c:f>
              <c:strCache>
                <c:ptCount val="1"/>
                <c:pt idx="0">
                  <c:v>16.9kpa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'eigenvalues-drdv'!$U$2:$U$51</c:f>
              <c:numCache>
                <c:formatCode>General</c:formatCode>
                <c:ptCount val="50"/>
                <c:pt idx="0">
                  <c:v>-5.5999999999999999E-3</c:v>
                </c:pt>
                <c:pt idx="1">
                  <c:v>-3.1199999999999999E-2</c:v>
                </c:pt>
                <c:pt idx="2">
                  <c:v>1.04E-2</c:v>
                </c:pt>
                <c:pt idx="3">
                  <c:v>1.77E-2</c:v>
                </c:pt>
                <c:pt idx="4">
                  <c:v>-7.0099999999999996E-2</c:v>
                </c:pt>
                <c:pt idx="5">
                  <c:v>-0.1512</c:v>
                </c:pt>
                <c:pt idx="6">
                  <c:v>-0.13400000000000001</c:v>
                </c:pt>
                <c:pt idx="7">
                  <c:v>1.77E-2</c:v>
                </c:pt>
                <c:pt idx="8">
                  <c:v>-0.18210000000000001</c:v>
                </c:pt>
                <c:pt idx="9">
                  <c:v>-0.1537</c:v>
                </c:pt>
                <c:pt idx="10">
                  <c:v>-9.7900000000000001E-2</c:v>
                </c:pt>
                <c:pt idx="11">
                  <c:v>-5.3400000000000003E-2</c:v>
                </c:pt>
                <c:pt idx="12">
                  <c:v>-0.1583</c:v>
                </c:pt>
                <c:pt idx="13">
                  <c:v>-0.1686</c:v>
                </c:pt>
                <c:pt idx="14">
                  <c:v>-2.1000000000000001E-2</c:v>
                </c:pt>
                <c:pt idx="15">
                  <c:v>4.0000000000000002E-4</c:v>
                </c:pt>
                <c:pt idx="16">
                  <c:v>-0.2387</c:v>
                </c:pt>
                <c:pt idx="17">
                  <c:v>-0.15670000000000001</c:v>
                </c:pt>
                <c:pt idx="18">
                  <c:v>1.24E-2</c:v>
                </c:pt>
                <c:pt idx="19">
                  <c:v>1.77E-2</c:v>
                </c:pt>
                <c:pt idx="20">
                  <c:v>-0.14399999999999999</c:v>
                </c:pt>
                <c:pt idx="21">
                  <c:v>-0.22900000000000001</c:v>
                </c:pt>
                <c:pt idx="22">
                  <c:v>-0.13139999999999999</c:v>
                </c:pt>
                <c:pt idx="23">
                  <c:v>-0.15670000000000001</c:v>
                </c:pt>
                <c:pt idx="24">
                  <c:v>-0.36309999999999998</c:v>
                </c:pt>
                <c:pt idx="25">
                  <c:v>-0.31009999999999999</c:v>
                </c:pt>
                <c:pt idx="26">
                  <c:v>-0.1686</c:v>
                </c:pt>
                <c:pt idx="27">
                  <c:v>-0.2606</c:v>
                </c:pt>
                <c:pt idx="28">
                  <c:v>-0.2387</c:v>
                </c:pt>
                <c:pt idx="29">
                  <c:v>-0.33379999999999999</c:v>
                </c:pt>
                <c:pt idx="30">
                  <c:v>-0.1143</c:v>
                </c:pt>
                <c:pt idx="31">
                  <c:v>-0.1721</c:v>
                </c:pt>
                <c:pt idx="32">
                  <c:v>-0.10589999999999999</c:v>
                </c:pt>
                <c:pt idx="33">
                  <c:v>-7.0099999999999996E-2</c:v>
                </c:pt>
                <c:pt idx="34">
                  <c:v>-0.1537</c:v>
                </c:pt>
                <c:pt idx="35">
                  <c:v>-0.2382</c:v>
                </c:pt>
                <c:pt idx="36">
                  <c:v>-0.2399</c:v>
                </c:pt>
                <c:pt idx="37">
                  <c:v>-3.1199999999999999E-2</c:v>
                </c:pt>
                <c:pt idx="38">
                  <c:v>-0.23169999999999999</c:v>
                </c:pt>
                <c:pt idx="39">
                  <c:v>-0.2366</c:v>
                </c:pt>
                <c:pt idx="40">
                  <c:v>-0.1835</c:v>
                </c:pt>
                <c:pt idx="41">
                  <c:v>-0.20480000000000001</c:v>
                </c:pt>
                <c:pt idx="42">
                  <c:v>-0.16209999999999999</c:v>
                </c:pt>
                <c:pt idx="43">
                  <c:v>-0.1946</c:v>
                </c:pt>
                <c:pt idx="44">
                  <c:v>-0.21279999999999999</c:v>
                </c:pt>
                <c:pt idx="45">
                  <c:v>-0.19189999999999999</c:v>
                </c:pt>
                <c:pt idx="46">
                  <c:v>-0.245</c:v>
                </c:pt>
                <c:pt idx="47">
                  <c:v>-0.10589999999999999</c:v>
                </c:pt>
                <c:pt idx="48">
                  <c:v>-0.222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'eigenvalues-drdv'!$V$2:$V$51</c:f>
              <c:numCache>
                <c:formatCode>General</c:formatCode>
                <c:ptCount val="50"/>
                <c:pt idx="0">
                  <c:v>1.0175000000000001</c:v>
                </c:pt>
                <c:pt idx="1">
                  <c:v>0.9536</c:v>
                </c:pt>
                <c:pt idx="2">
                  <c:v>1.0738000000000001</c:v>
                </c:pt>
                <c:pt idx="3">
                  <c:v>1.1254999999999999</c:v>
                </c:pt>
                <c:pt idx="4">
                  <c:v>0.88219999999999998</c:v>
                </c:pt>
                <c:pt idx="5">
                  <c:v>1.0367</c:v>
                </c:pt>
                <c:pt idx="6">
                  <c:v>1.093</c:v>
                </c:pt>
                <c:pt idx="7">
                  <c:v>1.1725000000000001</c:v>
                </c:pt>
                <c:pt idx="8">
                  <c:v>0.9879</c:v>
                </c:pt>
                <c:pt idx="9">
                  <c:v>0.87519999999999998</c:v>
                </c:pt>
                <c:pt idx="10">
                  <c:v>1.3989</c:v>
                </c:pt>
                <c:pt idx="11">
                  <c:v>1.3519000000000001</c:v>
                </c:pt>
                <c:pt idx="12">
                  <c:v>1.4513</c:v>
                </c:pt>
                <c:pt idx="13">
                  <c:v>1.5443</c:v>
                </c:pt>
                <c:pt idx="14">
                  <c:v>1.3066</c:v>
                </c:pt>
                <c:pt idx="15">
                  <c:v>1.2615000000000001</c:v>
                </c:pt>
                <c:pt idx="16">
                  <c:v>1.5085</c:v>
                </c:pt>
                <c:pt idx="17">
                  <c:v>1.7067000000000001</c:v>
                </c:pt>
                <c:pt idx="18">
                  <c:v>1.2169000000000001</c:v>
                </c:pt>
                <c:pt idx="19">
                  <c:v>1.1725000000000001</c:v>
                </c:pt>
                <c:pt idx="20">
                  <c:v>1.8419000000000001</c:v>
                </c:pt>
                <c:pt idx="21">
                  <c:v>2.0255999999999998</c:v>
                </c:pt>
                <c:pt idx="22">
                  <c:v>2.2307000000000001</c:v>
                </c:pt>
                <c:pt idx="23">
                  <c:v>1.7067000000000001</c:v>
                </c:pt>
                <c:pt idx="24">
                  <c:v>1.8108</c:v>
                </c:pt>
                <c:pt idx="25">
                  <c:v>2.3262999999999998</c:v>
                </c:pt>
                <c:pt idx="26">
                  <c:v>1.5443</c:v>
                </c:pt>
                <c:pt idx="27">
                  <c:v>2.4662999999999999</c:v>
                </c:pt>
                <c:pt idx="28">
                  <c:v>1.5085</c:v>
                </c:pt>
                <c:pt idx="29">
                  <c:v>1.5571999999999999</c:v>
                </c:pt>
                <c:pt idx="30">
                  <c:v>0.79379999999999995</c:v>
                </c:pt>
                <c:pt idx="31">
                  <c:v>0.65920000000000001</c:v>
                </c:pt>
                <c:pt idx="32">
                  <c:v>0.5575</c:v>
                </c:pt>
                <c:pt idx="33">
                  <c:v>0.88219999999999998</c:v>
                </c:pt>
                <c:pt idx="34">
                  <c:v>0.87519999999999998</c:v>
                </c:pt>
                <c:pt idx="35">
                  <c:v>0.66510000000000002</c:v>
                </c:pt>
                <c:pt idx="36">
                  <c:v>0.74150000000000005</c:v>
                </c:pt>
                <c:pt idx="37">
                  <c:v>0.9536</c:v>
                </c:pt>
                <c:pt idx="38">
                  <c:v>0.58360000000000001</c:v>
                </c:pt>
                <c:pt idx="39">
                  <c:v>0.81420000000000003</c:v>
                </c:pt>
                <c:pt idx="40">
                  <c:v>0.26290000000000002</c:v>
                </c:pt>
                <c:pt idx="41">
                  <c:v>0.2898</c:v>
                </c:pt>
                <c:pt idx="42">
                  <c:v>0.43630000000000002</c:v>
                </c:pt>
                <c:pt idx="43">
                  <c:v>0.17299999999999999</c:v>
                </c:pt>
                <c:pt idx="44">
                  <c:v>0.3957</c:v>
                </c:pt>
                <c:pt idx="45">
                  <c:v>0.1077</c:v>
                </c:pt>
                <c:pt idx="46">
                  <c:v>0.4199</c:v>
                </c:pt>
                <c:pt idx="47">
                  <c:v>0.5575</c:v>
                </c:pt>
                <c:pt idx="48">
                  <c:v>0.49419999999999997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3D-7740-8B6B-995AD145DF21}"/>
            </c:ext>
          </c:extLst>
        </c:ser>
        <c:ser>
          <c:idx val="3"/>
          <c:order val="2"/>
          <c:tx>
            <c:strRef>
              <c:f>'eigenvalues-drdv'!$W$1:$X$1</c:f>
              <c:strCache>
                <c:ptCount val="1"/>
                <c:pt idx="0">
                  <c:v>16.8kpa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20"/>
            <c:marker>
              <c:symbol val="square"/>
              <c:size val="10"/>
              <c:spPr>
                <a:solidFill>
                  <a:srgbClr val="FF0000">
                    <a:alpha val="80000"/>
                  </a:srgbClr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C3D-7740-8B6B-995AD145DF21}"/>
              </c:ext>
            </c:extLst>
          </c:dPt>
          <c:xVal>
            <c:numRef>
              <c:f>'eigenvalues-drdv'!$W$2:$W$51</c:f>
              <c:numCache>
                <c:formatCode>General</c:formatCode>
                <c:ptCount val="50"/>
                <c:pt idx="0">
                  <c:v>-4.4000000000000003E-3</c:v>
                </c:pt>
                <c:pt idx="1">
                  <c:v>-3.1899999999999998E-2</c:v>
                </c:pt>
                <c:pt idx="2">
                  <c:v>1.3100000000000001E-2</c:v>
                </c:pt>
                <c:pt idx="3">
                  <c:v>2.1700000000000001E-2</c:v>
                </c:pt>
                <c:pt idx="4">
                  <c:v>-7.3200000000000001E-2</c:v>
                </c:pt>
                <c:pt idx="5">
                  <c:v>-0.1575</c:v>
                </c:pt>
                <c:pt idx="6">
                  <c:v>-0.13769999999999999</c:v>
                </c:pt>
                <c:pt idx="7">
                  <c:v>2.2499999999999999E-2</c:v>
                </c:pt>
                <c:pt idx="8">
                  <c:v>-0.1893</c:v>
                </c:pt>
                <c:pt idx="9">
                  <c:v>-0.15490000000000001</c:v>
                </c:pt>
                <c:pt idx="10">
                  <c:v>-9.2700000000000005E-2</c:v>
                </c:pt>
                <c:pt idx="11">
                  <c:v>-4.7899999999999998E-2</c:v>
                </c:pt>
                <c:pt idx="12">
                  <c:v>-0.15329999999999999</c:v>
                </c:pt>
                <c:pt idx="13">
                  <c:v>-0.16980000000000001</c:v>
                </c:pt>
                <c:pt idx="14">
                  <c:v>-1.55E-2</c:v>
                </c:pt>
                <c:pt idx="15">
                  <c:v>5.8999999999999999E-3</c:v>
                </c:pt>
                <c:pt idx="16">
                  <c:v>-0.23350000000000001</c:v>
                </c:pt>
                <c:pt idx="17">
                  <c:v>-0.15720000000000001</c:v>
                </c:pt>
                <c:pt idx="18">
                  <c:v>1.77E-2</c:v>
                </c:pt>
                <c:pt idx="19">
                  <c:v>2.2499999999999999E-2</c:v>
                </c:pt>
                <c:pt idx="20">
                  <c:v>-0.1457</c:v>
                </c:pt>
                <c:pt idx="21">
                  <c:v>-0.23</c:v>
                </c:pt>
                <c:pt idx="22">
                  <c:v>-0.13</c:v>
                </c:pt>
                <c:pt idx="23">
                  <c:v>-0.15720000000000001</c:v>
                </c:pt>
                <c:pt idx="24">
                  <c:v>-0.36620000000000003</c:v>
                </c:pt>
                <c:pt idx="25">
                  <c:v>-0.31109999999999999</c:v>
                </c:pt>
                <c:pt idx="26">
                  <c:v>-0.16980000000000001</c:v>
                </c:pt>
                <c:pt idx="27">
                  <c:v>-0.26250000000000001</c:v>
                </c:pt>
                <c:pt idx="28">
                  <c:v>-0.23350000000000001</c:v>
                </c:pt>
                <c:pt idx="29">
                  <c:v>-0.32769999999999999</c:v>
                </c:pt>
                <c:pt idx="30">
                  <c:v>-0.1201</c:v>
                </c:pt>
                <c:pt idx="31">
                  <c:v>-0.1067</c:v>
                </c:pt>
                <c:pt idx="32">
                  <c:v>-0.18079999999999999</c:v>
                </c:pt>
                <c:pt idx="33">
                  <c:v>-7.3200000000000001E-2</c:v>
                </c:pt>
                <c:pt idx="34">
                  <c:v>-0.15490000000000001</c:v>
                </c:pt>
                <c:pt idx="35">
                  <c:v>-0.2417</c:v>
                </c:pt>
                <c:pt idx="36">
                  <c:v>-0.24360000000000001</c:v>
                </c:pt>
                <c:pt idx="37">
                  <c:v>-0.2351</c:v>
                </c:pt>
                <c:pt idx="38">
                  <c:v>-3.1899999999999998E-2</c:v>
                </c:pt>
                <c:pt idx="39">
                  <c:v>-0.24079999999999999</c:v>
                </c:pt>
                <c:pt idx="40">
                  <c:v>-0.19</c:v>
                </c:pt>
                <c:pt idx="41">
                  <c:v>-0.2089</c:v>
                </c:pt>
                <c:pt idx="42">
                  <c:v>-0.1678</c:v>
                </c:pt>
                <c:pt idx="43">
                  <c:v>-0.1993</c:v>
                </c:pt>
                <c:pt idx="44">
                  <c:v>-0.21659999999999999</c:v>
                </c:pt>
                <c:pt idx="45">
                  <c:v>-0.1067</c:v>
                </c:pt>
                <c:pt idx="46">
                  <c:v>-0.1981</c:v>
                </c:pt>
                <c:pt idx="47">
                  <c:v>-0.25629999999999997</c:v>
                </c:pt>
                <c:pt idx="48">
                  <c:v>-5.9999999999999995E-4</c:v>
                </c:pt>
                <c:pt idx="49">
                  <c:v>-5.9999999999999995E-4</c:v>
                </c:pt>
              </c:numCache>
            </c:numRef>
          </c:xVal>
          <c:yVal>
            <c:numRef>
              <c:f>'eigenvalues-drdv'!$X$2:$X$51</c:f>
              <c:numCache>
                <c:formatCode>General</c:formatCode>
                <c:ptCount val="50"/>
                <c:pt idx="0">
                  <c:v>1.0214000000000001</c:v>
                </c:pt>
                <c:pt idx="1">
                  <c:v>0.95679999999999998</c:v>
                </c:pt>
                <c:pt idx="2">
                  <c:v>1.0785</c:v>
                </c:pt>
                <c:pt idx="3">
                  <c:v>1.131</c:v>
                </c:pt>
                <c:pt idx="4">
                  <c:v>0.88470000000000004</c:v>
                </c:pt>
                <c:pt idx="5">
                  <c:v>1.0452999999999999</c:v>
                </c:pt>
                <c:pt idx="6">
                  <c:v>1.0961000000000001</c:v>
                </c:pt>
                <c:pt idx="7">
                  <c:v>1.1788000000000001</c:v>
                </c:pt>
                <c:pt idx="8">
                  <c:v>1.0007999999999999</c:v>
                </c:pt>
                <c:pt idx="9">
                  <c:v>0.87360000000000004</c:v>
                </c:pt>
                <c:pt idx="10">
                  <c:v>1.4060999999999999</c:v>
                </c:pt>
                <c:pt idx="11">
                  <c:v>1.3595999999999999</c:v>
                </c:pt>
                <c:pt idx="12">
                  <c:v>1.4576</c:v>
                </c:pt>
                <c:pt idx="13">
                  <c:v>1.5438000000000001</c:v>
                </c:pt>
                <c:pt idx="14">
                  <c:v>1.3145</c:v>
                </c:pt>
                <c:pt idx="15">
                  <c:v>1.2690999999999999</c:v>
                </c:pt>
                <c:pt idx="16">
                  <c:v>1.5142</c:v>
                </c:pt>
                <c:pt idx="17">
                  <c:v>1.7022999999999999</c:v>
                </c:pt>
                <c:pt idx="18">
                  <c:v>1.2239</c:v>
                </c:pt>
                <c:pt idx="19">
                  <c:v>1.1788000000000001</c:v>
                </c:pt>
                <c:pt idx="20">
                  <c:v>1.8422000000000001</c:v>
                </c:pt>
                <c:pt idx="21">
                  <c:v>2.0211999999999999</c:v>
                </c:pt>
                <c:pt idx="22">
                  <c:v>2.2290999999999999</c:v>
                </c:pt>
                <c:pt idx="23">
                  <c:v>1.7022999999999999</c:v>
                </c:pt>
                <c:pt idx="24">
                  <c:v>1.8056000000000001</c:v>
                </c:pt>
                <c:pt idx="25">
                  <c:v>2.3262999999999998</c:v>
                </c:pt>
                <c:pt idx="26">
                  <c:v>1.5438000000000001</c:v>
                </c:pt>
                <c:pt idx="27">
                  <c:v>2.4628999999999999</c:v>
                </c:pt>
                <c:pt idx="28">
                  <c:v>1.5142</c:v>
                </c:pt>
                <c:pt idx="29">
                  <c:v>1.5634999999999999</c:v>
                </c:pt>
                <c:pt idx="30">
                  <c:v>0.79559999999999997</c:v>
                </c:pt>
                <c:pt idx="31">
                  <c:v>0.55589999999999995</c:v>
                </c:pt>
                <c:pt idx="32">
                  <c:v>0.65990000000000004</c:v>
                </c:pt>
                <c:pt idx="33">
                  <c:v>0.88470000000000004</c:v>
                </c:pt>
                <c:pt idx="34">
                  <c:v>0.87360000000000004</c:v>
                </c:pt>
                <c:pt idx="35">
                  <c:v>0.67689999999999995</c:v>
                </c:pt>
                <c:pt idx="36">
                  <c:v>0.75429999999999997</c:v>
                </c:pt>
                <c:pt idx="37">
                  <c:v>0.59450000000000003</c:v>
                </c:pt>
                <c:pt idx="38">
                  <c:v>0.95679999999999998</c:v>
                </c:pt>
                <c:pt idx="39">
                  <c:v>0.82809999999999995</c:v>
                </c:pt>
                <c:pt idx="40">
                  <c:v>0.2571</c:v>
                </c:pt>
                <c:pt idx="41">
                  <c:v>0.29830000000000001</c:v>
                </c:pt>
                <c:pt idx="42">
                  <c:v>0.43269999999999997</c:v>
                </c:pt>
                <c:pt idx="43">
                  <c:v>0.18090000000000001</c:v>
                </c:pt>
                <c:pt idx="44">
                  <c:v>0.40500000000000003</c:v>
                </c:pt>
                <c:pt idx="45">
                  <c:v>0.55589999999999995</c:v>
                </c:pt>
                <c:pt idx="46">
                  <c:v>0.1012</c:v>
                </c:pt>
                <c:pt idx="47">
                  <c:v>0.41930000000000001</c:v>
                </c:pt>
                <c:pt idx="48">
                  <c:v>0</c:v>
                </c:pt>
                <c:pt idx="4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3D-7740-8B6B-995AD145DF21}"/>
            </c:ext>
          </c:extLst>
        </c:ser>
        <c:ser>
          <c:idx val="5"/>
          <c:order val="3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3D-7740-8B6B-995AD145DF21}"/>
            </c:ext>
          </c:extLst>
        </c:ser>
        <c:ser>
          <c:idx val="10"/>
          <c:order val="4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000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3D-7740-8B6B-995AD145DF21}"/>
            </c:ext>
          </c:extLst>
        </c:ser>
        <c:ser>
          <c:idx val="9"/>
          <c:order val="5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C3D-7740-8B6B-995AD145DF21}"/>
            </c:ext>
          </c:extLst>
        </c:ser>
        <c:ser>
          <c:idx val="0"/>
          <c:order val="6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2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C3D-7740-8B6B-995AD145DF21}"/>
            </c:ext>
          </c:extLst>
        </c:ser>
        <c:ser>
          <c:idx val="4"/>
          <c:order val="7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4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C3D-7740-8B6B-995AD145DF21}"/>
            </c:ext>
          </c:extLst>
        </c:ser>
        <c:ser>
          <c:idx val="6"/>
          <c:order val="8"/>
          <c:tx>
            <c:strRef>
              <c:f>'eigenvalues-drdv'!$AM$1:$AN$1</c:f>
              <c:strCache>
                <c:ptCount val="1"/>
                <c:pt idx="0">
                  <c:v>16.2kpa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6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'eigenvalues-drdv'!$AM$2:$AM$51</c:f>
              <c:numCache>
                <c:formatCode>General</c:formatCode>
                <c:ptCount val="50"/>
                <c:pt idx="0">
                  <c:v>-0.1047</c:v>
                </c:pt>
                <c:pt idx="1">
                  <c:v>-9.5399999999999999E-2</c:v>
                </c:pt>
                <c:pt idx="2">
                  <c:v>-9.0800000000000006E-2</c:v>
                </c:pt>
                <c:pt idx="3">
                  <c:v>-6.6299999999999998E-2</c:v>
                </c:pt>
                <c:pt idx="4">
                  <c:v>-0.13950000000000001</c:v>
                </c:pt>
                <c:pt idx="5">
                  <c:v>-0.1416</c:v>
                </c:pt>
                <c:pt idx="6">
                  <c:v>-4.8500000000000001E-2</c:v>
                </c:pt>
                <c:pt idx="7">
                  <c:v>-0.18210000000000001</c:v>
                </c:pt>
                <c:pt idx="8">
                  <c:v>-0.1452</c:v>
                </c:pt>
                <c:pt idx="9">
                  <c:v>-4.0300000000000002E-2</c:v>
                </c:pt>
                <c:pt idx="10">
                  <c:v>-0.11219999999999999</c:v>
                </c:pt>
                <c:pt idx="11">
                  <c:v>-0.12909999999999999</c:v>
                </c:pt>
                <c:pt idx="12">
                  <c:v>-0.1053</c:v>
                </c:pt>
                <c:pt idx="13">
                  <c:v>-8.8200000000000001E-2</c:v>
                </c:pt>
                <c:pt idx="14">
                  <c:v>-0.1855</c:v>
                </c:pt>
                <c:pt idx="15">
                  <c:v>-6.0600000000000001E-2</c:v>
                </c:pt>
                <c:pt idx="16">
                  <c:v>-4.48E-2</c:v>
                </c:pt>
                <c:pt idx="17">
                  <c:v>-0.25640000000000002</c:v>
                </c:pt>
                <c:pt idx="18">
                  <c:v>-0.19159999999999999</c:v>
                </c:pt>
                <c:pt idx="19">
                  <c:v>-3.8899999999999997E-2</c:v>
                </c:pt>
                <c:pt idx="20">
                  <c:v>-0.1198</c:v>
                </c:pt>
                <c:pt idx="21">
                  <c:v>-0.22539999999999999</c:v>
                </c:pt>
                <c:pt idx="22">
                  <c:v>-0.1019</c:v>
                </c:pt>
                <c:pt idx="23">
                  <c:v>-0.1053</c:v>
                </c:pt>
                <c:pt idx="24">
                  <c:v>-0.26960000000000001</c:v>
                </c:pt>
                <c:pt idx="25">
                  <c:v>-0.31659999999999999</c:v>
                </c:pt>
                <c:pt idx="26">
                  <c:v>-0.11219999999999999</c:v>
                </c:pt>
                <c:pt idx="27">
                  <c:v>-0.27689999999999998</c:v>
                </c:pt>
                <c:pt idx="28">
                  <c:v>-0.24829999999999999</c:v>
                </c:pt>
                <c:pt idx="29">
                  <c:v>-0.15090000000000001</c:v>
                </c:pt>
                <c:pt idx="30">
                  <c:v>-8.6199999999999999E-2</c:v>
                </c:pt>
                <c:pt idx="31">
                  <c:v>-0.16400000000000001</c:v>
                </c:pt>
                <c:pt idx="32">
                  <c:v>-0.24199999999999999</c:v>
                </c:pt>
                <c:pt idx="33">
                  <c:v>-0.24060000000000001</c:v>
                </c:pt>
                <c:pt idx="34">
                  <c:v>-0.23830000000000001</c:v>
                </c:pt>
                <c:pt idx="35">
                  <c:v>-0.18779999999999999</c:v>
                </c:pt>
                <c:pt idx="36">
                  <c:v>-0.2286</c:v>
                </c:pt>
                <c:pt idx="37">
                  <c:v>-0.23649999999999999</c:v>
                </c:pt>
                <c:pt idx="38">
                  <c:v>-0.21099999999999999</c:v>
                </c:pt>
                <c:pt idx="39">
                  <c:v>-0.18210000000000001</c:v>
                </c:pt>
                <c:pt idx="40">
                  <c:v>-0.23019999999999999</c:v>
                </c:pt>
                <c:pt idx="41">
                  <c:v>-0.24060000000000001</c:v>
                </c:pt>
                <c:pt idx="42">
                  <c:v>-0.2268</c:v>
                </c:pt>
                <c:pt idx="43">
                  <c:v>-0.23280000000000001</c:v>
                </c:pt>
                <c:pt idx="44">
                  <c:v>-0.18779999999999999</c:v>
                </c:pt>
                <c:pt idx="45">
                  <c:v>-8.6199999999999999E-2</c:v>
                </c:pt>
                <c:pt idx="48">
                  <c:v>-0.2409</c:v>
                </c:pt>
                <c:pt idx="49">
                  <c:v>-0.23649999999999999</c:v>
                </c:pt>
              </c:numCache>
            </c:numRef>
          </c:xVal>
          <c:yVal>
            <c:numRef>
              <c:f>'eigenvalues-drdv'!$AN$2:$AN$51</c:f>
              <c:numCache>
                <c:formatCode>General</c:formatCode>
                <c:ptCount val="50"/>
                <c:pt idx="0">
                  <c:v>1.0339</c:v>
                </c:pt>
                <c:pt idx="1">
                  <c:v>1.0681</c:v>
                </c:pt>
                <c:pt idx="2">
                  <c:v>1.0742</c:v>
                </c:pt>
                <c:pt idx="3">
                  <c:v>1.1123000000000001</c:v>
                </c:pt>
                <c:pt idx="4">
                  <c:v>1.0179</c:v>
                </c:pt>
                <c:pt idx="5">
                  <c:v>1.0024</c:v>
                </c:pt>
                <c:pt idx="6">
                  <c:v>1.1534</c:v>
                </c:pt>
                <c:pt idx="7">
                  <c:v>0.97189999999999999</c:v>
                </c:pt>
                <c:pt idx="8">
                  <c:v>1.1262000000000001</c:v>
                </c:pt>
                <c:pt idx="9">
                  <c:v>1.1906000000000001</c:v>
                </c:pt>
                <c:pt idx="10">
                  <c:v>1.5612999999999999</c:v>
                </c:pt>
                <c:pt idx="11">
                  <c:v>1.377</c:v>
                </c:pt>
                <c:pt idx="12">
                  <c:v>1.6471</c:v>
                </c:pt>
                <c:pt idx="13">
                  <c:v>1.3339000000000001</c:v>
                </c:pt>
                <c:pt idx="14">
                  <c:v>1.4333</c:v>
                </c:pt>
                <c:pt idx="15">
                  <c:v>1.2963</c:v>
                </c:pt>
                <c:pt idx="16">
                  <c:v>1.2602</c:v>
                </c:pt>
                <c:pt idx="17">
                  <c:v>1.5044</c:v>
                </c:pt>
                <c:pt idx="18">
                  <c:v>1.3062</c:v>
                </c:pt>
                <c:pt idx="19">
                  <c:v>1.2252000000000001</c:v>
                </c:pt>
                <c:pt idx="20">
                  <c:v>2.1753</c:v>
                </c:pt>
                <c:pt idx="21">
                  <c:v>2.0104000000000002</c:v>
                </c:pt>
                <c:pt idx="22">
                  <c:v>1.7867</c:v>
                </c:pt>
                <c:pt idx="23">
                  <c:v>1.6471</c:v>
                </c:pt>
                <c:pt idx="24">
                  <c:v>2.2795000000000001</c:v>
                </c:pt>
                <c:pt idx="25">
                  <c:v>1.7219</c:v>
                </c:pt>
                <c:pt idx="26">
                  <c:v>1.5612999999999999</c:v>
                </c:pt>
                <c:pt idx="27">
                  <c:v>2.4106000000000001</c:v>
                </c:pt>
                <c:pt idx="28">
                  <c:v>2.4398</c:v>
                </c:pt>
                <c:pt idx="29">
                  <c:v>2.5036</c:v>
                </c:pt>
                <c:pt idx="30">
                  <c:v>0.56110000000000004</c:v>
                </c:pt>
                <c:pt idx="31">
                  <c:v>0.87739999999999996</c:v>
                </c:pt>
                <c:pt idx="32">
                  <c:v>0.70679999999999998</c:v>
                </c:pt>
                <c:pt idx="33">
                  <c:v>0.62080000000000002</c:v>
                </c:pt>
                <c:pt idx="34">
                  <c:v>0.78690000000000004</c:v>
                </c:pt>
                <c:pt idx="35">
                  <c:v>0.49490000000000001</c:v>
                </c:pt>
                <c:pt idx="36">
                  <c:v>0.86129999999999995</c:v>
                </c:pt>
                <c:pt idx="37">
                  <c:v>0.52700000000000002</c:v>
                </c:pt>
                <c:pt idx="38">
                  <c:v>0.92549999999999999</c:v>
                </c:pt>
                <c:pt idx="39">
                  <c:v>0.97189999999999999</c:v>
                </c:pt>
                <c:pt idx="40">
                  <c:v>0.31359999999999999</c:v>
                </c:pt>
                <c:pt idx="41">
                  <c:v>0.29449999999999998</c:v>
                </c:pt>
                <c:pt idx="42">
                  <c:v>0.18990000000000001</c:v>
                </c:pt>
                <c:pt idx="43">
                  <c:v>0.4244</c:v>
                </c:pt>
                <c:pt idx="44">
                  <c:v>0.49490000000000001</c:v>
                </c:pt>
                <c:pt idx="45">
                  <c:v>0.56110000000000004</c:v>
                </c:pt>
                <c:pt idx="48">
                  <c:v>0.1143</c:v>
                </c:pt>
                <c:pt idx="49">
                  <c:v>0.52700000000000002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C3D-7740-8B6B-995AD145DF21}"/>
            </c:ext>
          </c:extLst>
        </c:ser>
        <c:ser>
          <c:idx val="8"/>
          <c:order val="9"/>
          <c:tx>
            <c:strRef>
              <c:f>'eigenvalues-drdv'!$AO$1:$AP$1</c:f>
              <c:strCache>
                <c:ptCount val="1"/>
                <c:pt idx="0">
                  <c:v>16.1kpa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8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'eigenvalues-drdv'!$AO$2:$AO$51</c:f>
              <c:numCache>
                <c:formatCode>General</c:formatCode>
                <c:ptCount val="50"/>
                <c:pt idx="0">
                  <c:v>-0.10349999999999999</c:v>
                </c:pt>
                <c:pt idx="1">
                  <c:v>-8.9200000000000002E-2</c:v>
                </c:pt>
                <c:pt idx="2">
                  <c:v>-0.10290000000000001</c:v>
                </c:pt>
                <c:pt idx="3">
                  <c:v>-7.2499999999999995E-2</c:v>
                </c:pt>
                <c:pt idx="4">
                  <c:v>-0.1406</c:v>
                </c:pt>
                <c:pt idx="5">
                  <c:v>-0.1487</c:v>
                </c:pt>
                <c:pt idx="6">
                  <c:v>-5.3699999999999998E-2</c:v>
                </c:pt>
                <c:pt idx="7">
                  <c:v>-0.1812</c:v>
                </c:pt>
                <c:pt idx="8">
                  <c:v>-0.14330000000000001</c:v>
                </c:pt>
                <c:pt idx="9">
                  <c:v>-4.48E-2</c:v>
                </c:pt>
                <c:pt idx="10">
                  <c:v>-0.1099</c:v>
                </c:pt>
                <c:pt idx="11">
                  <c:v>-0.1007</c:v>
                </c:pt>
                <c:pt idx="12">
                  <c:v>-0.1308</c:v>
                </c:pt>
                <c:pt idx="13">
                  <c:v>-9.0300000000000005E-2</c:v>
                </c:pt>
                <c:pt idx="14">
                  <c:v>-0.18679999999999999</c:v>
                </c:pt>
                <c:pt idx="15">
                  <c:v>-6.3299999999999995E-2</c:v>
                </c:pt>
                <c:pt idx="16">
                  <c:v>-4.8000000000000001E-2</c:v>
                </c:pt>
                <c:pt idx="17">
                  <c:v>-0.25659999999999999</c:v>
                </c:pt>
                <c:pt idx="18">
                  <c:v>-0.19139999999999999</c:v>
                </c:pt>
                <c:pt idx="19">
                  <c:v>-4.2700000000000002E-2</c:v>
                </c:pt>
                <c:pt idx="20">
                  <c:v>-0.11799999999999999</c:v>
                </c:pt>
                <c:pt idx="21">
                  <c:v>-0.2258</c:v>
                </c:pt>
                <c:pt idx="22">
                  <c:v>-9.9099999999999994E-2</c:v>
                </c:pt>
                <c:pt idx="23">
                  <c:v>-0.1007</c:v>
                </c:pt>
                <c:pt idx="24">
                  <c:v>-0.2676</c:v>
                </c:pt>
                <c:pt idx="25">
                  <c:v>-0.31080000000000002</c:v>
                </c:pt>
                <c:pt idx="26">
                  <c:v>-0.1099</c:v>
                </c:pt>
                <c:pt idx="27">
                  <c:v>-0.2747</c:v>
                </c:pt>
                <c:pt idx="28">
                  <c:v>-0.24840000000000001</c:v>
                </c:pt>
                <c:pt idx="29">
                  <c:v>-0.34399999999999997</c:v>
                </c:pt>
                <c:pt idx="30">
                  <c:v>-8.5900000000000004E-2</c:v>
                </c:pt>
                <c:pt idx="31">
                  <c:v>-0.16500000000000001</c:v>
                </c:pt>
                <c:pt idx="32">
                  <c:v>-0.2432</c:v>
                </c:pt>
                <c:pt idx="33">
                  <c:v>-0.24229999999999999</c:v>
                </c:pt>
                <c:pt idx="34">
                  <c:v>-0.23899999999999999</c:v>
                </c:pt>
                <c:pt idx="35">
                  <c:v>-0.19309999999999999</c:v>
                </c:pt>
                <c:pt idx="36">
                  <c:v>-0.2288</c:v>
                </c:pt>
                <c:pt idx="37">
                  <c:v>-0.23860000000000001</c:v>
                </c:pt>
                <c:pt idx="38">
                  <c:v>-0.21060000000000001</c:v>
                </c:pt>
                <c:pt idx="39">
                  <c:v>-0.1812</c:v>
                </c:pt>
                <c:pt idx="40">
                  <c:v>-0.23330000000000001</c:v>
                </c:pt>
                <c:pt idx="41">
                  <c:v>-0.24790000000000001</c:v>
                </c:pt>
                <c:pt idx="42">
                  <c:v>-0.2306</c:v>
                </c:pt>
                <c:pt idx="43">
                  <c:v>-0.2354</c:v>
                </c:pt>
                <c:pt idx="44">
                  <c:v>-8.5900000000000004E-2</c:v>
                </c:pt>
                <c:pt idx="45">
                  <c:v>-0.19309999999999999</c:v>
                </c:pt>
                <c:pt idx="48">
                  <c:v>-0.24679999999999999</c:v>
                </c:pt>
                <c:pt idx="49">
                  <c:v>-0.23860000000000001</c:v>
                </c:pt>
              </c:numCache>
            </c:numRef>
          </c:xVal>
          <c:yVal>
            <c:numRef>
              <c:f>'eigenvalues-drdv'!$AP$2:$AP$51</c:f>
              <c:numCache>
                <c:formatCode>General</c:formatCode>
                <c:ptCount val="50"/>
                <c:pt idx="0">
                  <c:v>1.0369999999999999</c:v>
                </c:pt>
                <c:pt idx="1">
                  <c:v>1.0748</c:v>
                </c:pt>
                <c:pt idx="2">
                  <c:v>1.0726</c:v>
                </c:pt>
                <c:pt idx="3">
                  <c:v>1.1161000000000001</c:v>
                </c:pt>
                <c:pt idx="4">
                  <c:v>1.0078</c:v>
                </c:pt>
                <c:pt idx="5">
                  <c:v>1.0233000000000001</c:v>
                </c:pt>
                <c:pt idx="6">
                  <c:v>1.1565000000000001</c:v>
                </c:pt>
                <c:pt idx="7">
                  <c:v>0.97899999999999998</c:v>
                </c:pt>
                <c:pt idx="8">
                  <c:v>1.1234999999999999</c:v>
                </c:pt>
                <c:pt idx="9">
                  <c:v>1.1930000000000001</c:v>
                </c:pt>
                <c:pt idx="10">
                  <c:v>1.5633999999999999</c:v>
                </c:pt>
                <c:pt idx="11">
                  <c:v>1.6444000000000001</c:v>
                </c:pt>
                <c:pt idx="12">
                  <c:v>1.3758999999999999</c:v>
                </c:pt>
                <c:pt idx="13">
                  <c:v>1.3332999999999999</c:v>
                </c:pt>
                <c:pt idx="14">
                  <c:v>1.4323999999999999</c:v>
                </c:pt>
                <c:pt idx="15">
                  <c:v>1.2964</c:v>
                </c:pt>
                <c:pt idx="16">
                  <c:v>1.2612000000000001</c:v>
                </c:pt>
                <c:pt idx="17">
                  <c:v>1.5047999999999999</c:v>
                </c:pt>
                <c:pt idx="18">
                  <c:v>1.3145</c:v>
                </c:pt>
                <c:pt idx="19">
                  <c:v>1.2270000000000001</c:v>
                </c:pt>
                <c:pt idx="20">
                  <c:v>2.1707000000000001</c:v>
                </c:pt>
                <c:pt idx="21">
                  <c:v>2.0078999999999998</c:v>
                </c:pt>
                <c:pt idx="22">
                  <c:v>1.784</c:v>
                </c:pt>
                <c:pt idx="23">
                  <c:v>1.6444000000000001</c:v>
                </c:pt>
                <c:pt idx="24">
                  <c:v>2.2768999999999999</c:v>
                </c:pt>
                <c:pt idx="25">
                  <c:v>1.7174</c:v>
                </c:pt>
                <c:pt idx="26">
                  <c:v>1.5633999999999999</c:v>
                </c:pt>
                <c:pt idx="27">
                  <c:v>2.4077000000000002</c:v>
                </c:pt>
                <c:pt idx="28">
                  <c:v>2.4369999999999998</c:v>
                </c:pt>
                <c:pt idx="29">
                  <c:v>2.3932000000000002</c:v>
                </c:pt>
                <c:pt idx="30">
                  <c:v>0.56089999999999995</c:v>
                </c:pt>
                <c:pt idx="31">
                  <c:v>0.87680000000000002</c:v>
                </c:pt>
                <c:pt idx="32">
                  <c:v>0.71299999999999997</c:v>
                </c:pt>
                <c:pt idx="33">
                  <c:v>0.62660000000000005</c:v>
                </c:pt>
                <c:pt idx="34">
                  <c:v>0.79369999999999996</c:v>
                </c:pt>
                <c:pt idx="35">
                  <c:v>0.49719999999999998</c:v>
                </c:pt>
                <c:pt idx="36">
                  <c:v>0.86860000000000004</c:v>
                </c:pt>
                <c:pt idx="37">
                  <c:v>0.53239999999999998</c:v>
                </c:pt>
                <c:pt idx="38">
                  <c:v>0.93320000000000003</c:v>
                </c:pt>
                <c:pt idx="39">
                  <c:v>0.97899999999999998</c:v>
                </c:pt>
                <c:pt idx="40">
                  <c:v>0.31850000000000001</c:v>
                </c:pt>
                <c:pt idx="41">
                  <c:v>0.2928</c:v>
                </c:pt>
                <c:pt idx="42">
                  <c:v>0.19450000000000001</c:v>
                </c:pt>
                <c:pt idx="43">
                  <c:v>0.42949999999999999</c:v>
                </c:pt>
                <c:pt idx="44">
                  <c:v>0.56089999999999995</c:v>
                </c:pt>
                <c:pt idx="45">
                  <c:v>0.49719999999999998</c:v>
                </c:pt>
                <c:pt idx="48">
                  <c:v>0.111</c:v>
                </c:pt>
                <c:pt idx="49">
                  <c:v>0.53239999999999998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C3D-7740-8B6B-995AD145DF21}"/>
            </c:ext>
          </c:extLst>
        </c:ser>
        <c:ser>
          <c:idx val="2"/>
          <c:order val="10"/>
          <c:tx>
            <c:strRef>
              <c:f>'eigenvalues-drdv'!$AQ$1:$AR$1</c:f>
              <c:strCache>
                <c:ptCount val="1"/>
                <c:pt idx="0">
                  <c:v>16kpa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'eigenvalues-drdv'!$AQ$2:$AQ$51</c:f>
              <c:numCache>
                <c:formatCode>General</c:formatCode>
                <c:ptCount val="50"/>
                <c:pt idx="0">
                  <c:v>-0.10780000000000001</c:v>
                </c:pt>
                <c:pt idx="1">
                  <c:v>-9.1999999999999998E-2</c:v>
                </c:pt>
                <c:pt idx="2">
                  <c:v>-0.1038</c:v>
                </c:pt>
                <c:pt idx="3">
                  <c:v>-7.2599999999999998E-2</c:v>
                </c:pt>
                <c:pt idx="4">
                  <c:v>-0.14510000000000001</c:v>
                </c:pt>
                <c:pt idx="5">
                  <c:v>-0.15060000000000001</c:v>
                </c:pt>
                <c:pt idx="6">
                  <c:v>-5.33E-2</c:v>
                </c:pt>
                <c:pt idx="7">
                  <c:v>-0.18459999999999999</c:v>
                </c:pt>
                <c:pt idx="8">
                  <c:v>-0.14280000000000001</c:v>
                </c:pt>
                <c:pt idx="9">
                  <c:v>-4.3799999999999999E-2</c:v>
                </c:pt>
                <c:pt idx="10">
                  <c:v>-0.1119</c:v>
                </c:pt>
                <c:pt idx="11">
                  <c:v>-9.9500000000000005E-2</c:v>
                </c:pt>
                <c:pt idx="12">
                  <c:v>-0.1283</c:v>
                </c:pt>
                <c:pt idx="13">
                  <c:v>-8.7900000000000006E-2</c:v>
                </c:pt>
                <c:pt idx="14">
                  <c:v>-0.1845</c:v>
                </c:pt>
                <c:pt idx="15">
                  <c:v>-6.1199999999999997E-2</c:v>
                </c:pt>
                <c:pt idx="16">
                  <c:v>-4.6300000000000001E-2</c:v>
                </c:pt>
                <c:pt idx="17">
                  <c:v>-0.25419999999999998</c:v>
                </c:pt>
                <c:pt idx="18">
                  <c:v>-0.1983</c:v>
                </c:pt>
                <c:pt idx="19">
                  <c:v>-4.1300000000000003E-2</c:v>
                </c:pt>
                <c:pt idx="20">
                  <c:v>-0.11650000000000001</c:v>
                </c:pt>
                <c:pt idx="21">
                  <c:v>-0.22689999999999999</c:v>
                </c:pt>
                <c:pt idx="22">
                  <c:v>-9.9599999999999994E-2</c:v>
                </c:pt>
                <c:pt idx="23">
                  <c:v>-9.9500000000000005E-2</c:v>
                </c:pt>
                <c:pt idx="24">
                  <c:v>-0.26829999999999998</c:v>
                </c:pt>
                <c:pt idx="25">
                  <c:v>-0.30919999999999997</c:v>
                </c:pt>
                <c:pt idx="26">
                  <c:v>-0.1119</c:v>
                </c:pt>
                <c:pt idx="27">
                  <c:v>-0.27429999999999999</c:v>
                </c:pt>
                <c:pt idx="28">
                  <c:v>-0.25</c:v>
                </c:pt>
                <c:pt idx="29">
                  <c:v>-0.34050000000000002</c:v>
                </c:pt>
                <c:pt idx="30">
                  <c:v>-8.6999999999999994E-2</c:v>
                </c:pt>
                <c:pt idx="31">
                  <c:v>-0.1656</c:v>
                </c:pt>
                <c:pt idx="32">
                  <c:v>-0.24510000000000001</c:v>
                </c:pt>
                <c:pt idx="33">
                  <c:v>-0.24429999999999999</c:v>
                </c:pt>
                <c:pt idx="34">
                  <c:v>-0.24110000000000001</c:v>
                </c:pt>
                <c:pt idx="35">
                  <c:v>-0.19939999999999999</c:v>
                </c:pt>
                <c:pt idx="36">
                  <c:v>-0.2407</c:v>
                </c:pt>
                <c:pt idx="37">
                  <c:v>-0.2311</c:v>
                </c:pt>
                <c:pt idx="38">
                  <c:v>-0.21340000000000001</c:v>
                </c:pt>
                <c:pt idx="39">
                  <c:v>-0.18459999999999999</c:v>
                </c:pt>
                <c:pt idx="40">
                  <c:v>-0.23580000000000001</c:v>
                </c:pt>
                <c:pt idx="41">
                  <c:v>-0.23350000000000001</c:v>
                </c:pt>
                <c:pt idx="42">
                  <c:v>-0.25359999999999999</c:v>
                </c:pt>
                <c:pt idx="43">
                  <c:v>-0.23769999999999999</c:v>
                </c:pt>
                <c:pt idx="44">
                  <c:v>-8.6999999999999994E-2</c:v>
                </c:pt>
                <c:pt idx="45">
                  <c:v>-0.19939999999999999</c:v>
                </c:pt>
                <c:pt idx="48">
                  <c:v>-0.25140000000000001</c:v>
                </c:pt>
                <c:pt idx="49">
                  <c:v>-0.2407</c:v>
                </c:pt>
              </c:numCache>
            </c:numRef>
          </c:xVal>
          <c:yVal>
            <c:numRef>
              <c:f>'eigenvalues-drdv'!$AR$2:$AR$51</c:f>
              <c:numCache>
                <c:formatCode>General</c:formatCode>
                <c:ptCount val="50"/>
                <c:pt idx="0">
                  <c:v>1.0438000000000001</c:v>
                </c:pt>
                <c:pt idx="1">
                  <c:v>1.0779000000000001</c:v>
                </c:pt>
                <c:pt idx="2">
                  <c:v>1.0752999999999999</c:v>
                </c:pt>
                <c:pt idx="3">
                  <c:v>1.1191</c:v>
                </c:pt>
                <c:pt idx="4">
                  <c:v>1.0182</c:v>
                </c:pt>
                <c:pt idx="5">
                  <c:v>1.0257000000000001</c:v>
                </c:pt>
                <c:pt idx="6">
                  <c:v>1.1596</c:v>
                </c:pt>
                <c:pt idx="7">
                  <c:v>0.99109999999999998</c:v>
                </c:pt>
                <c:pt idx="8">
                  <c:v>1.1226</c:v>
                </c:pt>
                <c:pt idx="9">
                  <c:v>1.1961999999999999</c:v>
                </c:pt>
                <c:pt idx="10">
                  <c:v>1.5642</c:v>
                </c:pt>
                <c:pt idx="11">
                  <c:v>1.6439999999999999</c:v>
                </c:pt>
                <c:pt idx="12">
                  <c:v>1.3777999999999999</c:v>
                </c:pt>
                <c:pt idx="13">
                  <c:v>1.3358000000000001</c:v>
                </c:pt>
                <c:pt idx="14">
                  <c:v>1.4339</c:v>
                </c:pt>
                <c:pt idx="15">
                  <c:v>1.2992999999999999</c:v>
                </c:pt>
                <c:pt idx="16">
                  <c:v>1.2643</c:v>
                </c:pt>
                <c:pt idx="17">
                  <c:v>1.5065</c:v>
                </c:pt>
                <c:pt idx="18">
                  <c:v>1.3192999999999999</c:v>
                </c:pt>
                <c:pt idx="19">
                  <c:v>1.2302</c:v>
                </c:pt>
                <c:pt idx="20">
                  <c:v>2.169</c:v>
                </c:pt>
                <c:pt idx="21">
                  <c:v>2.0047000000000001</c:v>
                </c:pt>
                <c:pt idx="22">
                  <c:v>1.7838000000000001</c:v>
                </c:pt>
                <c:pt idx="23">
                  <c:v>1.6439999999999999</c:v>
                </c:pt>
                <c:pt idx="24">
                  <c:v>2.2770000000000001</c:v>
                </c:pt>
                <c:pt idx="25">
                  <c:v>1.7163999999999999</c:v>
                </c:pt>
                <c:pt idx="26">
                  <c:v>1.5642</c:v>
                </c:pt>
                <c:pt idx="27">
                  <c:v>2.4083000000000001</c:v>
                </c:pt>
                <c:pt idx="28">
                  <c:v>2.4346000000000001</c:v>
                </c:pt>
                <c:pt idx="29">
                  <c:v>2.3898999999999999</c:v>
                </c:pt>
                <c:pt idx="30">
                  <c:v>0.55989999999999995</c:v>
                </c:pt>
                <c:pt idx="31">
                  <c:v>0.87549999999999994</c:v>
                </c:pt>
                <c:pt idx="32">
                  <c:v>0.72140000000000004</c:v>
                </c:pt>
                <c:pt idx="33">
                  <c:v>0.63429999999999997</c:v>
                </c:pt>
                <c:pt idx="34">
                  <c:v>0.80289999999999995</c:v>
                </c:pt>
                <c:pt idx="35">
                  <c:v>0.49380000000000002</c:v>
                </c:pt>
                <c:pt idx="36">
                  <c:v>0.53959999999999997</c:v>
                </c:pt>
                <c:pt idx="37">
                  <c:v>0.87890000000000001</c:v>
                </c:pt>
                <c:pt idx="38">
                  <c:v>0.94469999999999998</c:v>
                </c:pt>
                <c:pt idx="39">
                  <c:v>0.99109999999999998</c:v>
                </c:pt>
                <c:pt idx="40">
                  <c:v>0.3251</c:v>
                </c:pt>
                <c:pt idx="41">
                  <c:v>0.20100000000000001</c:v>
                </c:pt>
                <c:pt idx="42">
                  <c:v>0.2863</c:v>
                </c:pt>
                <c:pt idx="43">
                  <c:v>0.4365</c:v>
                </c:pt>
                <c:pt idx="44">
                  <c:v>0.55989999999999995</c:v>
                </c:pt>
                <c:pt idx="45">
                  <c:v>0.49380000000000002</c:v>
                </c:pt>
                <c:pt idx="48">
                  <c:v>0.10440000000000001</c:v>
                </c:pt>
                <c:pt idx="49">
                  <c:v>0.53959999999999997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C3D-7740-8B6B-995AD145D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Real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</c:valAx>
      <c:valAx>
        <c:axId val="143886048"/>
        <c:scaling>
          <c:orientation val="minMax"/>
          <c:max val="3"/>
          <c:min val="-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Imagenary part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l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4956474190726163"/>
          <c:y val="4.2228288914018842E-2"/>
          <c:w val="0.18183927529892097"/>
          <c:h val="0.4901150116652084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6151939340916"/>
          <c:y val="2.954286964129484E-2"/>
          <c:w val="0.81431375765529312"/>
          <c:h val="0.85273057013706621"/>
        </c:manualLayout>
      </c:layout>
      <c:scatterChart>
        <c:scatterStyle val="lineMarker"/>
        <c:varyColors val="0"/>
        <c:ser>
          <c:idx val="5"/>
          <c:order val="0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26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8-EC47-B054-FED2268ED6B1}"/>
            </c:ext>
          </c:extLst>
        </c:ser>
        <c:ser>
          <c:idx val="10"/>
          <c:order val="1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98-EC47-B054-FED2268ED6B1}"/>
            </c:ext>
          </c:extLst>
        </c:ser>
        <c:ser>
          <c:idx val="9"/>
          <c:order val="2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98-EC47-B054-FED2268ED6B1}"/>
            </c:ext>
          </c:extLst>
        </c:ser>
        <c:ser>
          <c:idx val="0"/>
          <c:order val="3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5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98-EC47-B054-FED2268ED6B1}"/>
            </c:ext>
          </c:extLst>
        </c:ser>
        <c:ser>
          <c:idx val="4"/>
          <c:order val="4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98-EC47-B054-FED2268ED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0.1"/>
          <c:min val="-0.4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0.1"/>
      </c:valAx>
      <c:valAx>
        <c:axId val="143886048"/>
        <c:scaling>
          <c:orientation val="minMax"/>
          <c:max val="1.6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2"/>
      </c:valAx>
      <c:spPr>
        <a:noFill/>
        <a:ln w="25400">
          <a:solidFill>
            <a:srgbClr val="FF0000"/>
          </a:solidFill>
          <a:prstDash val="dash"/>
        </a:ln>
        <a:effectLst/>
      </c:spPr>
    </c:plotArea>
    <c:legend>
      <c:legendPos val="l"/>
      <c:layout>
        <c:manualLayout>
          <c:xMode val="edge"/>
          <c:yMode val="edge"/>
          <c:x val="0.15027158063575391"/>
          <c:y val="0.64888815981335668"/>
          <c:w val="0.16763433216681248"/>
          <c:h val="0.2098625692621755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76151939340916"/>
          <c:y val="2.954286964129484E-2"/>
          <c:w val="0.81431375765529312"/>
          <c:h val="0.85273057013706621"/>
        </c:manualLayout>
      </c:layout>
      <c:scatterChart>
        <c:scatterStyle val="lineMarker"/>
        <c:varyColors val="0"/>
        <c:ser>
          <c:idx val="5"/>
          <c:order val="0"/>
          <c:tx>
            <c:strRef>
              <c:f>'eigenvalues-drdv'!$Y$1:$Z$1</c:f>
              <c:strCache>
                <c:ptCount val="1"/>
                <c:pt idx="0">
                  <c:v>16.7kpa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26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'eigenvalues-drdv'!$Y$2:$Y$51</c:f>
              <c:numCache>
                <c:formatCode>General</c:formatCode>
                <c:ptCount val="50"/>
                <c:pt idx="0">
                  <c:v>-1.14E-2</c:v>
                </c:pt>
                <c:pt idx="1">
                  <c:v>-4.1500000000000002E-2</c:v>
                </c:pt>
                <c:pt idx="2">
                  <c:v>8.0000000000000002E-3</c:v>
                </c:pt>
                <c:pt idx="3">
                  <c:v>-8.5999999999999993E-2</c:v>
                </c:pt>
                <c:pt idx="4">
                  <c:v>1.8200000000000001E-2</c:v>
                </c:pt>
                <c:pt idx="5">
                  <c:v>-0.15590000000000001</c:v>
                </c:pt>
                <c:pt idx="6">
                  <c:v>-0.1353</c:v>
                </c:pt>
                <c:pt idx="7">
                  <c:v>2.0199999999999999E-2</c:v>
                </c:pt>
                <c:pt idx="8">
                  <c:v>-0.18870000000000001</c:v>
                </c:pt>
                <c:pt idx="9">
                  <c:v>-0.15620000000000001</c:v>
                </c:pt>
                <c:pt idx="10">
                  <c:v>-9.2700000000000005E-2</c:v>
                </c:pt>
                <c:pt idx="11">
                  <c:v>-4.8000000000000001E-2</c:v>
                </c:pt>
                <c:pt idx="12">
                  <c:v>-0.15340000000000001</c:v>
                </c:pt>
                <c:pt idx="13">
                  <c:v>-0.1638</c:v>
                </c:pt>
                <c:pt idx="14">
                  <c:v>-1.5800000000000002E-2</c:v>
                </c:pt>
                <c:pt idx="15">
                  <c:v>5.1999999999999998E-3</c:v>
                </c:pt>
                <c:pt idx="16">
                  <c:v>-0.2334</c:v>
                </c:pt>
                <c:pt idx="17">
                  <c:v>-0.1535</c:v>
                </c:pt>
                <c:pt idx="18">
                  <c:v>1.6299999999999999E-2</c:v>
                </c:pt>
                <c:pt idx="19">
                  <c:v>2.0199999999999999E-2</c:v>
                </c:pt>
                <c:pt idx="20">
                  <c:v>-0.14319999999999999</c:v>
                </c:pt>
                <c:pt idx="21">
                  <c:v>-0.23</c:v>
                </c:pt>
                <c:pt idx="22">
                  <c:v>-0.1288</c:v>
                </c:pt>
                <c:pt idx="23">
                  <c:v>-0.1535</c:v>
                </c:pt>
                <c:pt idx="24">
                  <c:v>-0.36559999999999998</c:v>
                </c:pt>
                <c:pt idx="25">
                  <c:v>-0.307</c:v>
                </c:pt>
                <c:pt idx="26">
                  <c:v>-0.1638</c:v>
                </c:pt>
                <c:pt idx="27">
                  <c:v>-0.2616</c:v>
                </c:pt>
                <c:pt idx="28">
                  <c:v>-0.2334</c:v>
                </c:pt>
                <c:pt idx="29">
                  <c:v>-0.32640000000000002</c:v>
                </c:pt>
                <c:pt idx="30">
                  <c:v>-0.1371</c:v>
                </c:pt>
                <c:pt idx="31">
                  <c:v>-0.104</c:v>
                </c:pt>
                <c:pt idx="32">
                  <c:v>-0.20319999999999999</c:v>
                </c:pt>
                <c:pt idx="33">
                  <c:v>-8.5999999999999993E-2</c:v>
                </c:pt>
                <c:pt idx="34">
                  <c:v>-0.15620000000000001</c:v>
                </c:pt>
                <c:pt idx="35">
                  <c:v>-0.24329999999999999</c:v>
                </c:pt>
                <c:pt idx="36">
                  <c:v>-0.245</c:v>
                </c:pt>
                <c:pt idx="37">
                  <c:v>-0.23710000000000001</c:v>
                </c:pt>
                <c:pt idx="38">
                  <c:v>-4.1500000000000002E-2</c:v>
                </c:pt>
                <c:pt idx="39">
                  <c:v>-0.24199999999999999</c:v>
                </c:pt>
                <c:pt idx="40">
                  <c:v>-0.1971</c:v>
                </c:pt>
                <c:pt idx="41">
                  <c:v>-0.2127</c:v>
                </c:pt>
                <c:pt idx="42">
                  <c:v>-0.17169999999999999</c:v>
                </c:pt>
                <c:pt idx="43">
                  <c:v>-0.20380000000000001</c:v>
                </c:pt>
                <c:pt idx="44">
                  <c:v>-0.21959999999999999</c:v>
                </c:pt>
                <c:pt idx="45">
                  <c:v>-0.104</c:v>
                </c:pt>
                <c:pt idx="46">
                  <c:v>-0.2046</c:v>
                </c:pt>
                <c:pt idx="49">
                  <c:v>-0.28439999999999999</c:v>
                </c:pt>
              </c:numCache>
            </c:numRef>
          </c:xVal>
          <c:yVal>
            <c:numRef>
              <c:f>'eigenvalues-drdv'!$Z$2:$Z$51</c:f>
              <c:numCache>
                <c:formatCode>General</c:formatCode>
                <c:ptCount val="50"/>
                <c:pt idx="0">
                  <c:v>1.0282</c:v>
                </c:pt>
                <c:pt idx="1">
                  <c:v>0.96460000000000001</c:v>
                </c:pt>
                <c:pt idx="2">
                  <c:v>1.0844</c:v>
                </c:pt>
                <c:pt idx="3">
                  <c:v>0.89380000000000004</c:v>
                </c:pt>
                <c:pt idx="4">
                  <c:v>1.1363000000000001</c:v>
                </c:pt>
                <c:pt idx="5">
                  <c:v>1.0481</c:v>
                </c:pt>
                <c:pt idx="6">
                  <c:v>1.0946</c:v>
                </c:pt>
                <c:pt idx="7">
                  <c:v>1.1835</c:v>
                </c:pt>
                <c:pt idx="8">
                  <c:v>1.0077</c:v>
                </c:pt>
                <c:pt idx="9">
                  <c:v>0.87339999999999995</c:v>
                </c:pt>
                <c:pt idx="10">
                  <c:v>1.4077</c:v>
                </c:pt>
                <c:pt idx="11">
                  <c:v>1.3617999999999999</c:v>
                </c:pt>
                <c:pt idx="12">
                  <c:v>1.4590000000000001</c:v>
                </c:pt>
                <c:pt idx="13">
                  <c:v>1.5444</c:v>
                </c:pt>
                <c:pt idx="14">
                  <c:v>1.3173999999999999</c:v>
                </c:pt>
                <c:pt idx="15">
                  <c:v>1.2726999999999999</c:v>
                </c:pt>
                <c:pt idx="16">
                  <c:v>1.5165</c:v>
                </c:pt>
                <c:pt idx="17">
                  <c:v>1.6932</c:v>
                </c:pt>
                <c:pt idx="18">
                  <c:v>1.2281</c:v>
                </c:pt>
                <c:pt idx="19">
                  <c:v>1.1835</c:v>
                </c:pt>
                <c:pt idx="20">
                  <c:v>1.8352999999999999</c:v>
                </c:pt>
                <c:pt idx="21">
                  <c:v>2.0184000000000002</c:v>
                </c:pt>
                <c:pt idx="22">
                  <c:v>2.2231999999999998</c:v>
                </c:pt>
                <c:pt idx="23">
                  <c:v>1.6932</c:v>
                </c:pt>
                <c:pt idx="24">
                  <c:v>1.7929999999999999</c:v>
                </c:pt>
                <c:pt idx="25">
                  <c:v>2.3208000000000002</c:v>
                </c:pt>
                <c:pt idx="26">
                  <c:v>1.5444</c:v>
                </c:pt>
                <c:pt idx="27">
                  <c:v>2.4590000000000001</c:v>
                </c:pt>
                <c:pt idx="28">
                  <c:v>1.5165</c:v>
                </c:pt>
                <c:pt idx="29">
                  <c:v>1.5682</c:v>
                </c:pt>
                <c:pt idx="30">
                  <c:v>0.80559999999999998</c:v>
                </c:pt>
                <c:pt idx="31">
                  <c:v>0.55559999999999998</c:v>
                </c:pt>
                <c:pt idx="32">
                  <c:v>0.66959999999999997</c:v>
                </c:pt>
                <c:pt idx="33">
                  <c:v>0.89380000000000004</c:v>
                </c:pt>
                <c:pt idx="34">
                  <c:v>0.87339999999999995</c:v>
                </c:pt>
                <c:pt idx="35">
                  <c:v>0.68589999999999995</c:v>
                </c:pt>
                <c:pt idx="36">
                  <c:v>0.76419999999999999</c:v>
                </c:pt>
                <c:pt idx="37">
                  <c:v>0.60260000000000002</c:v>
                </c:pt>
                <c:pt idx="38">
                  <c:v>0.96460000000000001</c:v>
                </c:pt>
                <c:pt idx="39">
                  <c:v>0.83850000000000002</c:v>
                </c:pt>
                <c:pt idx="40">
                  <c:v>0.25890000000000002</c:v>
                </c:pt>
                <c:pt idx="41">
                  <c:v>0.30370000000000003</c:v>
                </c:pt>
                <c:pt idx="42">
                  <c:v>0.43740000000000001</c:v>
                </c:pt>
                <c:pt idx="43">
                  <c:v>0.18509999999999999</c:v>
                </c:pt>
                <c:pt idx="44">
                  <c:v>0.4113</c:v>
                </c:pt>
                <c:pt idx="45">
                  <c:v>0.55559999999999998</c:v>
                </c:pt>
                <c:pt idx="46">
                  <c:v>0.1002</c:v>
                </c:pt>
                <c:pt idx="49">
                  <c:v>0.42420000000000002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98-EC47-B054-FED2268ED6B1}"/>
            </c:ext>
          </c:extLst>
        </c:ser>
        <c:ser>
          <c:idx val="10"/>
          <c:order val="1"/>
          <c:tx>
            <c:strRef>
              <c:f>'eigenvalues-drdv'!$AA$1:$AB$1</c:f>
              <c:strCache>
                <c:ptCount val="1"/>
                <c:pt idx="0">
                  <c:v>16.6kpa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40000"/>
                  <a:lumOff val="60000"/>
                  <a:alpha val="5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'eigenvalues-drdv'!$AA$2:$AA$51</c:f>
              <c:numCache>
                <c:formatCode>General</c:formatCode>
                <c:ptCount val="50"/>
                <c:pt idx="0">
                  <c:v>-2.7300000000000001E-2</c:v>
                </c:pt>
                <c:pt idx="1">
                  <c:v>-6.0199999999999997E-2</c:v>
                </c:pt>
                <c:pt idx="2">
                  <c:v>-5.7000000000000002E-3</c:v>
                </c:pt>
                <c:pt idx="3">
                  <c:v>6.1000000000000004E-3</c:v>
                </c:pt>
                <c:pt idx="4">
                  <c:v>-0.1085</c:v>
                </c:pt>
                <c:pt idx="5">
                  <c:v>-0.14729999999999999</c:v>
                </c:pt>
                <c:pt idx="6">
                  <c:v>-0.1275</c:v>
                </c:pt>
                <c:pt idx="7">
                  <c:v>-0.18160000000000001</c:v>
                </c:pt>
                <c:pt idx="8">
                  <c:v>9.5999999999999992E-3</c:v>
                </c:pt>
                <c:pt idx="9">
                  <c:v>-0.1578</c:v>
                </c:pt>
                <c:pt idx="10">
                  <c:v>-9.8900000000000002E-2</c:v>
                </c:pt>
                <c:pt idx="11">
                  <c:v>-5.4600000000000003E-2</c:v>
                </c:pt>
                <c:pt idx="12">
                  <c:v>-0.15229999999999999</c:v>
                </c:pt>
                <c:pt idx="13">
                  <c:v>-0.1593</c:v>
                </c:pt>
                <c:pt idx="14">
                  <c:v>-2.3199999999999998E-2</c:v>
                </c:pt>
                <c:pt idx="15">
                  <c:v>-3.2000000000000002E-3</c:v>
                </c:pt>
                <c:pt idx="16">
                  <c:v>-0.14560000000000001</c:v>
                </c:pt>
                <c:pt idx="17">
                  <c:v>-0.2382</c:v>
                </c:pt>
                <c:pt idx="18">
                  <c:v>6.8999999999999999E-3</c:v>
                </c:pt>
                <c:pt idx="19">
                  <c:v>9.5999999999999992E-3</c:v>
                </c:pt>
                <c:pt idx="20">
                  <c:v>-0.1366</c:v>
                </c:pt>
                <c:pt idx="21">
                  <c:v>-0.22900000000000001</c:v>
                </c:pt>
                <c:pt idx="22">
                  <c:v>-0.12790000000000001</c:v>
                </c:pt>
                <c:pt idx="23">
                  <c:v>-0.14560000000000001</c:v>
                </c:pt>
                <c:pt idx="24">
                  <c:v>-0.35970000000000002</c:v>
                </c:pt>
                <c:pt idx="25">
                  <c:v>-0.29920000000000002</c:v>
                </c:pt>
                <c:pt idx="26">
                  <c:v>-0.15229999999999999</c:v>
                </c:pt>
                <c:pt idx="27">
                  <c:v>-0.25850000000000001</c:v>
                </c:pt>
                <c:pt idx="28">
                  <c:v>-0.2382</c:v>
                </c:pt>
                <c:pt idx="29">
                  <c:v>-0.29980000000000001</c:v>
                </c:pt>
                <c:pt idx="30">
                  <c:v>-9.9099999999999994E-2</c:v>
                </c:pt>
                <c:pt idx="31">
                  <c:v>-0.16470000000000001</c:v>
                </c:pt>
                <c:pt idx="32">
                  <c:v>-0.1085</c:v>
                </c:pt>
                <c:pt idx="33">
                  <c:v>-0.1578</c:v>
                </c:pt>
                <c:pt idx="34">
                  <c:v>-0.23799999999999999</c:v>
                </c:pt>
                <c:pt idx="35">
                  <c:v>-0.24340000000000001</c:v>
                </c:pt>
                <c:pt idx="36">
                  <c:v>-0.24429999999999999</c:v>
                </c:pt>
                <c:pt idx="37">
                  <c:v>-0.2379</c:v>
                </c:pt>
                <c:pt idx="38">
                  <c:v>-0.24049999999999999</c:v>
                </c:pt>
                <c:pt idx="39">
                  <c:v>-6.0199999999999997E-2</c:v>
                </c:pt>
                <c:pt idx="40">
                  <c:v>-0.2046</c:v>
                </c:pt>
                <c:pt idx="41">
                  <c:v>-0.216</c:v>
                </c:pt>
                <c:pt idx="42">
                  <c:v>-0.1739</c:v>
                </c:pt>
                <c:pt idx="43">
                  <c:v>-0.2082</c:v>
                </c:pt>
                <c:pt idx="44">
                  <c:v>-0.22220000000000001</c:v>
                </c:pt>
                <c:pt idx="45">
                  <c:v>-9.9099999999999994E-2</c:v>
                </c:pt>
                <c:pt idx="46">
                  <c:v>-0.2112</c:v>
                </c:pt>
                <c:pt idx="49">
                  <c:v>-0.22969999999999999</c:v>
                </c:pt>
              </c:numCache>
            </c:numRef>
          </c:xVal>
          <c:yVal>
            <c:numRef>
              <c:f>'eigenvalues-drdv'!$AB$2:$AB$51</c:f>
              <c:numCache>
                <c:formatCode>General</c:formatCode>
                <c:ptCount val="50"/>
                <c:pt idx="0">
                  <c:v>1.0371999999999999</c:v>
                </c:pt>
                <c:pt idx="1">
                  <c:v>0.97609999999999997</c:v>
                </c:pt>
                <c:pt idx="2">
                  <c:v>1.0911</c:v>
                </c:pt>
                <c:pt idx="3">
                  <c:v>1.1409</c:v>
                </c:pt>
                <c:pt idx="4">
                  <c:v>0.90839999999999999</c:v>
                </c:pt>
                <c:pt idx="5">
                  <c:v>1.0448</c:v>
                </c:pt>
                <c:pt idx="6">
                  <c:v>1.089</c:v>
                </c:pt>
                <c:pt idx="7">
                  <c:v>1.0076000000000001</c:v>
                </c:pt>
                <c:pt idx="8">
                  <c:v>1.1862999999999999</c:v>
                </c:pt>
                <c:pt idx="9">
                  <c:v>0.87429999999999997</c:v>
                </c:pt>
                <c:pt idx="10">
                  <c:v>1.4037999999999999</c:v>
                </c:pt>
                <c:pt idx="11">
                  <c:v>1.3585</c:v>
                </c:pt>
                <c:pt idx="12">
                  <c:v>1.5464</c:v>
                </c:pt>
                <c:pt idx="13">
                  <c:v>1.4557</c:v>
                </c:pt>
                <c:pt idx="14">
                  <c:v>1.3152999999999999</c:v>
                </c:pt>
                <c:pt idx="15">
                  <c:v>1.272</c:v>
                </c:pt>
                <c:pt idx="16">
                  <c:v>1.6811</c:v>
                </c:pt>
                <c:pt idx="17">
                  <c:v>1.5157</c:v>
                </c:pt>
                <c:pt idx="18">
                  <c:v>1.2291000000000001</c:v>
                </c:pt>
                <c:pt idx="19">
                  <c:v>1.1862999999999999</c:v>
                </c:pt>
                <c:pt idx="20">
                  <c:v>1.8230999999999999</c:v>
                </c:pt>
                <c:pt idx="21">
                  <c:v>2.0167000000000002</c:v>
                </c:pt>
                <c:pt idx="22">
                  <c:v>2.2136</c:v>
                </c:pt>
                <c:pt idx="23">
                  <c:v>1.6811</c:v>
                </c:pt>
                <c:pt idx="24">
                  <c:v>1.7751999999999999</c:v>
                </c:pt>
                <c:pt idx="25">
                  <c:v>2.3108</c:v>
                </c:pt>
                <c:pt idx="26">
                  <c:v>1.5464</c:v>
                </c:pt>
                <c:pt idx="27">
                  <c:v>2.4546999999999999</c:v>
                </c:pt>
                <c:pt idx="28">
                  <c:v>1.5157</c:v>
                </c:pt>
                <c:pt idx="29">
                  <c:v>2.4489000000000001</c:v>
                </c:pt>
                <c:pt idx="30">
                  <c:v>0.55649999999999999</c:v>
                </c:pt>
                <c:pt idx="31">
                  <c:v>0.8226</c:v>
                </c:pt>
                <c:pt idx="32">
                  <c:v>0.90839999999999999</c:v>
                </c:pt>
                <c:pt idx="33">
                  <c:v>0.87429999999999997</c:v>
                </c:pt>
                <c:pt idx="34">
                  <c:v>0.6865</c:v>
                </c:pt>
                <c:pt idx="35">
                  <c:v>0.69179999999999997</c:v>
                </c:pt>
                <c:pt idx="36">
                  <c:v>0.77059999999999995</c:v>
                </c:pt>
                <c:pt idx="37">
                  <c:v>0.60780000000000001</c:v>
                </c:pt>
                <c:pt idx="38">
                  <c:v>0.84499999999999997</c:v>
                </c:pt>
                <c:pt idx="39">
                  <c:v>0.97609999999999997</c:v>
                </c:pt>
                <c:pt idx="40">
                  <c:v>0.26679999999999998</c:v>
                </c:pt>
                <c:pt idx="41">
                  <c:v>0.30620000000000003</c:v>
                </c:pt>
                <c:pt idx="42">
                  <c:v>0.4491</c:v>
                </c:pt>
                <c:pt idx="43">
                  <c:v>0.1862</c:v>
                </c:pt>
                <c:pt idx="44">
                  <c:v>0.4148</c:v>
                </c:pt>
                <c:pt idx="45">
                  <c:v>0.55649999999999999</c:v>
                </c:pt>
                <c:pt idx="46">
                  <c:v>0.1038</c:v>
                </c:pt>
                <c:pt idx="49">
                  <c:v>0.51570000000000005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98-EC47-B054-FED2268ED6B1}"/>
            </c:ext>
          </c:extLst>
        </c:ser>
        <c:ser>
          <c:idx val="9"/>
          <c:order val="2"/>
          <c:tx>
            <c:strRef>
              <c:f>'eigenvalues-drdv'!$AG$1:$AH$1</c:f>
              <c:strCache>
                <c:ptCount val="1"/>
                <c:pt idx="0">
                  <c:v>16.5kpa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'eigenvalues-drdv'!$AG$2:$AG$51</c:f>
              <c:numCache>
                <c:formatCode>General</c:formatCode>
                <c:ptCount val="50"/>
                <c:pt idx="0">
                  <c:v>-4.7300000000000002E-2</c:v>
                </c:pt>
                <c:pt idx="1">
                  <c:v>-8.3299999999999999E-2</c:v>
                </c:pt>
                <c:pt idx="2">
                  <c:v>-2.35E-2</c:v>
                </c:pt>
                <c:pt idx="3">
                  <c:v>-0.13420000000000001</c:v>
                </c:pt>
                <c:pt idx="4">
                  <c:v>-0.11609999999999999</c:v>
                </c:pt>
                <c:pt idx="5">
                  <c:v>-9.9000000000000008E-3</c:v>
                </c:pt>
                <c:pt idx="6">
                  <c:v>-0.13600000000000001</c:v>
                </c:pt>
                <c:pt idx="7">
                  <c:v>-0.16969999999999999</c:v>
                </c:pt>
                <c:pt idx="8">
                  <c:v>-5.0000000000000001E-3</c:v>
                </c:pt>
                <c:pt idx="9">
                  <c:v>-0.1595</c:v>
                </c:pt>
                <c:pt idx="10">
                  <c:v>-0.13880000000000001</c:v>
                </c:pt>
                <c:pt idx="11">
                  <c:v>-0.1079</c:v>
                </c:pt>
                <c:pt idx="12">
                  <c:v>-6.4399999999999999E-2</c:v>
                </c:pt>
                <c:pt idx="13">
                  <c:v>-0.16739999999999999</c:v>
                </c:pt>
                <c:pt idx="14">
                  <c:v>-3.4099999999999998E-2</c:v>
                </c:pt>
                <c:pt idx="15">
                  <c:v>-0.13450000000000001</c:v>
                </c:pt>
                <c:pt idx="16">
                  <c:v>-1.5299999999999999E-2</c:v>
                </c:pt>
                <c:pt idx="17">
                  <c:v>-0.2445</c:v>
                </c:pt>
                <c:pt idx="18">
                  <c:v>-6.4999999999999997E-3</c:v>
                </c:pt>
                <c:pt idx="19">
                  <c:v>-5.0000000000000001E-3</c:v>
                </c:pt>
                <c:pt idx="20">
                  <c:v>-0.12640000000000001</c:v>
                </c:pt>
                <c:pt idx="21">
                  <c:v>-0.22770000000000001</c:v>
                </c:pt>
                <c:pt idx="22">
                  <c:v>-0.12640000000000001</c:v>
                </c:pt>
                <c:pt idx="23">
                  <c:v>-0.13450000000000001</c:v>
                </c:pt>
                <c:pt idx="24">
                  <c:v>-0.28939999999999999</c:v>
                </c:pt>
                <c:pt idx="25">
                  <c:v>-0.34910000000000002</c:v>
                </c:pt>
                <c:pt idx="26">
                  <c:v>-0.13880000000000001</c:v>
                </c:pt>
                <c:pt idx="27">
                  <c:v>-0.25480000000000003</c:v>
                </c:pt>
                <c:pt idx="28">
                  <c:v>-0.29289999999999999</c:v>
                </c:pt>
                <c:pt idx="29">
                  <c:v>-0.15540000000000001</c:v>
                </c:pt>
                <c:pt idx="30">
                  <c:v>-9.4E-2</c:v>
                </c:pt>
                <c:pt idx="31">
                  <c:v>-0.1595</c:v>
                </c:pt>
                <c:pt idx="32">
                  <c:v>-0.24260000000000001</c:v>
                </c:pt>
                <c:pt idx="33">
                  <c:v>-0.19839999999999999</c:v>
                </c:pt>
                <c:pt idx="34">
                  <c:v>-0.24229999999999999</c:v>
                </c:pt>
                <c:pt idx="35">
                  <c:v>-0.2382</c:v>
                </c:pt>
                <c:pt idx="36">
                  <c:v>-0.13600000000000001</c:v>
                </c:pt>
                <c:pt idx="37">
                  <c:v>-0.23699999999999999</c:v>
                </c:pt>
                <c:pt idx="38">
                  <c:v>-0.28050000000000003</c:v>
                </c:pt>
                <c:pt idx="39">
                  <c:v>-0.23100000000000001</c:v>
                </c:pt>
                <c:pt idx="40">
                  <c:v>-0.2135</c:v>
                </c:pt>
                <c:pt idx="41">
                  <c:v>-0.2195</c:v>
                </c:pt>
                <c:pt idx="42">
                  <c:v>-0.1764</c:v>
                </c:pt>
                <c:pt idx="43">
                  <c:v>-0.21299999999999999</c:v>
                </c:pt>
                <c:pt idx="44">
                  <c:v>-0.22470000000000001</c:v>
                </c:pt>
                <c:pt idx="45">
                  <c:v>-9.4E-2</c:v>
                </c:pt>
                <c:pt idx="46">
                  <c:v>-0.21879999999999999</c:v>
                </c:pt>
                <c:pt idx="49">
                  <c:v>-0.23100000000000001</c:v>
                </c:pt>
              </c:numCache>
            </c:numRef>
          </c:xVal>
          <c:yVal>
            <c:numRef>
              <c:f>'eigenvalues-drdv'!$AH$2:$AH$51</c:f>
              <c:numCache>
                <c:formatCode>General</c:formatCode>
                <c:ptCount val="50"/>
                <c:pt idx="0">
                  <c:v>1.0465</c:v>
                </c:pt>
                <c:pt idx="1">
                  <c:v>0.98880000000000001</c:v>
                </c:pt>
                <c:pt idx="2">
                  <c:v>1.0974999999999999</c:v>
                </c:pt>
                <c:pt idx="3">
                  <c:v>1.0396000000000001</c:v>
                </c:pt>
                <c:pt idx="4">
                  <c:v>1.0828</c:v>
                </c:pt>
                <c:pt idx="5">
                  <c:v>1.1446000000000001</c:v>
                </c:pt>
                <c:pt idx="6">
                  <c:v>0.92520000000000002</c:v>
                </c:pt>
                <c:pt idx="7">
                  <c:v>1.0044999999999999</c:v>
                </c:pt>
                <c:pt idx="8">
                  <c:v>1.1875</c:v>
                </c:pt>
                <c:pt idx="9">
                  <c:v>0.87570000000000003</c:v>
                </c:pt>
                <c:pt idx="10">
                  <c:v>1.55</c:v>
                </c:pt>
                <c:pt idx="11">
                  <c:v>1.3960999999999999</c:v>
                </c:pt>
                <c:pt idx="12">
                  <c:v>1.3514999999999999</c:v>
                </c:pt>
                <c:pt idx="13">
                  <c:v>1.4492</c:v>
                </c:pt>
                <c:pt idx="14">
                  <c:v>1.3098000000000001</c:v>
                </c:pt>
                <c:pt idx="15">
                  <c:v>1.669</c:v>
                </c:pt>
                <c:pt idx="16">
                  <c:v>1.2685999999999999</c:v>
                </c:pt>
                <c:pt idx="17">
                  <c:v>1.5124</c:v>
                </c:pt>
                <c:pt idx="18">
                  <c:v>1.2279</c:v>
                </c:pt>
                <c:pt idx="19">
                  <c:v>1.1875</c:v>
                </c:pt>
                <c:pt idx="20">
                  <c:v>1.8102</c:v>
                </c:pt>
                <c:pt idx="21">
                  <c:v>2.0154999999999998</c:v>
                </c:pt>
                <c:pt idx="22">
                  <c:v>2.2021999999999999</c:v>
                </c:pt>
                <c:pt idx="23">
                  <c:v>1.669</c:v>
                </c:pt>
                <c:pt idx="24">
                  <c:v>2.3001999999999998</c:v>
                </c:pt>
                <c:pt idx="25">
                  <c:v>1.7565</c:v>
                </c:pt>
                <c:pt idx="26">
                  <c:v>1.55</c:v>
                </c:pt>
                <c:pt idx="27">
                  <c:v>2.4504999999999999</c:v>
                </c:pt>
                <c:pt idx="28">
                  <c:v>2.4357000000000002</c:v>
                </c:pt>
                <c:pt idx="29">
                  <c:v>2.5160999999999998</c:v>
                </c:pt>
                <c:pt idx="30">
                  <c:v>0.55810000000000004</c:v>
                </c:pt>
                <c:pt idx="31">
                  <c:v>0.87570000000000003</c:v>
                </c:pt>
                <c:pt idx="32">
                  <c:v>0.69550000000000001</c:v>
                </c:pt>
                <c:pt idx="33">
                  <c:v>0.8427</c:v>
                </c:pt>
                <c:pt idx="34">
                  <c:v>0.77470000000000006</c:v>
                </c:pt>
                <c:pt idx="35">
                  <c:v>0.61080000000000001</c:v>
                </c:pt>
                <c:pt idx="36">
                  <c:v>0.92520000000000002</c:v>
                </c:pt>
                <c:pt idx="37">
                  <c:v>0.84899999999999998</c:v>
                </c:pt>
                <c:pt idx="38">
                  <c:v>0.70640000000000003</c:v>
                </c:pt>
                <c:pt idx="39">
                  <c:v>0.5181</c:v>
                </c:pt>
                <c:pt idx="40">
                  <c:v>0.27739999999999998</c:v>
                </c:pt>
                <c:pt idx="41">
                  <c:v>0.30709999999999998</c:v>
                </c:pt>
                <c:pt idx="42">
                  <c:v>0.4642</c:v>
                </c:pt>
                <c:pt idx="43">
                  <c:v>0.1857</c:v>
                </c:pt>
                <c:pt idx="44">
                  <c:v>0.41649999999999998</c:v>
                </c:pt>
                <c:pt idx="45">
                  <c:v>0.55810000000000004</c:v>
                </c:pt>
                <c:pt idx="46">
                  <c:v>0.1091</c:v>
                </c:pt>
                <c:pt idx="49">
                  <c:v>0.5181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98-EC47-B054-FED2268ED6B1}"/>
            </c:ext>
          </c:extLst>
        </c:ser>
        <c:ser>
          <c:idx val="0"/>
          <c:order val="3"/>
          <c:tx>
            <c:strRef>
              <c:f>'eigenvalues-drdv'!$AI$1:$AJ$1</c:f>
              <c:strCache>
                <c:ptCount val="1"/>
                <c:pt idx="0">
                  <c:v>16.4kpa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>
                  <a:alpha val="50000"/>
                </a:srgb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'eigenvalues-drdv'!$AI$2:$AI$51</c:f>
              <c:numCache>
                <c:formatCode>General</c:formatCode>
                <c:ptCount val="50"/>
                <c:pt idx="0">
                  <c:v>-6.6799999999999998E-2</c:v>
                </c:pt>
                <c:pt idx="1">
                  <c:v>-0.10580000000000001</c:v>
                </c:pt>
                <c:pt idx="2">
                  <c:v>-4.1099999999999998E-2</c:v>
                </c:pt>
                <c:pt idx="3">
                  <c:v>-0.12089999999999999</c:v>
                </c:pt>
                <c:pt idx="4">
                  <c:v>-0.10489999999999999</c:v>
                </c:pt>
                <c:pt idx="5">
                  <c:v>-2.58E-2</c:v>
                </c:pt>
                <c:pt idx="6">
                  <c:v>-0.15720000000000001</c:v>
                </c:pt>
                <c:pt idx="7">
                  <c:v>-0.16270000000000001</c:v>
                </c:pt>
                <c:pt idx="8">
                  <c:v>-1.9699999999999999E-2</c:v>
                </c:pt>
                <c:pt idx="9">
                  <c:v>-0.19439999999999999</c:v>
                </c:pt>
                <c:pt idx="10">
                  <c:v>-0.1268</c:v>
                </c:pt>
                <c:pt idx="11">
                  <c:v>-0.1169</c:v>
                </c:pt>
                <c:pt idx="12">
                  <c:v>-7.4399999999999994E-2</c:v>
                </c:pt>
                <c:pt idx="13">
                  <c:v>-0.17530000000000001</c:v>
                </c:pt>
                <c:pt idx="14">
                  <c:v>-0.1229</c:v>
                </c:pt>
                <c:pt idx="15">
                  <c:v>-4.5199999999999997E-2</c:v>
                </c:pt>
                <c:pt idx="16">
                  <c:v>-2.76E-2</c:v>
                </c:pt>
                <c:pt idx="17">
                  <c:v>-0.25019999999999998</c:v>
                </c:pt>
                <c:pt idx="18">
                  <c:v>-0.02</c:v>
                </c:pt>
                <c:pt idx="19">
                  <c:v>-0.2089</c:v>
                </c:pt>
                <c:pt idx="20">
                  <c:v>-0.22639999999999999</c:v>
                </c:pt>
                <c:pt idx="21">
                  <c:v>-0.1242</c:v>
                </c:pt>
                <c:pt idx="22">
                  <c:v>-0.11609999999999999</c:v>
                </c:pt>
                <c:pt idx="23">
                  <c:v>-0.1229</c:v>
                </c:pt>
                <c:pt idx="24">
                  <c:v>-0.28060000000000002</c:v>
                </c:pt>
                <c:pt idx="25">
                  <c:v>-0.33679999999999999</c:v>
                </c:pt>
                <c:pt idx="26">
                  <c:v>-0.1268</c:v>
                </c:pt>
                <c:pt idx="27">
                  <c:v>-0.28620000000000001</c:v>
                </c:pt>
                <c:pt idx="28">
                  <c:v>-0.25159999999999999</c:v>
                </c:pt>
                <c:pt idx="29">
                  <c:v>-0.15359999999999999</c:v>
                </c:pt>
                <c:pt idx="30">
                  <c:v>-0.09</c:v>
                </c:pt>
                <c:pt idx="31">
                  <c:v>-0.16120000000000001</c:v>
                </c:pt>
                <c:pt idx="32">
                  <c:v>-0.24179999999999999</c:v>
                </c:pt>
                <c:pt idx="33">
                  <c:v>-0.2402</c:v>
                </c:pt>
                <c:pt idx="34">
                  <c:v>-0.23849999999999999</c:v>
                </c:pt>
                <c:pt idx="35">
                  <c:v>-0.2331</c:v>
                </c:pt>
                <c:pt idx="36">
                  <c:v>-0.2316</c:v>
                </c:pt>
                <c:pt idx="37">
                  <c:v>-0.1794</c:v>
                </c:pt>
                <c:pt idx="38">
                  <c:v>-0.16270000000000001</c:v>
                </c:pt>
                <c:pt idx="39">
                  <c:v>-0.2326</c:v>
                </c:pt>
                <c:pt idx="40">
                  <c:v>-0.22320000000000001</c:v>
                </c:pt>
                <c:pt idx="41">
                  <c:v>-0.223</c:v>
                </c:pt>
                <c:pt idx="42">
                  <c:v>-0.21790000000000001</c:v>
                </c:pt>
                <c:pt idx="43">
                  <c:v>-0.1794</c:v>
                </c:pt>
                <c:pt idx="44">
                  <c:v>-0.2273</c:v>
                </c:pt>
                <c:pt idx="45">
                  <c:v>-0.09</c:v>
                </c:pt>
                <c:pt idx="46">
                  <c:v>-0.2266</c:v>
                </c:pt>
                <c:pt idx="49">
                  <c:v>-0.2326</c:v>
                </c:pt>
              </c:numCache>
            </c:numRef>
          </c:xVal>
          <c:yVal>
            <c:numRef>
              <c:f>'eigenvalues-drdv'!$AJ$2:$AJ$51</c:f>
              <c:numCache>
                <c:formatCode>General</c:formatCode>
                <c:ptCount val="50"/>
                <c:pt idx="0">
                  <c:v>1.0549999999999999</c:v>
                </c:pt>
                <c:pt idx="1">
                  <c:v>1.0004999999999999</c:v>
                </c:pt>
                <c:pt idx="2">
                  <c:v>1.1031</c:v>
                </c:pt>
                <c:pt idx="3">
                  <c:v>1.0355000000000001</c:v>
                </c:pt>
                <c:pt idx="4">
                  <c:v>1.0781000000000001</c:v>
                </c:pt>
                <c:pt idx="5">
                  <c:v>1.1476</c:v>
                </c:pt>
                <c:pt idx="6">
                  <c:v>1.0014000000000001</c:v>
                </c:pt>
                <c:pt idx="7">
                  <c:v>0.94089999999999996</c:v>
                </c:pt>
                <c:pt idx="8">
                  <c:v>1.1879999999999999</c:v>
                </c:pt>
                <c:pt idx="9">
                  <c:v>0.96709999999999996</c:v>
                </c:pt>
                <c:pt idx="10">
                  <c:v>1.5542</c:v>
                </c:pt>
                <c:pt idx="11">
                  <c:v>1.3876999999999999</c:v>
                </c:pt>
                <c:pt idx="12">
                  <c:v>1.3435999999999999</c:v>
                </c:pt>
                <c:pt idx="13">
                  <c:v>1.4419999999999999</c:v>
                </c:pt>
                <c:pt idx="14">
                  <c:v>1.6591</c:v>
                </c:pt>
                <c:pt idx="15">
                  <c:v>1.3035000000000001</c:v>
                </c:pt>
                <c:pt idx="16">
                  <c:v>1.2644</c:v>
                </c:pt>
                <c:pt idx="17">
                  <c:v>1.5085</c:v>
                </c:pt>
                <c:pt idx="18">
                  <c:v>1.2261</c:v>
                </c:pt>
                <c:pt idx="19">
                  <c:v>1.2791999999999999</c:v>
                </c:pt>
                <c:pt idx="20">
                  <c:v>2.0142000000000002</c:v>
                </c:pt>
                <c:pt idx="21">
                  <c:v>2.1913</c:v>
                </c:pt>
                <c:pt idx="22">
                  <c:v>1.7995000000000001</c:v>
                </c:pt>
                <c:pt idx="23">
                  <c:v>1.6591</c:v>
                </c:pt>
                <c:pt idx="24">
                  <c:v>2.2911000000000001</c:v>
                </c:pt>
                <c:pt idx="25">
                  <c:v>1.7410000000000001</c:v>
                </c:pt>
                <c:pt idx="26">
                  <c:v>1.5542</c:v>
                </c:pt>
                <c:pt idx="27">
                  <c:v>2.4245000000000001</c:v>
                </c:pt>
                <c:pt idx="28">
                  <c:v>2.4466000000000001</c:v>
                </c:pt>
                <c:pt idx="29">
                  <c:v>2.5114000000000001</c:v>
                </c:pt>
                <c:pt idx="30">
                  <c:v>0.55969999999999998</c:v>
                </c:pt>
                <c:pt idx="31">
                  <c:v>0.87680000000000002</c:v>
                </c:pt>
                <c:pt idx="32">
                  <c:v>0.6986</c:v>
                </c:pt>
                <c:pt idx="33">
                  <c:v>0.77810000000000001</c:v>
                </c:pt>
                <c:pt idx="34">
                  <c:v>0.61339999999999995</c:v>
                </c:pt>
                <c:pt idx="35">
                  <c:v>0.85219999999999996</c:v>
                </c:pt>
                <c:pt idx="36">
                  <c:v>0.86170000000000002</c:v>
                </c:pt>
                <c:pt idx="37">
                  <c:v>0.47789999999999999</c:v>
                </c:pt>
                <c:pt idx="38">
                  <c:v>0.94089999999999996</c:v>
                </c:pt>
                <c:pt idx="39">
                  <c:v>0.5202</c:v>
                </c:pt>
                <c:pt idx="40">
                  <c:v>0.30809999999999998</c:v>
                </c:pt>
                <c:pt idx="41">
                  <c:v>0.28649999999999998</c:v>
                </c:pt>
                <c:pt idx="42">
                  <c:v>0.1857</c:v>
                </c:pt>
                <c:pt idx="43">
                  <c:v>0.47789999999999999</c:v>
                </c:pt>
                <c:pt idx="44">
                  <c:v>0.41810000000000003</c:v>
                </c:pt>
                <c:pt idx="45">
                  <c:v>0.55969999999999998</c:v>
                </c:pt>
                <c:pt idx="46">
                  <c:v>0.1133</c:v>
                </c:pt>
                <c:pt idx="49">
                  <c:v>0.5202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98-EC47-B054-FED2268ED6B1}"/>
            </c:ext>
          </c:extLst>
        </c:ser>
        <c:ser>
          <c:idx val="4"/>
          <c:order val="4"/>
          <c:tx>
            <c:strRef>
              <c:f>'eigenvalues-drdv'!$AK$1:$AL$1</c:f>
              <c:strCache>
                <c:ptCount val="1"/>
                <c:pt idx="0">
                  <c:v>16.3kpa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'eigenvalues-drdv'!$AK$2:$AK$51</c:f>
              <c:numCache>
                <c:formatCode>General</c:formatCode>
                <c:ptCount val="50"/>
                <c:pt idx="0">
                  <c:v>-8.3099999999999993E-2</c:v>
                </c:pt>
                <c:pt idx="1">
                  <c:v>-0.11070000000000001</c:v>
                </c:pt>
                <c:pt idx="2">
                  <c:v>-5.5500000000000001E-2</c:v>
                </c:pt>
                <c:pt idx="3">
                  <c:v>-9.6100000000000005E-2</c:v>
                </c:pt>
                <c:pt idx="4">
                  <c:v>-0.12479999999999999</c:v>
                </c:pt>
                <c:pt idx="5">
                  <c:v>-0.1474</c:v>
                </c:pt>
                <c:pt idx="6">
                  <c:v>-3.8899999999999997E-2</c:v>
                </c:pt>
                <c:pt idx="7">
                  <c:v>-0.1867</c:v>
                </c:pt>
                <c:pt idx="8">
                  <c:v>-0.18559999999999999</c:v>
                </c:pt>
                <c:pt idx="9">
                  <c:v>-3.1600000000000003E-2</c:v>
                </c:pt>
                <c:pt idx="10">
                  <c:v>-0.1178</c:v>
                </c:pt>
                <c:pt idx="11">
                  <c:v>-0.1242</c:v>
                </c:pt>
                <c:pt idx="12">
                  <c:v>-8.2600000000000007E-2</c:v>
                </c:pt>
                <c:pt idx="13">
                  <c:v>-0.1129</c:v>
                </c:pt>
                <c:pt idx="14">
                  <c:v>-0.18149999999999999</c:v>
                </c:pt>
                <c:pt idx="15">
                  <c:v>-5.4300000000000001E-2</c:v>
                </c:pt>
                <c:pt idx="16">
                  <c:v>-3.7699999999999997E-2</c:v>
                </c:pt>
                <c:pt idx="17">
                  <c:v>-0.25419999999999998</c:v>
                </c:pt>
                <c:pt idx="18">
                  <c:v>-3.1E-2</c:v>
                </c:pt>
                <c:pt idx="19">
                  <c:v>-0.19739999999999999</c:v>
                </c:pt>
                <c:pt idx="20">
                  <c:v>-0.122</c:v>
                </c:pt>
                <c:pt idx="21">
                  <c:v>-0.22559999999999999</c:v>
                </c:pt>
                <c:pt idx="22">
                  <c:v>-0.1077</c:v>
                </c:pt>
                <c:pt idx="23">
                  <c:v>-0.1129</c:v>
                </c:pt>
                <c:pt idx="24">
                  <c:v>-0.27400000000000002</c:v>
                </c:pt>
                <c:pt idx="25">
                  <c:v>-0.3256</c:v>
                </c:pt>
                <c:pt idx="26">
                  <c:v>-0.1178</c:v>
                </c:pt>
                <c:pt idx="27">
                  <c:v>-0.28079999999999999</c:v>
                </c:pt>
                <c:pt idx="28">
                  <c:v>-0.24940000000000001</c:v>
                </c:pt>
                <c:pt idx="29">
                  <c:v>-0.152</c:v>
                </c:pt>
                <c:pt idx="30">
                  <c:v>-8.7499999999999994E-2</c:v>
                </c:pt>
                <c:pt idx="31">
                  <c:v>-0.16270000000000001</c:v>
                </c:pt>
                <c:pt idx="32">
                  <c:v>-0.24149999999999999</c:v>
                </c:pt>
                <c:pt idx="33">
                  <c:v>-0.2387</c:v>
                </c:pt>
                <c:pt idx="34">
                  <c:v>-0.23930000000000001</c:v>
                </c:pt>
                <c:pt idx="35">
                  <c:v>-0.2301</c:v>
                </c:pt>
                <c:pt idx="36">
                  <c:v>-0.1832</c:v>
                </c:pt>
                <c:pt idx="37">
                  <c:v>-0.2344</c:v>
                </c:pt>
                <c:pt idx="38">
                  <c:v>-0.214</c:v>
                </c:pt>
                <c:pt idx="39">
                  <c:v>-0.18559999999999999</c:v>
                </c:pt>
                <c:pt idx="40">
                  <c:v>-0.2268</c:v>
                </c:pt>
                <c:pt idx="41">
                  <c:v>-0.2321</c:v>
                </c:pt>
                <c:pt idx="42">
                  <c:v>-0.2225</c:v>
                </c:pt>
                <c:pt idx="43">
                  <c:v>-0.2301</c:v>
                </c:pt>
                <c:pt idx="44">
                  <c:v>-0.1832</c:v>
                </c:pt>
                <c:pt idx="45">
                  <c:v>-8.7499999999999994E-2</c:v>
                </c:pt>
                <c:pt idx="46">
                  <c:v>-0.23400000000000001</c:v>
                </c:pt>
                <c:pt idx="49">
                  <c:v>-0.2344</c:v>
                </c:pt>
              </c:numCache>
            </c:numRef>
          </c:xVal>
          <c:yVal>
            <c:numRef>
              <c:f>'eigenvalues-drdv'!$AL$2:$AL$51</c:f>
              <c:numCache>
                <c:formatCode>General</c:formatCode>
                <c:ptCount val="50"/>
                <c:pt idx="0">
                  <c:v>1.0622</c:v>
                </c:pt>
                <c:pt idx="1">
                  <c:v>1.0335000000000001</c:v>
                </c:pt>
                <c:pt idx="2">
                  <c:v>1.1080000000000001</c:v>
                </c:pt>
                <c:pt idx="3">
                  <c:v>1.0752999999999999</c:v>
                </c:pt>
                <c:pt idx="4">
                  <c:v>1.0102</c:v>
                </c:pt>
                <c:pt idx="5">
                  <c:v>1.0004999999999999</c:v>
                </c:pt>
                <c:pt idx="6">
                  <c:v>1.1504000000000001</c:v>
                </c:pt>
                <c:pt idx="7">
                  <c:v>0.96819999999999995</c:v>
                </c:pt>
                <c:pt idx="8">
                  <c:v>0.95389999999999997</c:v>
                </c:pt>
                <c:pt idx="9">
                  <c:v>1.1889000000000001</c:v>
                </c:pt>
                <c:pt idx="10">
                  <c:v>1.5581</c:v>
                </c:pt>
                <c:pt idx="11">
                  <c:v>1.381</c:v>
                </c:pt>
                <c:pt idx="12">
                  <c:v>1.3373999999999999</c:v>
                </c:pt>
                <c:pt idx="13">
                  <c:v>1.6518999999999999</c:v>
                </c:pt>
                <c:pt idx="14">
                  <c:v>1.4365000000000001</c:v>
                </c:pt>
                <c:pt idx="15">
                  <c:v>1.2987</c:v>
                </c:pt>
                <c:pt idx="16">
                  <c:v>1.2614000000000001</c:v>
                </c:pt>
                <c:pt idx="17">
                  <c:v>1.5057</c:v>
                </c:pt>
                <c:pt idx="18">
                  <c:v>1.2250000000000001</c:v>
                </c:pt>
                <c:pt idx="19">
                  <c:v>1.2946</c:v>
                </c:pt>
                <c:pt idx="20">
                  <c:v>2.1821999999999999</c:v>
                </c:pt>
                <c:pt idx="21">
                  <c:v>2.0125000000000002</c:v>
                </c:pt>
                <c:pt idx="22">
                  <c:v>1.7918000000000001</c:v>
                </c:pt>
                <c:pt idx="23">
                  <c:v>1.6518999999999999</c:v>
                </c:pt>
                <c:pt idx="24">
                  <c:v>2.2841999999999998</c:v>
                </c:pt>
                <c:pt idx="25">
                  <c:v>1.7296</c:v>
                </c:pt>
                <c:pt idx="26">
                  <c:v>1.5581</c:v>
                </c:pt>
                <c:pt idx="27">
                  <c:v>2.4161999999999999</c:v>
                </c:pt>
                <c:pt idx="28">
                  <c:v>2.4430000000000001</c:v>
                </c:pt>
                <c:pt idx="29">
                  <c:v>2.5072000000000001</c:v>
                </c:pt>
                <c:pt idx="30">
                  <c:v>0.56069999999999998</c:v>
                </c:pt>
                <c:pt idx="31">
                  <c:v>0.87739999999999996</c:v>
                </c:pt>
                <c:pt idx="32">
                  <c:v>0.70209999999999995</c:v>
                </c:pt>
                <c:pt idx="33">
                  <c:v>0.78190000000000004</c:v>
                </c:pt>
                <c:pt idx="34">
                  <c:v>0.61660000000000004</c:v>
                </c:pt>
                <c:pt idx="35">
                  <c:v>0.85609999999999997</c:v>
                </c:pt>
                <c:pt idx="36">
                  <c:v>0.48830000000000001</c:v>
                </c:pt>
                <c:pt idx="37">
                  <c:v>0.52300000000000002</c:v>
                </c:pt>
                <c:pt idx="38">
                  <c:v>0.92059999999999997</c:v>
                </c:pt>
                <c:pt idx="39">
                  <c:v>0.95389999999999997</c:v>
                </c:pt>
                <c:pt idx="40">
                  <c:v>0.31019999999999998</c:v>
                </c:pt>
                <c:pt idx="41">
                  <c:v>0.2923</c:v>
                </c:pt>
                <c:pt idx="42">
                  <c:v>0.18709999999999999</c:v>
                </c:pt>
                <c:pt idx="43">
                  <c:v>0.42070000000000002</c:v>
                </c:pt>
                <c:pt idx="44">
                  <c:v>0.48830000000000001</c:v>
                </c:pt>
                <c:pt idx="45">
                  <c:v>0.56069999999999998</c:v>
                </c:pt>
                <c:pt idx="46">
                  <c:v>0.11509999999999999</c:v>
                </c:pt>
                <c:pt idx="49">
                  <c:v>0.52300000000000002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D98-EC47-B054-FED2268ED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884368"/>
        <c:axId val="143886048"/>
      </c:scatterChart>
      <c:valAx>
        <c:axId val="143884368"/>
        <c:scaling>
          <c:orientation val="minMax"/>
          <c:max val="0.1"/>
          <c:min val="-0.8"/>
        </c:scaling>
        <c:delete val="0"/>
        <c:axPos val="b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6048"/>
        <c:crosses val="autoZero"/>
        <c:crossBetween val="midCat"/>
        <c:majorUnit val="0.1"/>
      </c:valAx>
      <c:valAx>
        <c:axId val="143886048"/>
        <c:scaling>
          <c:orientation val="minMax"/>
          <c:max val="1.6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4368"/>
        <c:crossesAt val="0"/>
        <c:crossBetween val="midCat"/>
        <c:majorUnit val="0.2"/>
      </c:valAx>
      <c:spPr>
        <a:noFill/>
        <a:ln w="25400">
          <a:solidFill>
            <a:srgbClr val="FF0000"/>
          </a:solidFill>
          <a:prstDash val="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7142023913681"/>
          <c:y val="6.7214384660250787E-2"/>
          <c:w val="0.7766050597841937"/>
          <c:h val="0.79250036453776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16.7 kPa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FFC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Sheet2!$A$2:$A$18</c:f>
              <c:numCache>
                <c:formatCode>General</c:formatCode>
                <c:ptCount val="17"/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8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</c:numCache>
            </c:numRef>
          </c:xVal>
          <c:yVal>
            <c:numRef>
              <c:f>Sheet2!$L$2:$L$18</c:f>
              <c:numCache>
                <c:formatCode>General</c:formatCode>
                <c:ptCount val="17"/>
                <c:pt idx="6">
                  <c:v>0.88429999999999997</c:v>
                </c:pt>
                <c:pt idx="7">
                  <c:v>0.87719000000000003</c:v>
                </c:pt>
                <c:pt idx="8">
                  <c:v>0.86850000000000005</c:v>
                </c:pt>
                <c:pt idx="9">
                  <c:v>0.85796249999999996</c:v>
                </c:pt>
                <c:pt idx="10">
                  <c:v>0.84508571428571422</c:v>
                </c:pt>
                <c:pt idx="11">
                  <c:v>0.82863333333333333</c:v>
                </c:pt>
                <c:pt idx="12">
                  <c:v>0.80708000000000002</c:v>
                </c:pt>
                <c:pt idx="13">
                  <c:v>0.77654999999999996</c:v>
                </c:pt>
                <c:pt idx="14">
                  <c:v>0.73146666666666671</c:v>
                </c:pt>
                <c:pt idx="15">
                  <c:v>0.66520000000000001</c:v>
                </c:pt>
                <c:pt idx="16">
                  <c:v>0.57579999999999998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6E-E14B-9443-07D9124B57A6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16.6 kPa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Sheet2!$A$8:$A$18</c:f>
              <c:numCache>
                <c:formatCode>General</c:formatCode>
                <c:ptCount val="11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xVal>
          <c:yVal>
            <c:numRef>
              <c:f>Sheet2!$K$8:$K$18</c:f>
              <c:numCache>
                <c:formatCode>General</c:formatCode>
                <c:ptCount val="11"/>
                <c:pt idx="0">
                  <c:v>0.88436363636363635</c:v>
                </c:pt>
                <c:pt idx="1">
                  <c:v>0.87709000000000004</c:v>
                </c:pt>
                <c:pt idx="2">
                  <c:v>0.8681888888888889</c:v>
                </c:pt>
                <c:pt idx="3">
                  <c:v>0.85738749999999997</c:v>
                </c:pt>
                <c:pt idx="4">
                  <c:v>0.84412857142857145</c:v>
                </c:pt>
                <c:pt idx="5">
                  <c:v>0.82713333333333339</c:v>
                </c:pt>
                <c:pt idx="6">
                  <c:v>0.80478000000000005</c:v>
                </c:pt>
                <c:pt idx="7">
                  <c:v>0.77290000000000003</c:v>
                </c:pt>
                <c:pt idx="8">
                  <c:v>0.7258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6E-E14B-9443-07D9124B57A6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16.5 kPa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Sheet2!$A$8:$A$18</c:f>
              <c:numCache>
                <c:formatCode>General</c:formatCode>
                <c:ptCount val="11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xVal>
          <c:yVal>
            <c:numRef>
              <c:f>Sheet2!$J$8:$J$18</c:f>
              <c:numCache>
                <c:formatCode>General</c:formatCode>
                <c:ptCount val="11"/>
                <c:pt idx="0">
                  <c:v>0.88467272727272728</c:v>
                </c:pt>
                <c:pt idx="1">
                  <c:v>0.87721000000000005</c:v>
                </c:pt>
                <c:pt idx="2">
                  <c:v>0.86805555555555558</c:v>
                </c:pt>
                <c:pt idx="3">
                  <c:v>0.85692499999999994</c:v>
                </c:pt>
                <c:pt idx="4">
                  <c:v>0.84321428571428569</c:v>
                </c:pt>
                <c:pt idx="5">
                  <c:v>0.82558333333333334</c:v>
                </c:pt>
                <c:pt idx="6">
                  <c:v>0.80224000000000006</c:v>
                </c:pt>
                <c:pt idx="7">
                  <c:v>0.76869999999999994</c:v>
                </c:pt>
                <c:pt idx="8">
                  <c:v>0.71910000000000007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6E-E14B-9443-07D9124B57A6}"/>
            </c:ext>
          </c:extLst>
        </c:ser>
        <c:ser>
          <c:idx val="3"/>
          <c:order val="3"/>
          <c:tx>
            <c:strRef>
              <c:f>Sheet2!$C$1</c:f>
              <c:strCache>
                <c:ptCount val="1"/>
                <c:pt idx="0">
                  <c:v>16.4 kPa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Sheet2!$A$8:$A$18</c:f>
              <c:numCache>
                <c:formatCode>General</c:formatCode>
                <c:ptCount val="11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xVal>
          <c:yVal>
            <c:numRef>
              <c:f>Sheet2!$I$8:$I$18</c:f>
              <c:numCache>
                <c:formatCode>General</c:formatCode>
                <c:ptCount val="11"/>
                <c:pt idx="0">
                  <c:v>0.88505454545454543</c:v>
                </c:pt>
                <c:pt idx="1">
                  <c:v>0.87739</c:v>
                </c:pt>
                <c:pt idx="2">
                  <c:v>0.86799999999999999</c:v>
                </c:pt>
                <c:pt idx="3">
                  <c:v>0.85655000000000003</c:v>
                </c:pt>
                <c:pt idx="4">
                  <c:v>0.84241428571428578</c:v>
                </c:pt>
                <c:pt idx="5">
                  <c:v>0.82416666666666671</c:v>
                </c:pt>
                <c:pt idx="6">
                  <c:v>0.79990000000000006</c:v>
                </c:pt>
                <c:pt idx="7">
                  <c:v>0.76477499999999998</c:v>
                </c:pt>
                <c:pt idx="8">
                  <c:v>0.71463333333333334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6E-E14B-9443-07D9124B57A6}"/>
            </c:ext>
          </c:extLst>
        </c:ser>
        <c:ser>
          <c:idx val="4"/>
          <c:order val="4"/>
          <c:tx>
            <c:strRef>
              <c:f>Sheet2!$B$1</c:f>
              <c:strCache>
                <c:ptCount val="1"/>
                <c:pt idx="0">
                  <c:v>16.3 kPa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Sheet2!$A$8:$A$18</c:f>
              <c:numCache>
                <c:formatCode>General</c:formatCode>
                <c:ptCount val="11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xVal>
          <c:yVal>
            <c:numRef>
              <c:f>Sheet2!$H$8:$H$18</c:f>
              <c:numCache>
                <c:formatCode>General</c:formatCode>
                <c:ptCount val="11"/>
                <c:pt idx="0">
                  <c:v>0.88532727272727274</c:v>
                </c:pt>
                <c:pt idx="1">
                  <c:v>0.87749999999999995</c:v>
                </c:pt>
                <c:pt idx="2">
                  <c:v>0.8679</c:v>
                </c:pt>
                <c:pt idx="3">
                  <c:v>0.85619999999999996</c:v>
                </c:pt>
                <c:pt idx="4">
                  <c:v>0.84171428571428564</c:v>
                </c:pt>
                <c:pt idx="5">
                  <c:v>0.82296666666666662</c:v>
                </c:pt>
                <c:pt idx="6">
                  <c:v>0.79796</c:v>
                </c:pt>
                <c:pt idx="7">
                  <c:v>0.76152500000000001</c:v>
                </c:pt>
                <c:pt idx="8">
                  <c:v>0.71463333333333334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6E-E14B-9443-07D9124B57A6}"/>
            </c:ext>
          </c:extLst>
        </c:ser>
        <c:ser>
          <c:idx val="5"/>
          <c:order val="5"/>
          <c:tx>
            <c:strRef>
              <c:f>Sheet2!$A$22</c:f>
              <c:strCache>
                <c:ptCount val="1"/>
                <c:pt idx="0">
                  <c:v>L. He 1997 JPP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Sheet2!$C$23:$C$28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Sheet2!$D$23:$D$28</c:f>
              <c:numCache>
                <c:formatCode>General</c:formatCode>
                <c:ptCount val="6"/>
                <c:pt idx="0">
                  <c:v>0.55500000000000005</c:v>
                </c:pt>
                <c:pt idx="1">
                  <c:v>0.67</c:v>
                </c:pt>
                <c:pt idx="2">
                  <c:v>0.78</c:v>
                </c:pt>
                <c:pt idx="3">
                  <c:v>0.5</c:v>
                </c:pt>
                <c:pt idx="4">
                  <c:v>0.6</c:v>
                </c:pt>
                <c:pt idx="5">
                  <c:v>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56E-E14B-9443-07D9124B5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691568"/>
        <c:axId val="768693200"/>
      </c:scatterChart>
      <c:valAx>
        <c:axId val="768691568"/>
        <c:scaling>
          <c:orientation val="minMax"/>
          <c:max val="1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693200"/>
        <c:crosses val="autoZero"/>
        <c:crossBetween val="midCat"/>
        <c:majorUnit val="2"/>
      </c:valAx>
      <c:valAx>
        <c:axId val="768693200"/>
        <c:scaling>
          <c:orientation val="minMax"/>
          <c:max val="0.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Rotation speed (absolute frame)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691568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55239501312335959"/>
          <c:y val="0.5"/>
          <c:w val="0.37437664041994756"/>
          <c:h val="0.3267727471566054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27216389617962"/>
          <c:y val="4.2141112569262174E-2"/>
          <c:w val="0.79280311315252261"/>
          <c:h val="0.818939377369495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steady!$O$1</c:f>
              <c:strCache>
                <c:ptCount val="1"/>
                <c:pt idx="0">
                  <c:v>Speedline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steady!$G$3:$G$36</c:f>
              <c:numCache>
                <c:formatCode>0.00%</c:formatCode>
                <c:ptCount val="34"/>
                <c:pt idx="0">
                  <c:v>1</c:v>
                </c:pt>
                <c:pt idx="1">
                  <c:v>1.00013110742068</c:v>
                </c:pt>
                <c:pt idx="2">
                  <c:v>1.00039332226204</c:v>
                </c:pt>
                <c:pt idx="3">
                  <c:v>0.99829560353115987</c:v>
                </c:pt>
                <c:pt idx="4">
                  <c:v>0.99174023249715937</c:v>
                </c:pt>
                <c:pt idx="5">
                  <c:v>0.98662704309063887</c:v>
                </c:pt>
                <c:pt idx="6">
                  <c:v>0.98605891093435893</c:v>
                </c:pt>
                <c:pt idx="7">
                  <c:v>0.98549077877807889</c:v>
                </c:pt>
                <c:pt idx="8">
                  <c:v>0.98492264662179874</c:v>
                </c:pt>
                <c:pt idx="9">
                  <c:v>0.9843108119919588</c:v>
                </c:pt>
                <c:pt idx="10">
                  <c:v>0.98365527488855875</c:v>
                </c:pt>
                <c:pt idx="11">
                  <c:v>0.98291233283803869</c:v>
                </c:pt>
                <c:pt idx="12">
                  <c:v>0.98208198584039863</c:v>
                </c:pt>
                <c:pt idx="13">
                  <c:v>0.98120793636919845</c:v>
                </c:pt>
                <c:pt idx="14">
                  <c:v>0.98024648195087849</c:v>
                </c:pt>
                <c:pt idx="15">
                  <c:v>0.9792413250589983</c:v>
                </c:pt>
                <c:pt idx="16">
                  <c:v>0.97382221833755789</c:v>
                </c:pt>
                <c:pt idx="17">
                  <c:v>0.9661305829909973</c:v>
                </c:pt>
                <c:pt idx="18">
                  <c:v>0.96403286426011714</c:v>
                </c:pt>
                <c:pt idx="19">
                  <c:v>0.96154182326719695</c:v>
                </c:pt>
                <c:pt idx="20">
                  <c:v>0.96005593916615672</c:v>
                </c:pt>
                <c:pt idx="21">
                  <c:v>0.95870116248579673</c:v>
                </c:pt>
                <c:pt idx="22">
                  <c:v>0.95835154269731671</c:v>
                </c:pt>
                <c:pt idx="23">
                  <c:v>0.95415610523555638</c:v>
                </c:pt>
                <c:pt idx="24">
                  <c:v>0.94698889957171573</c:v>
                </c:pt>
                <c:pt idx="25">
                  <c:v>0</c:v>
                </c:pt>
                <c:pt idx="26">
                  <c:v>0</c:v>
                </c:pt>
              </c:numCache>
            </c:numRef>
          </c:xVal>
          <c:yVal>
            <c:numRef>
              <c:f>steady!$D$3:$D$36</c:f>
              <c:numCache>
                <c:formatCode>General</c:formatCode>
                <c:ptCount val="34"/>
                <c:pt idx="0">
                  <c:v>1.2401</c:v>
                </c:pt>
                <c:pt idx="1">
                  <c:v>1.2999000000000001</c:v>
                </c:pt>
                <c:pt idx="2">
                  <c:v>1.3637999999999999</c:v>
                </c:pt>
                <c:pt idx="3">
                  <c:v>1.3965000000000001</c:v>
                </c:pt>
                <c:pt idx="4">
                  <c:v>1.4283999999999999</c:v>
                </c:pt>
                <c:pt idx="5">
                  <c:v>1.4404999999999999</c:v>
                </c:pt>
                <c:pt idx="6">
                  <c:v>1.4417</c:v>
                </c:pt>
                <c:pt idx="7">
                  <c:v>1.4429000000000001</c:v>
                </c:pt>
                <c:pt idx="8">
                  <c:v>1.4440999999999999</c:v>
                </c:pt>
                <c:pt idx="9">
                  <c:v>1.4453</c:v>
                </c:pt>
                <c:pt idx="10">
                  <c:v>1.4464999999999999</c:v>
                </c:pt>
                <c:pt idx="11">
                  <c:v>1.4477</c:v>
                </c:pt>
                <c:pt idx="12">
                  <c:v>1.4488000000000001</c:v>
                </c:pt>
                <c:pt idx="13">
                  <c:v>1.4499</c:v>
                </c:pt>
                <c:pt idx="14">
                  <c:v>1.4509000000000001</c:v>
                </c:pt>
                <c:pt idx="15">
                  <c:v>1.452</c:v>
                </c:pt>
                <c:pt idx="16">
                  <c:v>1.4572000000000001</c:v>
                </c:pt>
                <c:pt idx="17">
                  <c:v>1.462</c:v>
                </c:pt>
                <c:pt idx="18">
                  <c:v>1.4628000000000001</c:v>
                </c:pt>
                <c:pt idx="19">
                  <c:v>1.4634</c:v>
                </c:pt>
                <c:pt idx="20">
                  <c:v>1.4637</c:v>
                </c:pt>
                <c:pt idx="21">
                  <c:v>1.4639</c:v>
                </c:pt>
                <c:pt idx="22">
                  <c:v>1.4639</c:v>
                </c:pt>
                <c:pt idx="23">
                  <c:v>1.4641</c:v>
                </c:pt>
                <c:pt idx="24">
                  <c:v>1.4635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0A-8645-BFA4-461B0FE9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6039519"/>
        <c:axId val="1985680335"/>
      </c:scatterChart>
      <c:valAx>
        <c:axId val="2026039519"/>
        <c:scaling>
          <c:orientation val="minMax"/>
          <c:max val="1.01"/>
          <c:min val="0.94000000000000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massflow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680335"/>
        <c:crosses val="autoZero"/>
        <c:crossBetween val="midCat"/>
      </c:valAx>
      <c:valAx>
        <c:axId val="1985680335"/>
        <c:scaling>
          <c:orientation val="minMax"/>
          <c:max val="1.5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chemeClr val="tx1"/>
                    </a:solidFill>
                  </a:rPr>
                  <a:t>PR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039519"/>
        <c:crosses val="autoZero"/>
        <c:crossBetween val="midCat"/>
        <c:maj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2AD-BBF8-DD43-95FF-E931D624AC90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2789E-7D01-FD42-A726-8794C79ED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2789E-7D01-FD42-A726-8794C79ED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2789E-7D01-FD42-A726-8794C79ED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FA21-5A36-0748-8DDF-672A68CC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76AAF-C65A-C240-ACC2-E1F1C4AB7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4BF8-3FE3-EB48-A0A3-49ABB1F3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A9B0-98BA-D84F-A9EB-0CEE674B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E73F-81D4-4645-8435-6E021CF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F4D8-FACC-DF40-924F-30E55C98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5DAA1-53A6-DB41-82A4-267D305A5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58D8-A743-8843-B705-315D276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5C7D-913C-FB49-93DB-18F9BDA0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D729-E99D-BA4C-AD20-3007D500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184EF-AE5A-984F-863F-9CB813C02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5564-E4C1-1149-A315-7878AC7B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A9375-4F7C-5848-A56E-37809F31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BB49-A523-B444-B4FB-7B95004E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C0DB-505B-BB45-BD60-247E85D5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30B4-487E-7140-B716-1DA9660A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33E0-D393-FC48-B90F-F1FA31B1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7265-0B3F-574F-ADF8-5BD53E92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6865-F77D-0C4B-B148-1185932C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B707-BA26-994F-ABFA-16AC1C94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76E1-ACE3-7541-9CD0-9A3E3E4B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B7E17-F95C-B145-9464-42F2DA0B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C432-0812-0445-9B35-E10FC195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7D65-74A1-BE49-A055-FDCC776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C684-3B8E-B847-9B4E-B54EA94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9F35-17CE-434D-971D-06BF39CB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33A2-F6F9-6F46-9701-CEA047AC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E01-7916-FC44-8E59-19FED0ED6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F449D-67AA-B14E-B9DD-1E8626EA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F500A-5BA9-744E-BBDA-E0CF292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1230A-92D7-014E-8329-062130D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59AB-B3E5-8C41-B8F9-48564F9A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29FCC-8135-524B-94C8-5F72F20C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26E5-F1AE-734C-9A1E-E02415D2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DCB7C-F456-C242-A5AA-1989A14E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D3E21-D378-FC44-943D-FB4840293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218E2-4D55-4D47-BEC3-49A14F25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D2828-37F3-634E-BC4E-A5D668A3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780D6-3767-174E-B77B-C39F94DB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A8B1-EC87-EE47-AD63-2D944067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E4A6-5867-C74A-AEBA-22C31382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EEDD4-B109-4B4B-B014-5DB96803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94C38-8675-7748-A94B-065FCD41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E6135-2777-B543-B7CB-49F0EE1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E720F-926A-1947-B0F1-C425A328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AB5BB-8E35-0F40-A2DC-3CAD299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BB8-8E46-B248-A8EF-99F27526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2F78-5445-A84F-AD61-FA72BD83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E841-47B1-FF4B-960B-307EDFC07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9E2B5-B368-6546-AEB6-9D9E577D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6A0F-5891-0D4D-A08A-0CCCA4DA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119C-629F-8245-AB68-1C77ADD1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DDFC-E9BC-0D46-A306-96DF0963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A39F1-8F31-1644-853D-CF7CA877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8C2B-771A-FD4D-9A4C-5F625D96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DBEB-99F2-FC4A-B93B-9FFE5353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40B7-9BCD-5042-9BA9-B232154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DCD4-20E0-D846-9B65-1363C6B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02C38-E1AA-0947-85E5-3B4E8BBF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EA357-41F5-2748-89B3-ED244780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D737-BE8C-5045-B634-E1B0512E0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A298-AAA2-B744-885D-899134AECC1A}" type="datetimeFigureOut">
              <a:rPr lang="en-US" smtClean="0"/>
              <a:t>9/15/19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C806-4E20-4F49-8F7A-DA9C0B397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5E5F-F643-4B45-A6B1-308847C0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4AC6-858F-D642-9A1A-85B9FC46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AA5703-4862-D34F-8BA4-2008F80D864E}"/>
              </a:ext>
            </a:extLst>
          </p:cNvPr>
          <p:cNvGrpSpPr/>
          <p:nvPr/>
        </p:nvGrpSpPr>
        <p:grpSpPr>
          <a:xfrm>
            <a:off x="526472" y="875805"/>
            <a:ext cx="11295771" cy="5522756"/>
            <a:chOff x="526472" y="875805"/>
            <a:chExt cx="11295771" cy="552275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E8F3EA4-3FA7-E946-B9E4-C5C855DA44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6517885"/>
                </p:ext>
              </p:extLst>
            </p:nvPr>
          </p:nvGraphicFramePr>
          <p:xfrm>
            <a:off x="526472" y="87580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BEB9358-9C77-4A41-9F4D-82D8254D7A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151611"/>
                </p:ext>
              </p:extLst>
            </p:nvPr>
          </p:nvGraphicFramePr>
          <p:xfrm>
            <a:off x="6335843" y="912161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97C400-3CD5-B143-8217-371575754323}"/>
                </a:ext>
              </a:extLst>
            </p:cNvPr>
            <p:cNvSpPr/>
            <p:nvPr/>
          </p:nvSpPr>
          <p:spPr>
            <a:xfrm>
              <a:off x="1349115" y="3207896"/>
              <a:ext cx="3657600" cy="12291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35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836AC-8ACB-0D4D-B05D-5D76F68E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47" y="1052368"/>
            <a:ext cx="2214924" cy="215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EFB51-C94B-DB47-9381-5BB1A3B7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88" y="1052368"/>
            <a:ext cx="2160210" cy="215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06363-6BDF-4C4C-9379-D498E58F0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92" y="3557724"/>
            <a:ext cx="4912954" cy="2247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802B9-DC48-C84B-B129-D94CE23EAE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7" t="13061" r="53930" b="2857"/>
          <a:stretch/>
        </p:blipFill>
        <p:spPr>
          <a:xfrm>
            <a:off x="1024247" y="3649233"/>
            <a:ext cx="2234061" cy="21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A75CEF-474D-8C48-8DD8-298302733220}"/>
              </a:ext>
            </a:extLst>
          </p:cNvPr>
          <p:cNvGrpSpPr/>
          <p:nvPr/>
        </p:nvGrpSpPr>
        <p:grpSpPr>
          <a:xfrm>
            <a:off x="526472" y="875805"/>
            <a:ext cx="11295771" cy="5522756"/>
            <a:chOff x="526472" y="875805"/>
            <a:chExt cx="11295771" cy="5522756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E8F3EA4-3FA7-E946-B9E4-C5C855DA44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6949008"/>
                </p:ext>
              </p:extLst>
            </p:nvPr>
          </p:nvGraphicFramePr>
          <p:xfrm>
            <a:off x="526472" y="87580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BEB9358-9C77-4A41-9F4D-82D8254D7A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3106005"/>
                </p:ext>
              </p:extLst>
            </p:nvPr>
          </p:nvGraphicFramePr>
          <p:xfrm>
            <a:off x="6335843" y="912161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97C400-3CD5-B143-8217-371575754323}"/>
                </a:ext>
              </a:extLst>
            </p:cNvPr>
            <p:cNvSpPr/>
            <p:nvPr/>
          </p:nvSpPr>
          <p:spPr>
            <a:xfrm>
              <a:off x="1349115" y="3207896"/>
              <a:ext cx="3657600" cy="12291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A54E5C4-A9C1-FB44-AC6D-B1D02204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6945" y="2923082"/>
              <a:ext cx="359764" cy="460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FE88C0-9DEE-8041-AE6B-3903149FA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2985" y="3399020"/>
              <a:ext cx="216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4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65A87E9-83A9-2A40-8931-657E9E18A80C}"/>
              </a:ext>
            </a:extLst>
          </p:cNvPr>
          <p:cNvGrpSpPr/>
          <p:nvPr/>
        </p:nvGrpSpPr>
        <p:grpSpPr>
          <a:xfrm>
            <a:off x="526472" y="875805"/>
            <a:ext cx="11295771" cy="5522756"/>
            <a:chOff x="526472" y="875805"/>
            <a:chExt cx="11295771" cy="552275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FA4610-D2BD-3147-8C51-83ED24B79A31}"/>
                </a:ext>
              </a:extLst>
            </p:cNvPr>
            <p:cNvGrpSpPr/>
            <p:nvPr/>
          </p:nvGrpSpPr>
          <p:grpSpPr>
            <a:xfrm>
              <a:off x="526472" y="875805"/>
              <a:ext cx="11295771" cy="5522756"/>
              <a:chOff x="526472" y="875805"/>
              <a:chExt cx="11295771" cy="5522756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E8F3EA4-3FA7-E946-B9E4-C5C855DA440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7441151"/>
                  </p:ext>
                </p:extLst>
              </p:nvPr>
            </p:nvGraphicFramePr>
            <p:xfrm>
              <a:off x="526472" y="875805"/>
              <a:ext cx="5486400" cy="5486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BEB9358-9C77-4A41-9F4D-82D8254D7AA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8526366"/>
                  </p:ext>
                </p:extLst>
              </p:nvPr>
            </p:nvGraphicFramePr>
            <p:xfrm>
              <a:off x="6335843" y="912161"/>
              <a:ext cx="5486400" cy="5486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97C400-3CD5-B143-8217-371575754323}"/>
                  </a:ext>
                </a:extLst>
              </p:cNvPr>
              <p:cNvSpPr/>
              <p:nvPr/>
            </p:nvSpPr>
            <p:spPr>
              <a:xfrm>
                <a:off x="1349115" y="3207896"/>
                <a:ext cx="3657600" cy="12291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825767-860E-2F4D-9C41-A642F292FD7B}"/>
                  </a:ext>
                </a:extLst>
              </p:cNvPr>
              <p:cNvSpPr/>
              <p:nvPr/>
            </p:nvSpPr>
            <p:spPr>
              <a:xfrm>
                <a:off x="7525063" y="1154246"/>
                <a:ext cx="324032" cy="2029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1E1902-AC60-9A47-BB84-9AF78F494242}"/>
                  </a:ext>
                </a:extLst>
              </p:cNvPr>
              <p:cNvSpPr/>
              <p:nvPr/>
            </p:nvSpPr>
            <p:spPr>
              <a:xfrm rot="-1200000">
                <a:off x="8157346" y="1495303"/>
                <a:ext cx="572682" cy="1863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8BBB65-6B2F-3C43-A28E-0A553ED02C3F}"/>
                  </a:ext>
                </a:extLst>
              </p:cNvPr>
              <p:cNvSpPr/>
              <p:nvPr/>
            </p:nvSpPr>
            <p:spPr>
              <a:xfrm rot="-1500000">
                <a:off x="8798003" y="1849056"/>
                <a:ext cx="629587" cy="2006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3C526D-BDBE-6040-ADD3-E431DBA0218D}"/>
                  </a:ext>
                </a:extLst>
              </p:cNvPr>
              <p:cNvSpPr/>
              <p:nvPr/>
            </p:nvSpPr>
            <p:spPr>
              <a:xfrm rot="-1440000">
                <a:off x="9347171" y="2148683"/>
                <a:ext cx="629587" cy="2044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F0C149-79F7-2346-B67D-374E3739CC9E}"/>
                  </a:ext>
                </a:extLst>
              </p:cNvPr>
              <p:cNvSpPr/>
              <p:nvPr/>
            </p:nvSpPr>
            <p:spPr>
              <a:xfrm rot="-1260000">
                <a:off x="9717112" y="2432248"/>
                <a:ext cx="629587" cy="1652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239CBF-1DE2-3443-AB14-1016ECDA2BF4}"/>
                  </a:ext>
                </a:extLst>
              </p:cNvPr>
              <p:cNvSpPr/>
              <p:nvPr/>
            </p:nvSpPr>
            <p:spPr>
              <a:xfrm rot="-780000">
                <a:off x="9987782" y="2666576"/>
                <a:ext cx="629587" cy="197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85F5CE-03AA-3543-989E-E96AF5843325}"/>
                  </a:ext>
                </a:extLst>
              </p:cNvPr>
              <p:cNvSpPr/>
              <p:nvPr/>
            </p:nvSpPr>
            <p:spPr>
              <a:xfrm rot="21344977">
                <a:off x="10170162" y="2893926"/>
                <a:ext cx="629587" cy="197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C244E6-DD51-F340-8FDF-D1D8A23E6FA6}"/>
                  </a:ext>
                </a:extLst>
              </p:cNvPr>
              <p:cNvSpPr/>
              <p:nvPr/>
            </p:nvSpPr>
            <p:spPr>
              <a:xfrm rot="21600000">
                <a:off x="10235119" y="3151482"/>
                <a:ext cx="629587" cy="197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524A6A-A946-3049-BBB8-B6A1CD4EFC4E}"/>
                  </a:ext>
                </a:extLst>
              </p:cNvPr>
              <p:cNvSpPr/>
              <p:nvPr/>
            </p:nvSpPr>
            <p:spPr>
              <a:xfrm>
                <a:off x="10235119" y="3385979"/>
                <a:ext cx="629587" cy="1975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BF0F36-8CF7-8C49-BCA6-8C72EA028156}"/>
                  </a:ext>
                </a:extLst>
              </p:cNvPr>
              <p:cNvSpPr/>
              <p:nvPr/>
            </p:nvSpPr>
            <p:spPr>
              <a:xfrm rot="312147">
                <a:off x="10194946" y="3640876"/>
                <a:ext cx="679954" cy="1861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3BEB0A-65A5-F449-9C53-F3D16541ADFE}"/>
                  </a:ext>
                </a:extLst>
              </p:cNvPr>
              <p:cNvSpPr/>
              <p:nvPr/>
            </p:nvSpPr>
            <p:spPr>
              <a:xfrm rot="536223">
                <a:off x="10014738" y="3909780"/>
                <a:ext cx="793377" cy="1861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B8D5CE-F7D9-9541-908B-75C6D187716F}"/>
                  </a:ext>
                </a:extLst>
              </p:cNvPr>
              <p:cNvSpPr/>
              <p:nvPr/>
            </p:nvSpPr>
            <p:spPr>
              <a:xfrm rot="930177">
                <a:off x="9778339" y="4215713"/>
                <a:ext cx="843647" cy="1861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63C796-602E-1C4D-968B-74468F410186}"/>
                  </a:ext>
                </a:extLst>
              </p:cNvPr>
              <p:cNvSpPr/>
              <p:nvPr/>
            </p:nvSpPr>
            <p:spPr>
              <a:xfrm rot="1080000">
                <a:off x="9397423" y="4566264"/>
                <a:ext cx="950770" cy="1861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44730F-BBD1-5A42-B39E-90FB24B169B1}"/>
                  </a:ext>
                </a:extLst>
              </p:cNvPr>
              <p:cNvSpPr/>
              <p:nvPr/>
            </p:nvSpPr>
            <p:spPr>
              <a:xfrm rot="1320000">
                <a:off x="8981768" y="4957144"/>
                <a:ext cx="988801" cy="1861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8D78D5-B85F-2F42-8AE7-EA30F072C884}"/>
                </a:ext>
              </a:extLst>
            </p:cNvPr>
            <p:cNvSpPr/>
            <p:nvPr/>
          </p:nvSpPr>
          <p:spPr>
            <a:xfrm rot="1320000">
              <a:off x="8448657" y="5449384"/>
              <a:ext cx="1102893" cy="186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7B2D18-0294-D043-923A-BF6992A4D146}"/>
                </a:ext>
              </a:extLst>
            </p:cNvPr>
            <p:cNvSpPr/>
            <p:nvPr/>
          </p:nvSpPr>
          <p:spPr>
            <a:xfrm>
              <a:off x="10114384" y="1847461"/>
              <a:ext cx="1362549" cy="3732245"/>
            </a:xfrm>
            <a:custGeom>
              <a:avLst/>
              <a:gdLst>
                <a:gd name="connsiteX0" fmla="*/ 0 w 1362549"/>
                <a:gd name="connsiteY0" fmla="*/ 3732245 h 3732245"/>
                <a:gd name="connsiteX1" fmla="*/ 1362269 w 1362549"/>
                <a:gd name="connsiteY1" fmla="*/ 1586204 h 3732245"/>
                <a:gd name="connsiteX2" fmla="*/ 130628 w 1362549"/>
                <a:gd name="connsiteY2" fmla="*/ 0 h 3732245"/>
                <a:gd name="connsiteX3" fmla="*/ 130628 w 1362549"/>
                <a:gd name="connsiteY3" fmla="*/ 0 h 373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2549" h="3732245">
                  <a:moveTo>
                    <a:pt x="0" y="3732245"/>
                  </a:moveTo>
                  <a:cubicBezTo>
                    <a:pt x="670249" y="2970245"/>
                    <a:pt x="1340498" y="2208245"/>
                    <a:pt x="1362269" y="1586204"/>
                  </a:cubicBezTo>
                  <a:cubicBezTo>
                    <a:pt x="1384040" y="964163"/>
                    <a:pt x="130628" y="0"/>
                    <a:pt x="130628" y="0"/>
                  </a:cubicBezTo>
                  <a:lnTo>
                    <a:pt x="130628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67F8E3-41A7-0E4E-BB11-D2C3B892B3A7}"/>
                </a:ext>
              </a:extLst>
            </p:cNvPr>
            <p:cNvSpPr txBox="1"/>
            <p:nvPr/>
          </p:nvSpPr>
          <p:spPr>
            <a:xfrm>
              <a:off x="9547770" y="1482489"/>
              <a:ext cx="16979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ND increases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79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EB9358-9C77-4A41-9F4D-82D8254D7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26875"/>
              </p:ext>
            </p:extLst>
          </p:nvPr>
        </p:nvGraphicFramePr>
        <p:xfrm>
          <a:off x="3534573" y="-143875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787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97FCE2-66A1-3646-BB5B-8E37AC349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3604"/>
              </p:ext>
            </p:extLst>
          </p:nvPr>
        </p:nvGraphicFramePr>
        <p:xfrm>
          <a:off x="3352800" y="685800"/>
          <a:ext cx="6919356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0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BDA40-4535-7348-9960-50F84942721E}"/>
              </a:ext>
            </a:extLst>
          </p:cNvPr>
          <p:cNvGrpSpPr/>
          <p:nvPr/>
        </p:nvGrpSpPr>
        <p:grpSpPr>
          <a:xfrm>
            <a:off x="509587" y="1000125"/>
            <a:ext cx="11072813" cy="5486400"/>
            <a:chOff x="509587" y="1000125"/>
            <a:chExt cx="11072813" cy="5486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557B1BA-3DE3-2241-873A-CCD5A7203B6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9587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DD98EC7-B5EA-8C44-A625-BEF986D6E2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096000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287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BDA40-4535-7348-9960-50F84942721E}"/>
              </a:ext>
            </a:extLst>
          </p:cNvPr>
          <p:cNvGrpSpPr/>
          <p:nvPr/>
        </p:nvGrpSpPr>
        <p:grpSpPr>
          <a:xfrm>
            <a:off x="509587" y="1000125"/>
            <a:ext cx="11072813" cy="5486400"/>
            <a:chOff x="509587" y="1000125"/>
            <a:chExt cx="11072813" cy="5486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557B1BA-3DE3-2241-873A-CCD5A7203B6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37186491"/>
                </p:ext>
              </p:extLst>
            </p:nvPr>
          </p:nvGraphicFramePr>
          <p:xfrm>
            <a:off x="509587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DD98EC7-B5EA-8C44-A625-BEF986D6E2B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6461430"/>
                </p:ext>
              </p:extLst>
            </p:nvPr>
          </p:nvGraphicFramePr>
          <p:xfrm>
            <a:off x="6096000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0635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3FCA41-19BA-1448-A09F-A5A24BB08F49}"/>
              </a:ext>
            </a:extLst>
          </p:cNvPr>
          <p:cNvGrpSpPr/>
          <p:nvPr/>
        </p:nvGrpSpPr>
        <p:grpSpPr>
          <a:xfrm>
            <a:off x="509587" y="1000125"/>
            <a:ext cx="11072813" cy="5486400"/>
            <a:chOff x="509587" y="1000125"/>
            <a:chExt cx="11072813" cy="54864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557B1BA-3DE3-2241-873A-CCD5A7203B6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3202893"/>
                </p:ext>
              </p:extLst>
            </p:nvPr>
          </p:nvGraphicFramePr>
          <p:xfrm>
            <a:off x="509587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DD98EC7-B5EA-8C44-A625-BEF986D6E2B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766117"/>
                </p:ext>
              </p:extLst>
            </p:nvPr>
          </p:nvGraphicFramePr>
          <p:xfrm>
            <a:off x="6096000" y="1000125"/>
            <a:ext cx="5486400" cy="548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94C8BE1F-C09E-544D-BA97-E06B0FAA82B1}"/>
                </a:ext>
              </a:extLst>
            </p:cNvPr>
            <p:cNvSpPr/>
            <p:nvPr/>
          </p:nvSpPr>
          <p:spPr>
            <a:xfrm rot="16200000">
              <a:off x="2721588" y="1196712"/>
              <a:ext cx="290873" cy="2292875"/>
            </a:xfrm>
            <a:prstGeom prst="leftBrace">
              <a:avLst>
                <a:gd name="adj1" fmla="val 56827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249B61E9-1059-704F-A13D-B429578E03C0}"/>
                </a:ext>
              </a:extLst>
            </p:cNvPr>
            <p:cNvSpPr txBox="1"/>
            <p:nvPr/>
          </p:nvSpPr>
          <p:spPr>
            <a:xfrm>
              <a:off x="1763095" y="2488586"/>
              <a:ext cx="2300373" cy="400110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0000"/>
                  </a:solidFill>
                </a:rPr>
                <a:t>Unstable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conditions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3C9D02F6-CA28-0243-82E1-4C77D566E99F}"/>
                </a:ext>
              </a:extLst>
            </p:cNvPr>
            <p:cNvSpPr/>
            <p:nvPr/>
          </p:nvSpPr>
          <p:spPr>
            <a:xfrm rot="16200000">
              <a:off x="8384864" y="967087"/>
              <a:ext cx="290873" cy="2170376"/>
            </a:xfrm>
            <a:prstGeom prst="leftBrace">
              <a:avLst>
                <a:gd name="adj1" fmla="val 56827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05D7D012-025A-DD45-B720-A4701770AED9}"/>
                </a:ext>
              </a:extLst>
            </p:cNvPr>
            <p:cNvSpPr txBox="1"/>
            <p:nvPr/>
          </p:nvSpPr>
          <p:spPr>
            <a:xfrm>
              <a:off x="7380113" y="2197712"/>
              <a:ext cx="2300373" cy="400110"/>
            </a:xfrm>
            <a:prstGeom prst="rect">
              <a:avLst/>
            </a:prstGeom>
            <a:solidFill>
              <a:schemeClr val="bg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0000"/>
                  </a:solidFill>
                </a:rPr>
                <a:t>Unstable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conditions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7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E3BEAB-31E0-374F-87F9-BE1EBB740528}"/>
              </a:ext>
            </a:extLst>
          </p:cNvPr>
          <p:cNvGrpSpPr/>
          <p:nvPr/>
        </p:nvGrpSpPr>
        <p:grpSpPr>
          <a:xfrm>
            <a:off x="509587" y="1000125"/>
            <a:ext cx="11072813" cy="5486400"/>
            <a:chOff x="509587" y="1000125"/>
            <a:chExt cx="11072813" cy="5486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FCA41-19BA-1448-A09F-A5A24BB08F49}"/>
                </a:ext>
              </a:extLst>
            </p:cNvPr>
            <p:cNvGrpSpPr/>
            <p:nvPr/>
          </p:nvGrpSpPr>
          <p:grpSpPr>
            <a:xfrm>
              <a:off x="509587" y="1000125"/>
              <a:ext cx="11072813" cy="5486400"/>
              <a:chOff x="509587" y="1000125"/>
              <a:chExt cx="11072813" cy="54864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557B1BA-3DE3-2241-873A-CCD5A7203B6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9587" y="1000125"/>
              <a:ext cx="5486400" cy="5486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DD98EC7-B5EA-8C44-A625-BEF986D6E2B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096000" y="1000125"/>
              <a:ext cx="5486400" cy="5486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1E6E18-C8BD-3F4A-8EC1-204AD43AE215}"/>
                </a:ext>
              </a:extLst>
            </p:cNvPr>
            <p:cNvSpPr/>
            <p:nvPr/>
          </p:nvSpPr>
          <p:spPr>
            <a:xfrm>
              <a:off x="3700461" y="1809546"/>
              <a:ext cx="628651" cy="44482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6DF96D-5C35-2546-B13F-EB71420FDE53}"/>
                </a:ext>
              </a:extLst>
            </p:cNvPr>
            <p:cNvSpPr/>
            <p:nvPr/>
          </p:nvSpPr>
          <p:spPr>
            <a:xfrm>
              <a:off x="9301164" y="1314040"/>
              <a:ext cx="628651" cy="44482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53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51</Words>
  <Application>Microsoft Macintosh PowerPoint</Application>
  <PresentationFormat>Widescreen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shenren</dc:creator>
  <cp:lastModifiedBy>xu shenren</cp:lastModifiedBy>
  <cp:revision>11</cp:revision>
  <dcterms:created xsi:type="dcterms:W3CDTF">2019-09-14T14:45:25Z</dcterms:created>
  <dcterms:modified xsi:type="dcterms:W3CDTF">2019-09-15T16:26:56Z</dcterms:modified>
</cp:coreProperties>
</file>