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enren\Desktop\&#22278;&#26609;&#25910;&#25947;&#20449;&#2468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5861111111112"/>
          <c:y val="5.2087777777777775E-2"/>
          <c:w val="0.82575416666666668"/>
          <c:h val="0.7795780555555555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Sheet3!$L$1:$L$90</c:f>
              <c:numCache>
                <c:formatCode>0.0000E+00</c:formatCode>
                <c:ptCount val="90"/>
                <c:pt idx="0">
                  <c:v>-0.59417654517999996</c:v>
                </c:pt>
                <c:pt idx="1">
                  <c:v>-0.59347705936999995</c:v>
                </c:pt>
                <c:pt idx="2">
                  <c:v>-0.67561241087000001</c:v>
                </c:pt>
                <c:pt idx="3">
                  <c:v>-0.67518810595000001</c:v>
                </c:pt>
                <c:pt idx="4">
                  <c:v>-0.70426079885000004</c:v>
                </c:pt>
                <c:pt idx="5">
                  <c:v>-0.78299752461000005</c:v>
                </c:pt>
                <c:pt idx="6">
                  <c:v>-0.78277198113000002</c:v>
                </c:pt>
                <c:pt idx="7">
                  <c:v>-0.91155959269999998</c:v>
                </c:pt>
                <c:pt idx="8">
                  <c:v>-0.91155967985000008</c:v>
                </c:pt>
                <c:pt idx="9">
                  <c:v>-0.90718455289</c:v>
                </c:pt>
                <c:pt idx="10">
                  <c:v>-0.36510106250000002</c:v>
                </c:pt>
                <c:pt idx="11">
                  <c:v>1.6244919279000001</c:v>
                </c:pt>
                <c:pt idx="12">
                  <c:v>-0.98655736926000004</c:v>
                </c:pt>
                <c:pt idx="13">
                  <c:v>-2.1532719516000003</c:v>
                </c:pt>
                <c:pt idx="14">
                  <c:v>-2.3975529221</c:v>
                </c:pt>
                <c:pt idx="15">
                  <c:v>-3.1872334751999998</c:v>
                </c:pt>
                <c:pt idx="16">
                  <c:v>-3.0901020676000002</c:v>
                </c:pt>
                <c:pt idx="17">
                  <c:v>-3.3715115564999998</c:v>
                </c:pt>
                <c:pt idx="18">
                  <c:v>-3.3500777747999999</c:v>
                </c:pt>
                <c:pt idx="19">
                  <c:v>-3.4549848940999999</c:v>
                </c:pt>
                <c:pt idx="20">
                  <c:v>-1.2892736157</c:v>
                </c:pt>
                <c:pt idx="21">
                  <c:v>-1.5350637324999998</c:v>
                </c:pt>
                <c:pt idx="22">
                  <c:v>-0.98655736516000003</c:v>
                </c:pt>
                <c:pt idx="23">
                  <c:v>-1.1569237663</c:v>
                </c:pt>
                <c:pt idx="24">
                  <c:v>-1.9056039324999998</c:v>
                </c:pt>
                <c:pt idx="25">
                  <c:v>-1.6607414064000001</c:v>
                </c:pt>
                <c:pt idx="26">
                  <c:v>-2.1565702767000001</c:v>
                </c:pt>
                <c:pt idx="27">
                  <c:v>-2.4094310926000002</c:v>
                </c:pt>
                <c:pt idx="28">
                  <c:v>-2.4558030699</c:v>
                </c:pt>
                <c:pt idx="29">
                  <c:v>-2.2676585432</c:v>
                </c:pt>
                <c:pt idx="30">
                  <c:v>-1.0867486026000002</c:v>
                </c:pt>
                <c:pt idx="31">
                  <c:v>-1.0460990917999999</c:v>
                </c:pt>
                <c:pt idx="32">
                  <c:v>-1.1569237608999998</c:v>
                </c:pt>
                <c:pt idx="33">
                  <c:v>-1.5205032663</c:v>
                </c:pt>
                <c:pt idx="34">
                  <c:v>-1.4124836447</c:v>
                </c:pt>
                <c:pt idx="35">
                  <c:v>-1.6607413888</c:v>
                </c:pt>
                <c:pt idx="36">
                  <c:v>-0.94861275379999999</c:v>
                </c:pt>
                <c:pt idx="37">
                  <c:v>-2.0204710147</c:v>
                </c:pt>
                <c:pt idx="38">
                  <c:v>-1.4295263512</c:v>
                </c:pt>
                <c:pt idx="39">
                  <c:v>-1.8797533599</c:v>
                </c:pt>
                <c:pt idx="40">
                  <c:v>-0.98655736450000009</c:v>
                </c:pt>
                <c:pt idx="41">
                  <c:v>-2.0575788432</c:v>
                </c:pt>
                <c:pt idx="42">
                  <c:v>-1.5350637313000002</c:v>
                </c:pt>
                <c:pt idx="43">
                  <c:v>-1.2892736130999998</c:v>
                </c:pt>
                <c:pt idx="44">
                  <c:v>-2.4094307687000001</c:v>
                </c:pt>
                <c:pt idx="45">
                  <c:v>-2.8093459719</c:v>
                </c:pt>
                <c:pt idx="46">
                  <c:v>-3.0565370339999998</c:v>
                </c:pt>
                <c:pt idx="47">
                  <c:v>-3.0915998539</c:v>
                </c:pt>
                <c:pt idx="48">
                  <c:v>-3.0033876069999996</c:v>
                </c:pt>
                <c:pt idx="49">
                  <c:v>-2.8511451495000002</c:v>
                </c:pt>
                <c:pt idx="50">
                  <c:v>-1.0592010149</c:v>
                </c:pt>
                <c:pt idx="51">
                  <c:v>-0.22559350737</c:v>
                </c:pt>
                <c:pt idx="52">
                  <c:v>1.6244919218</c:v>
                </c:pt>
                <c:pt idx="53">
                  <c:v>-0.36510107828000005</c:v>
                </c:pt>
                <c:pt idx="54">
                  <c:v>-2.9104053372999998</c:v>
                </c:pt>
                <c:pt idx="55">
                  <c:v>-2.1532719557999997</c:v>
                </c:pt>
                <c:pt idx="56">
                  <c:v>-2.3975528438999998</c:v>
                </c:pt>
                <c:pt idx="57">
                  <c:v>-3.9230396783999999</c:v>
                </c:pt>
                <c:pt idx="58">
                  <c:v>-3.7531428182999997</c:v>
                </c:pt>
                <c:pt idx="59">
                  <c:v>-3.9414708257999997</c:v>
                </c:pt>
                <c:pt idx="60">
                  <c:v>-0.65294390571999994</c:v>
                </c:pt>
                <c:pt idx="61">
                  <c:v>-0.25759569784999997</c:v>
                </c:pt>
                <c:pt idx="62">
                  <c:v>-1.7223424403000001</c:v>
                </c:pt>
                <c:pt idx="63">
                  <c:v>-1.1734640553</c:v>
                </c:pt>
                <c:pt idx="64">
                  <c:v>-0.5367456987</c:v>
                </c:pt>
                <c:pt idx="65">
                  <c:v>-0.22559351473</c:v>
                </c:pt>
                <c:pt idx="66">
                  <c:v>-2.3075742019000001</c:v>
                </c:pt>
                <c:pt idx="67">
                  <c:v>-3.4756342068000001</c:v>
                </c:pt>
                <c:pt idx="68">
                  <c:v>-1.0592010179</c:v>
                </c:pt>
                <c:pt idx="69">
                  <c:v>-2.9104053424999998</c:v>
                </c:pt>
                <c:pt idx="70">
                  <c:v>1.6244919267</c:v>
                </c:pt>
                <c:pt idx="71">
                  <c:v>-0.36510106691999999</c:v>
                </c:pt>
                <c:pt idx="72">
                  <c:v>-0.22559351597999999</c:v>
                </c:pt>
                <c:pt idx="73">
                  <c:v>-1.0592010178</c:v>
                </c:pt>
                <c:pt idx="74">
                  <c:v>-0.65294390699999993</c:v>
                </c:pt>
                <c:pt idx="75">
                  <c:v>-0.98655736451999998</c:v>
                </c:pt>
                <c:pt idx="76">
                  <c:v>-1.7223424302000001</c:v>
                </c:pt>
                <c:pt idx="77">
                  <c:v>-2.1532719505000002</c:v>
                </c:pt>
                <c:pt idx="78">
                  <c:v>-2.3975529013000001</c:v>
                </c:pt>
                <c:pt idx="79">
                  <c:v>-2.0575767351000001</c:v>
                </c:pt>
                <c:pt idx="80">
                  <c:v>-0.41641523748999998</c:v>
                </c:pt>
                <c:pt idx="81">
                  <c:v>-0.61973769711999993</c:v>
                </c:pt>
                <c:pt idx="82">
                  <c:v>-0.94232237978</c:v>
                </c:pt>
                <c:pt idx="83">
                  <c:v>-0.53674569473</c:v>
                </c:pt>
                <c:pt idx="84">
                  <c:v>-0.90707943964999993</c:v>
                </c:pt>
                <c:pt idx="85">
                  <c:v>-0.73560780666000003</c:v>
                </c:pt>
                <c:pt idx="86">
                  <c:v>-1.4316407571</c:v>
                </c:pt>
                <c:pt idx="87">
                  <c:v>-1.7159907178</c:v>
                </c:pt>
                <c:pt idx="88">
                  <c:v>-0.86494726147000001</c:v>
                </c:pt>
                <c:pt idx="89">
                  <c:v>-1.3183400564000001</c:v>
                </c:pt>
              </c:numCache>
            </c:numRef>
          </c:xVal>
          <c:yVal>
            <c:numRef>
              <c:f>Sheet3!$M$1:$M$90</c:f>
              <c:numCache>
                <c:formatCode>0.0000E+00</c:formatCode>
                <c:ptCount val="90"/>
                <c:pt idx="0">
                  <c:v>-2.6700887668999999E-10</c:v>
                </c:pt>
                <c:pt idx="1">
                  <c:v>-1.0283561161999999E-10</c:v>
                </c:pt>
                <c:pt idx="2">
                  <c:v>6.6317287007000004E-11</c:v>
                </c:pt>
                <c:pt idx="3">
                  <c:v>5.5434589554000001E-10</c:v>
                </c:pt>
                <c:pt idx="4">
                  <c:v>-4.4169698018E-8</c:v>
                </c:pt>
                <c:pt idx="5">
                  <c:v>1.9850171481E-10</c:v>
                </c:pt>
                <c:pt idx="6">
                  <c:v>-2.1934139229999999E-11</c:v>
                </c:pt>
                <c:pt idx="7">
                  <c:v>-6.7740671434000001E-3</c:v>
                </c:pt>
                <c:pt idx="8">
                  <c:v>6.7741839460000002E-3</c:v>
                </c:pt>
                <c:pt idx="9">
                  <c:v>1.8050100350000001E-10</c:v>
                </c:pt>
                <c:pt idx="10">
                  <c:v>11.829121832</c:v>
                </c:pt>
                <c:pt idx="11">
                  <c:v>12.389655021999999</c:v>
                </c:pt>
                <c:pt idx="12">
                  <c:v>7.190042965</c:v>
                </c:pt>
                <c:pt idx="13">
                  <c:v>11.490376957999999</c:v>
                </c:pt>
                <c:pt idx="14">
                  <c:v>11.836063596999999</c:v>
                </c:pt>
                <c:pt idx="15">
                  <c:v>9.9227997673000008</c:v>
                </c:pt>
                <c:pt idx="16">
                  <c:v>8.8994271289000011</c:v>
                </c:pt>
                <c:pt idx="17">
                  <c:v>9.1640339110000006</c:v>
                </c:pt>
                <c:pt idx="18">
                  <c:v>10.921366188999999</c:v>
                </c:pt>
                <c:pt idx="19">
                  <c:v>10.355797593</c:v>
                </c:pt>
                <c:pt idx="20">
                  <c:v>4.5869565539000003</c:v>
                </c:pt>
                <c:pt idx="21">
                  <c:v>5.6542363395999997</c:v>
                </c:pt>
                <c:pt idx="22">
                  <c:v>7.1900429697000003</c:v>
                </c:pt>
                <c:pt idx="23">
                  <c:v>3.5587926638000003</c:v>
                </c:pt>
                <c:pt idx="24">
                  <c:v>4.3345870295999998</c:v>
                </c:pt>
                <c:pt idx="25">
                  <c:v>3.4680635026000002</c:v>
                </c:pt>
                <c:pt idx="26">
                  <c:v>5.0805271501</c:v>
                </c:pt>
                <c:pt idx="27">
                  <c:v>5.8524514661000007</c:v>
                </c:pt>
                <c:pt idx="28">
                  <c:v>5.1115429441</c:v>
                </c:pt>
                <c:pt idx="29">
                  <c:v>4.3288619451999999</c:v>
                </c:pt>
                <c:pt idx="30">
                  <c:v>2.5774707183999999</c:v>
                </c:pt>
                <c:pt idx="31">
                  <c:v>1.5884670832000001</c:v>
                </c:pt>
                <c:pt idx="32">
                  <c:v>3.5587926642000003</c:v>
                </c:pt>
                <c:pt idx="33">
                  <c:v>2.5265552949999996</c:v>
                </c:pt>
                <c:pt idx="34">
                  <c:v>1.576823018</c:v>
                </c:pt>
                <c:pt idx="35">
                  <c:v>3.4680634995999999</c:v>
                </c:pt>
                <c:pt idx="36">
                  <c:v>0.58593234948999995</c:v>
                </c:pt>
                <c:pt idx="37">
                  <c:v>2.5271263488</c:v>
                </c:pt>
                <c:pt idx="38">
                  <c:v>0.97036454966999997</c:v>
                </c:pt>
                <c:pt idx="39">
                  <c:v>1.6284522100000001</c:v>
                </c:pt>
                <c:pt idx="40">
                  <c:v>7.1900429670000001</c:v>
                </c:pt>
                <c:pt idx="41">
                  <c:v>6.9092864347000003</c:v>
                </c:pt>
                <c:pt idx="42">
                  <c:v>5.6542363393999997</c:v>
                </c:pt>
                <c:pt idx="43">
                  <c:v>4.5869565554000005</c:v>
                </c:pt>
                <c:pt idx="44">
                  <c:v>5.8524516245000004</c:v>
                </c:pt>
                <c:pt idx="45">
                  <c:v>6.6875266844999999</c:v>
                </c:pt>
                <c:pt idx="46">
                  <c:v>8.0938133715999996</c:v>
                </c:pt>
                <c:pt idx="47">
                  <c:v>7.9004597265999994</c:v>
                </c:pt>
                <c:pt idx="48">
                  <c:v>7.0425524442</c:v>
                </c:pt>
                <c:pt idx="49">
                  <c:v>6.0482887192000003</c:v>
                </c:pt>
                <c:pt idx="50">
                  <c:v>14.872912924</c:v>
                </c:pt>
                <c:pt idx="51">
                  <c:v>16.839493814000001</c:v>
                </c:pt>
                <c:pt idx="52">
                  <c:v>12.389655032</c:v>
                </c:pt>
                <c:pt idx="53">
                  <c:v>11.829121841000001</c:v>
                </c:pt>
                <c:pt idx="54">
                  <c:v>16.421985380999999</c:v>
                </c:pt>
                <c:pt idx="55">
                  <c:v>11.490376956999999</c:v>
                </c:pt>
                <c:pt idx="56">
                  <c:v>11.836063652</c:v>
                </c:pt>
                <c:pt idx="57">
                  <c:v>14.639079650999999</c:v>
                </c:pt>
                <c:pt idx="58">
                  <c:v>13.629728618000001</c:v>
                </c:pt>
                <c:pt idx="59">
                  <c:v>13.721549577000001</c:v>
                </c:pt>
                <c:pt idx="60">
                  <c:v>19.132937614999999</c:v>
                </c:pt>
                <c:pt idx="61">
                  <c:v>22.056182792999998</c:v>
                </c:pt>
                <c:pt idx="62">
                  <c:v>18.973484620000001</c:v>
                </c:pt>
                <c:pt idx="63">
                  <c:v>22.469578733999999</c:v>
                </c:pt>
                <c:pt idx="64">
                  <c:v>23.835790555999999</c:v>
                </c:pt>
                <c:pt idx="65">
                  <c:v>16.839493818000001</c:v>
                </c:pt>
                <c:pt idx="66">
                  <c:v>23.546335608</c:v>
                </c:pt>
                <c:pt idx="67">
                  <c:v>21.527484827999999</c:v>
                </c:pt>
                <c:pt idx="68">
                  <c:v>14.872912917000001</c:v>
                </c:pt>
                <c:pt idx="69">
                  <c:v>16.421985376999999</c:v>
                </c:pt>
                <c:pt idx="70">
                  <c:v>12.389655024</c:v>
                </c:pt>
                <c:pt idx="71">
                  <c:v>11.829121839000001</c:v>
                </c:pt>
                <c:pt idx="72">
                  <c:v>16.839493817000001</c:v>
                </c:pt>
                <c:pt idx="73">
                  <c:v>14.872912920000001</c:v>
                </c:pt>
                <c:pt idx="74">
                  <c:v>19.132937617</c:v>
                </c:pt>
                <c:pt idx="75">
                  <c:v>7.1900429673000001</c:v>
                </c:pt>
                <c:pt idx="76">
                  <c:v>18.973484617</c:v>
                </c:pt>
                <c:pt idx="77">
                  <c:v>11.490376958999999</c:v>
                </c:pt>
                <c:pt idx="78">
                  <c:v>11.836063615</c:v>
                </c:pt>
                <c:pt idx="79">
                  <c:v>6.9092812922000002</c:v>
                </c:pt>
                <c:pt idx="80">
                  <c:v>27.359078530000001</c:v>
                </c:pt>
                <c:pt idx="81">
                  <c:v>28.792095147999998</c:v>
                </c:pt>
                <c:pt idx="82">
                  <c:v>26.621740215999999</c:v>
                </c:pt>
                <c:pt idx="83">
                  <c:v>23.835790563</c:v>
                </c:pt>
                <c:pt idx="84">
                  <c:v>31.094118458000001</c:v>
                </c:pt>
                <c:pt idx="85">
                  <c:v>32.764589999999998</c:v>
                </c:pt>
                <c:pt idx="86">
                  <c:v>30.105610835</c:v>
                </c:pt>
                <c:pt idx="87">
                  <c:v>26.486789504999997</c:v>
                </c:pt>
                <c:pt idx="88">
                  <c:v>33.897395071999995</c:v>
                </c:pt>
                <c:pt idx="89">
                  <c:v>34.208684300000002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4E-4810-8CC3-CEE3EDBA4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26728"/>
        <c:axId val="342357568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Sheet3!$H$11:$H$20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0.3474469276226414</c:v>
                      </c:pt>
                      <c:pt idx="1">
                        <c:v>0.26615979084374258</c:v>
                      </c:pt>
                      <c:pt idx="2">
                        <c:v>6.0333533967305654E-2</c:v>
                      </c:pt>
                      <c:pt idx="3">
                        <c:v>-0.17372345306128423</c:v>
                      </c:pt>
                      <c:pt idx="4">
                        <c:v>-0.32649330834103685</c:v>
                      </c:pt>
                      <c:pt idx="5">
                        <c:v>-0.32649332107759926</c:v>
                      </c:pt>
                      <c:pt idx="6">
                        <c:v>-0.17372348531139295</c:v>
                      </c:pt>
                      <c:pt idx="7">
                        <c:v>6.0333497293834727E-2</c:v>
                      </c:pt>
                      <c:pt idx="8">
                        <c:v>0.26615976690683346</c:v>
                      </c:pt>
                      <c:pt idx="9">
                        <c:v>0.3474469276226394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Sheet3!$I$11:$I$20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1</c:v>
                      </c:pt>
                      <c:pt idx="1">
                        <c:v>1.2233345769298345</c:v>
                      </c:pt>
                      <c:pt idx="2">
                        <c:v>1.3421684266460436</c:v>
                      </c:pt>
                      <c:pt idx="3">
                        <c:v>1.3008978719945969</c:v>
                      </c:pt>
                      <c:pt idx="4">
                        <c:v>1.1188338635361894</c:v>
                      </c:pt>
                      <c:pt idx="5">
                        <c:v>0.88116617145722909</c:v>
                      </c:pt>
                      <c:pt idx="6">
                        <c:v>0.69910214662501291</c:v>
                      </c:pt>
                      <c:pt idx="7">
                        <c:v>0.65783156688743505</c:v>
                      </c:pt>
                      <c:pt idx="8">
                        <c:v>0.77666539454327044</c:v>
                      </c:pt>
                      <c:pt idx="9">
                        <c:v>0.99999996276078207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C74E-4810-8CC3-CEE3EDBA4E0B}"/>
                  </c:ext>
                </c:extLst>
              </c15:ser>
            </c15:filteredScatterSeries>
            <c15:filteredScatterSeries>
              <c15:ser>
                <c:idx val="2"/>
                <c:order val="2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Sheet3!$H$21:$H$30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0.25557839681873878</c:v>
                      </c:pt>
                      <c:pt idx="1">
                        <c:v>0.19578441262066792</c:v>
                      </c:pt>
                      <c:pt idx="2">
                        <c:v>4.4380728853415992E-2</c:v>
                      </c:pt>
                      <c:pt idx="3">
                        <c:v>-0.1277891905017528</c:v>
                      </c:pt>
                      <c:pt idx="4">
                        <c:v>-0.2401651293589124</c:v>
                      </c:pt>
                      <c:pt idx="5">
                        <c:v>-0.24016513872779713</c:v>
                      </c:pt>
                      <c:pt idx="6">
                        <c:v>-0.12778921422460204</c:v>
                      </c:pt>
                      <c:pt idx="7">
                        <c:v>4.4380701876786874E-2</c:v>
                      </c:pt>
                      <c:pt idx="8">
                        <c:v>0.19578439501292305</c:v>
                      </c:pt>
                      <c:pt idx="9">
                        <c:v>0.25557839681873729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Sheet3!$I$21:$I$30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0.5</c:v>
                      </c:pt>
                      <c:pt idx="1">
                        <c:v>0.66428262444706909</c:v>
                      </c:pt>
                      <c:pt idx="2">
                        <c:v>0.7516955856324784</c:v>
                      </c:pt>
                      <c:pt idx="3">
                        <c:v>0.72133738886899212</c:v>
                      </c:pt>
                      <c:pt idx="4">
                        <c:v>0.58741297135124504</c:v>
                      </c:pt>
                      <c:pt idx="5">
                        <c:v>0.41258705438955467</c:v>
                      </c:pt>
                      <c:pt idx="6">
                        <c:v>0.27866262482740189</c:v>
                      </c:pt>
                      <c:pt idx="7">
                        <c:v>0.24830440961081485</c:v>
                      </c:pt>
                      <c:pt idx="8">
                        <c:v>0.33571735456883944</c:v>
                      </c:pt>
                      <c:pt idx="9">
                        <c:v>0.49999997260721313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74E-4810-8CC3-CEE3EDBA4E0B}"/>
                  </c:ext>
                </c:extLst>
              </c15:ser>
            </c15:filteredScatterSeries>
            <c15:filteredScatterSeries>
              <c15:ser>
                <c:idx val="3"/>
                <c:order val="3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Sheet3!$H$1:$H$10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9.115848504096416E-2</c:v>
                      </c:pt>
                      <c:pt idx="1">
                        <c:v>6.9831451606580205E-2</c:v>
                      </c:pt>
                      <c:pt idx="2">
                        <c:v>1.582950694444055E-2</c:v>
                      </c:pt>
                      <c:pt idx="3">
                        <c:v>-4.5579239700031068E-2</c:v>
                      </c:pt>
                      <c:pt idx="4">
                        <c:v>-8.5660954229839104E-2</c:v>
                      </c:pt>
                      <c:pt idx="5">
                        <c:v>-8.5660957571488283E-2</c:v>
                      </c:pt>
                      <c:pt idx="6">
                        <c:v>-4.5579248161383923E-2</c:v>
                      </c:pt>
                      <c:pt idx="7">
                        <c:v>1.5829497322544989E-2</c:v>
                      </c:pt>
                      <c:pt idx="8">
                        <c:v>6.9831445326333647E-2</c:v>
                      </c:pt>
                      <c:pt idx="9">
                        <c:v>9.1158485040963633E-2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Sheet3!$I$1:$I$10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</c:v>
                      </c:pt>
                      <c:pt idx="1">
                        <c:v>5.8595543870515722E-2</c:v>
                      </c:pt>
                      <c:pt idx="2">
                        <c:v>8.9773582444166694E-2</c:v>
                      </c:pt>
                      <c:pt idx="3">
                        <c:v>7.8945565444366789E-2</c:v>
                      </c:pt>
                      <c:pt idx="4">
                        <c:v>3.1178042199552832E-2</c:v>
                      </c:pt>
                      <c:pt idx="5">
                        <c:v>-3.1178033018447012E-2</c:v>
                      </c:pt>
                      <c:pt idx="6">
                        <c:v>-7.8945560559202224E-2</c:v>
                      </c:pt>
                      <c:pt idx="7">
                        <c:v>-8.9773584140766194E-2</c:v>
                      </c:pt>
                      <c:pt idx="8">
                        <c:v>-5.8595551355021494E-2</c:v>
                      </c:pt>
                      <c:pt idx="9">
                        <c:v>-9.7703287180911858E-9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74E-4810-8CC3-CEE3EDBA4E0B}"/>
                  </c:ext>
                </c:extLst>
              </c15:ser>
            </c15:filteredScatterSeries>
            <c15:filteredScatterSeries>
              <c15:ser>
                <c:idx val="4"/>
                <c:order val="4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Sheet3!$H$31:$H$40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0.21362399508016161</c:v>
                      </c:pt>
                      <c:pt idx="1">
                        <c:v>0.16364547598329476</c:v>
                      </c:pt>
                      <c:pt idx="2">
                        <c:v>3.7095422462329969E-2</c:v>
                      </c:pt>
                      <c:pt idx="3">
                        <c:v>-0.10681199093053685</c:v>
                      </c:pt>
                      <c:pt idx="4">
                        <c:v>-0.20074088831921588</c:v>
                      </c:pt>
                      <c:pt idx="5">
                        <c:v>-0.20074089615015389</c:v>
                      </c:pt>
                      <c:pt idx="6">
                        <c:v>-0.10681201075916827</c:v>
                      </c:pt>
                      <c:pt idx="7">
                        <c:v>3.709539991404201E-2</c:v>
                      </c:pt>
                      <c:pt idx="8">
                        <c:v>0.16364546126594443</c:v>
                      </c:pt>
                      <c:pt idx="9">
                        <c:v>0.21362399508016039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Sheet3!$I$31:$I$40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0.25</c:v>
                      </c:pt>
                      <c:pt idx="1">
                        <c:v>0.38731485522043785</c:v>
                      </c:pt>
                      <c:pt idx="2">
                        <c:v>0.46037856570085789</c:v>
                      </c:pt>
                      <c:pt idx="3">
                        <c:v>0.43500381041336372</c:v>
                      </c:pt>
                      <c:pt idx="4">
                        <c:v>0.32306371897748576</c:v>
                      </c:pt>
                      <c:pt idx="5">
                        <c:v>0.17693630253784004</c:v>
                      </c:pt>
                      <c:pt idx="6">
                        <c:v>6.4996201034702467E-2</c:v>
                      </c:pt>
                      <c:pt idx="7">
                        <c:v>3.9621430323271284E-2</c:v>
                      </c:pt>
                      <c:pt idx="8">
                        <c:v>0.11268512724010848</c:v>
                      </c:pt>
                      <c:pt idx="9">
                        <c:v>0.24999997710386856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74E-4810-8CC3-CEE3EDBA4E0B}"/>
                  </c:ext>
                </c:extLst>
              </c15:ser>
            </c15:filteredScatterSeries>
            <c15:filteredScatterSeries>
              <c15:ser>
                <c:idx val="5"/>
                <c:order val="5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Sheet3!$H$51:$H$60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0.41436249534316455</c:v>
                      </c:pt>
                      <c:pt idx="1">
                        <c:v>0.31742009016643008</c:v>
                      </c:pt>
                      <c:pt idx="2">
                        <c:v>7.195330192908353E-2</c:v>
                      </c:pt>
                      <c:pt idx="3">
                        <c:v>-0.20718123485117265</c:v>
                      </c:pt>
                      <c:pt idx="4">
                        <c:v>-0.38937337245350651</c:v>
                      </c:pt>
                      <c:pt idx="5">
                        <c:v>-0.38937338764303153</c:v>
                      </c:pt>
                      <c:pt idx="6">
                        <c:v>-0.20718127331240072</c:v>
                      </c:pt>
                      <c:pt idx="7">
                        <c:v>7.1953258192588201E-2</c:v>
                      </c:pt>
                      <c:pt idx="8">
                        <c:v>0.31742006161945902</c:v>
                      </c:pt>
                      <c:pt idx="9">
                        <c:v>0.41436249534316216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Sheet3!$I$51:$I$60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1.5</c:v>
                      </c:pt>
                      <c:pt idx="1">
                        <c:v>1.7663470741452765</c:v>
                      </c:pt>
                      <c:pt idx="2">
                        <c:v>1.9080673962576724</c:v>
                      </c:pt>
                      <c:pt idx="3">
                        <c:v>1.8588484547445583</c:v>
                      </c:pt>
                      <c:pt idx="4">
                        <c:v>1.6417203385939965</c:v>
                      </c:pt>
                      <c:pt idx="5">
                        <c:v>1.3582797031388814</c:v>
                      </c:pt>
                      <c:pt idx="6">
                        <c:v>1.1411515674610431</c:v>
                      </c:pt>
                      <c:pt idx="7">
                        <c:v>1.0919325960304049</c:v>
                      </c:pt>
                      <c:pt idx="8">
                        <c:v>1.233652891833771</c:v>
                      </c:pt>
                      <c:pt idx="9">
                        <c:v>1.4999999555887991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74E-4810-8CC3-CEE3EDBA4E0B}"/>
                  </c:ext>
                </c:extLst>
              </c15:ser>
            </c15:filteredScatterSeries>
            <c15:filteredScatterSeries>
              <c15:ser>
                <c:idx val="6"/>
                <c:order val="6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Sheet3!$H$41:$H$50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0.31994521884721694</c:v>
                      </c:pt>
                      <c:pt idx="1">
                        <c:v>0.24509225944953064</c:v>
                      </c:pt>
                      <c:pt idx="2">
                        <c:v>5.5557911710650845E-2</c:v>
                      </c:pt>
                      <c:pt idx="3">
                        <c:v>-0.15997259952447712</c:v>
                      </c:pt>
                      <c:pt idx="4">
                        <c:v>-0.30065015599383232</c:v>
                      </c:pt>
                      <c:pt idx="5">
                        <c:v>-0.30065016772224878</c:v>
                      </c:pt>
                      <c:pt idx="6">
                        <c:v>-0.1599726292218705</c:v>
                      </c:pt>
                      <c:pt idx="7">
                        <c:v>5.5557877940020713E-2</c:v>
                      </c:pt>
                      <c:pt idx="8">
                        <c:v>0.24509223740731634</c:v>
                      </c:pt>
                      <c:pt idx="9">
                        <c:v>0.31994521884721511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Sheet3!$I$41:$I$50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0.75</c:v>
                      </c:pt>
                      <c:pt idx="1">
                        <c:v>0.95565681953467407</c:v>
                      </c:pt>
                      <c:pt idx="2">
                        <c:v>1.0650845307366661</c:v>
                      </c:pt>
                      <c:pt idx="3">
                        <c:v>1.0270806930563277</c:v>
                      </c:pt>
                      <c:pt idx="4">
                        <c:v>0.85942772392806965</c:v>
                      </c:pt>
                      <c:pt idx="5">
                        <c:v>0.64057230829549028</c:v>
                      </c:pt>
                      <c:pt idx="6">
                        <c:v>0.47291932408947124</c:v>
                      </c:pt>
                      <c:pt idx="7">
                        <c:v>0.43491546330866171</c:v>
                      </c:pt>
                      <c:pt idx="8">
                        <c:v>0.54434315419644008</c:v>
                      </c:pt>
                      <c:pt idx="9">
                        <c:v>0.74999996570840377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6-C74E-4810-8CC3-CEE3EDBA4E0B}"/>
                  </c:ext>
                </c:extLst>
              </c15:ser>
            </c15:filteredScatterSeries>
            <c15:filteredScatterSeries>
              <c15:ser>
                <c:idx val="7"/>
                <c:order val="7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Sheet3!$H$61:$H$70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0.52353537371400072</c:v>
                      </c:pt>
                      <c:pt idx="1">
                        <c:v>0.40105136781741596</c:v>
                      </c:pt>
                      <c:pt idx="2">
                        <c:v>9.0910975869574417E-2</c:v>
                      </c:pt>
                      <c:pt idx="3">
                        <c:v>-0.26176767065877293</c:v>
                      </c:pt>
                      <c:pt idx="4">
                        <c:v>-0.49196231886986608</c:v>
                      </c:pt>
                      <c:pt idx="5">
                        <c:v>-0.49196233806140427</c:v>
                      </c:pt>
                      <c:pt idx="6">
                        <c:v>-0.26176771925345421</c:v>
                      </c:pt>
                      <c:pt idx="7">
                        <c:v>9.0910920609741097E-2</c:v>
                      </c:pt>
                      <c:pt idx="8">
                        <c:v>0.40105133174911983</c:v>
                      </c:pt>
                      <c:pt idx="9">
                        <c:v>0.52353537371399772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Sheet3!$I$61:$I$70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2</c:v>
                      </c:pt>
                      <c:pt idx="1">
                        <c:v>2.3365220466799137</c:v>
                      </c:pt>
                      <c:pt idx="2">
                        <c:v>2.5155816928444028</c:v>
                      </c:pt>
                      <c:pt idx="3">
                        <c:v>2.453394942768155</c:v>
                      </c:pt>
                      <c:pt idx="4">
                        <c:v>2.179059666988528</c:v>
                      </c:pt>
                      <c:pt idx="5">
                        <c:v>1.8209403857397906</c:v>
                      </c:pt>
                      <c:pt idx="6">
                        <c:v>1.5466050852879984</c:v>
                      </c:pt>
                      <c:pt idx="7">
                        <c:v>1.4844182974117994</c:v>
                      </c:pt>
                      <c:pt idx="8">
                        <c:v>1.6634779103355684</c:v>
                      </c:pt>
                      <c:pt idx="9">
                        <c:v>1.9999999438876952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C74E-4810-8CC3-CEE3EDBA4E0B}"/>
                  </c:ext>
                </c:extLst>
              </c15:ser>
            </c15:filteredScatterSeries>
            <c15:filteredScatterSeries>
              <c15:ser>
                <c:idx val="8"/>
                <c:order val="8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Sheet3!$H$71:$H$80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2.3391016210034357</c:v>
                      </c:pt>
                      <c:pt idx="1">
                        <c:v>2.0258113657919283</c:v>
                      </c:pt>
                      <c:pt idx="2">
                        <c:v>1.2325325876078346</c:v>
                      </c:pt>
                      <c:pt idx="3">
                        <c:v>0.33044923093019629</c:v>
                      </c:pt>
                      <c:pt idx="4">
                        <c:v>-0.25834388992238799</c:v>
                      </c:pt>
                      <c:pt idx="5">
                        <c:v>-0.25834393901060859</c:v>
                      </c:pt>
                      <c:pt idx="6">
                        <c:v>0.33044910663445659</c:v>
                      </c:pt>
                      <c:pt idx="7">
                        <c:v>1.2325324462639329</c:v>
                      </c:pt>
                      <c:pt idx="8">
                        <c:v>2.0258112735362452</c:v>
                      </c:pt>
                      <c:pt idx="9">
                        <c:v>2.3391016210034277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Sheet3!$I$71:$I$80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1.25</c:v>
                      </c:pt>
                      <c:pt idx="1">
                        <c:v>2.1107579178759419</c:v>
                      </c:pt>
                      <c:pt idx="2">
                        <c:v>2.5687576528970113</c:v>
                      </c:pt>
                      <c:pt idx="3">
                        <c:v>2.4096960459586225</c:v>
                      </c:pt>
                      <c:pt idx="4">
                        <c:v>1.7079997882849101</c:v>
                      </c:pt>
                      <c:pt idx="5">
                        <c:v>0.79200034658387031</c:v>
                      </c:pt>
                      <c:pt idx="6">
                        <c:v>9.0304025803559229E-2</c:v>
                      </c:pt>
                      <c:pt idx="7">
                        <c:v>-6.8757677819750285E-2</c:v>
                      </c:pt>
                      <c:pt idx="8">
                        <c:v>0.38924197217802481</c:v>
                      </c:pt>
                      <c:pt idx="9">
                        <c:v>1.2499998564756423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C74E-4810-8CC3-CEE3EDBA4E0B}"/>
                  </c:ext>
                </c:extLst>
              </c15:ser>
            </c15:filteredScatterSeries>
            <c15:filteredScatterSeries>
              <c15:ser>
                <c:idx val="9"/>
                <c:order val="9"/>
                <c:spPr>
                  <a:ln w="12700" cap="rnd">
                    <a:solidFill>
                      <a:schemeClr val="tx1"/>
                    </a:solidFill>
                    <a:prstDash val="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Sheet3!$H$81:$H$90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2.2231397568624525</c:v>
                      </c:pt>
                      <c:pt idx="1">
                        <c:v>1.936979423265339</c:v>
                      </c:pt>
                      <c:pt idx="2">
                        <c:v>1.2123960185009097</c:v>
                      </c:pt>
                      <c:pt idx="3">
                        <c:v>0.38843015941281822</c:v>
                      </c:pt>
                      <c:pt idx="4">
                        <c:v>-0.1493753837858085</c:v>
                      </c:pt>
                      <c:pt idx="5">
                        <c:v>-0.14937542862314812</c:v>
                      </c:pt>
                      <c:pt idx="6">
                        <c:v>0.38843004588068719</c:v>
                      </c:pt>
                      <c:pt idx="7">
                        <c:v>1.2123958893969322</c:v>
                      </c:pt>
                      <c:pt idx="8">
                        <c:v>1.9369793389986989</c:v>
                      </c:pt>
                      <c:pt idx="9">
                        <c:v>2.2231397568624454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Sheet3!$I$81:$I$90</c15:sqref>
                        </c15:formulaRef>
                      </c:ext>
                    </c:extLst>
                    <c:numCache>
                      <c:formatCode>0.00E+00</c:formatCode>
                      <c:ptCount val="10"/>
                      <c:pt idx="0">
                        <c:v>3</c:v>
                      </c:pt>
                      <c:pt idx="1">
                        <c:v>3.7862190694678501</c:v>
                      </c:pt>
                      <c:pt idx="2">
                        <c:v>4.2045575105168291</c:v>
                      </c:pt>
                      <c:pt idx="3">
                        <c:v>4.0592701236708741</c:v>
                      </c:pt>
                      <c:pt idx="4">
                        <c:v>3.4183384897003437</c:v>
                      </c:pt>
                      <c:pt idx="5">
                        <c:v>2.5816616334892366</c:v>
                      </c:pt>
                      <c:pt idx="6">
                        <c:v>1.9407299418769353</c:v>
                      </c:pt>
                      <c:pt idx="7">
                        <c:v>1.7954424667186604</c:v>
                      </c:pt>
                      <c:pt idx="8">
                        <c:v>2.2137808301070874</c:v>
                      </c:pt>
                      <c:pt idx="9">
                        <c:v>2.999999868904387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C74E-4810-8CC3-CEE3EDBA4E0B}"/>
                  </c:ext>
                </c:extLst>
              </c15:ser>
            </c15:filteredScatterSeries>
          </c:ext>
        </c:extLst>
      </c:scatterChart>
      <c:valAx>
        <c:axId val="50426728"/>
        <c:scaling>
          <c:orientation val="minMax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Real part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357568"/>
        <c:crosses val="autoZero"/>
        <c:crossBetween val="midCat"/>
        <c:majorUnit val="1"/>
      </c:valAx>
      <c:valAx>
        <c:axId val="342357568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Imaginary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#,##0_ 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426728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C9090-48E9-46E5-92C2-18AA46AE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CA1C6-6F09-41EC-A5C3-23496B404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85A36-0895-450E-A64A-D813539E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80DA2-0B9D-4E2C-AA15-F30B7370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6278F-13C3-48C1-8482-696550DE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4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1EC03-97A6-4D87-87D0-15A754C6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64760-95FF-4C4A-91D3-C9AC0E88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5E6BF-250A-46B2-862D-DC9AB0AA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ABA1C-763D-40A6-A7F9-06E3EB1C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A68CD-8176-4569-B50C-B46BEB48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9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F60B83-21E5-4522-A99B-DA7E3EEC3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F3BBD-961E-47FA-A72F-E6F0AA5A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34F19-F65E-4F1A-BE02-D290788D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B477B-20AA-4F63-8D05-B605F7C5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CA7DA-64BD-441E-9937-C9C282B8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D89FF-5C40-4E53-92F9-6846D943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A7FF5-880A-4527-B6AE-340A68BB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2950B-9707-44D5-A383-C2A9D04E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D101C-2BB3-4E2E-9928-A681C9A3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430FB-8E57-4BEA-9A35-E81AF777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16A6F-59AD-4181-93B2-91587AA5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2BEBF-1B30-46CB-940E-BFF79079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5FEC8-03BE-4B90-AE0D-8257CA11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748A1-2B8D-44AB-AC4F-72DBB9E1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EF8CF-152C-4A99-87B7-5DD32039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FEA1F-EADF-4E3F-A1EC-34E5CAFB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2B760-37BA-4DCC-9686-79EFD6200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3117D-5F11-4FF7-8148-1969C475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2894B-FE65-4411-9F60-79955B9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EE385-6A6B-457F-9F1E-6493A439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83425-146F-4539-9BD6-D1570D3A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564C-40D8-4278-AE58-E0C237DC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9B6E5-0A9B-454D-AAE2-CDA815C4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C01F1-CB8B-4A92-AA0D-666F6526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C787E5-4F41-41B9-A4D2-76AD4ABE6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DEF36E-806A-4E51-B739-D3C4C935D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B3C68D-C7DB-4F39-BA64-33670096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E6D1B1-23D4-4ABA-BF85-777C6CB4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6EE5CD-F9BB-4CBC-9975-C1DDD25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34B7C-7CFC-4604-9F08-5E133CEC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FD123-A7F4-40C7-BC94-8BEC55AA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3E8AE-3C84-48D1-990F-44A568C2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9169E7-E4F2-4D61-9F5D-EE9CB4AE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16A348-5264-448A-8E10-DA68F4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F728E-5BF1-48EA-B41E-4FFD9DD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F308E-7762-4EC9-8C17-51756063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52B40-706C-4313-B78E-2382FB21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43D87-A225-46ED-8D43-5008C074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D593C-C418-431B-B0E4-E8C64993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B3BF2-055E-4BB3-9F0D-D32BC8E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9B64F-D1E8-428A-ABDC-21B00A8D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274FE-8F73-4B7C-93E9-CAA1A6F3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5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0ED50-0B63-4571-ABA0-6039F6C1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4C7682-A0CD-4960-A496-03F2DCE02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06CFF-CD75-4B2B-9EF4-C041A066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3BDF7-135A-4A2A-B202-F19C0EA7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E0BC0-460C-4F8C-A0D7-CCFCC2D0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55478-CA61-4F2A-BA4A-2CADB90D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8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C7905-13B5-4B3B-8754-D9684D69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EBF35-1C49-4C51-BA35-33F3A132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F0C5D-D4A2-4CE7-A06A-B89B9F42E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530C-1EA1-487F-844F-D7BBAECAB625}" type="datetimeFigureOut">
              <a:rPr lang="zh-CN" altLang="en-US" smtClean="0"/>
              <a:t>2020/5/1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2E316-D990-4F94-987E-2E5F20944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47FEE-D062-40E0-AC6F-BC5BD181B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E6C7-F50C-4087-AEC2-6BC7DB745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8149-6D59-4E45-93A3-814684ECF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5832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Eigenvalue analysis for low-Re laminar flow around 2-D circular cylinder </a:t>
            </a:r>
            <a:br>
              <a:rPr lang="en-US" altLang="zh-CN" sz="3600" dirty="0"/>
            </a:br>
            <a:r>
              <a:rPr lang="en-US" altLang="zh-CN" sz="3600" dirty="0"/>
              <a:t>and </a:t>
            </a:r>
            <a:br>
              <a:rPr lang="en-US" altLang="zh-CN" sz="3600" dirty="0"/>
            </a:br>
            <a:r>
              <a:rPr lang="en-US" altLang="zh-CN" sz="3600" dirty="0"/>
              <a:t>reduced-order-model based on eigenvectors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1A0A9-4AED-4427-B3D3-E209229C9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432"/>
            <a:ext cx="9144000" cy="952870"/>
          </a:xfrm>
        </p:spPr>
        <p:txBody>
          <a:bodyPr/>
          <a:lstStyle/>
          <a:p>
            <a:r>
              <a:rPr lang="en-US" altLang="zh-CN" dirty="0"/>
              <a:t>Shenren Xu</a:t>
            </a:r>
          </a:p>
          <a:p>
            <a:r>
              <a:rPr lang="en-US" altLang="zh-CN" dirty="0"/>
              <a:t>Northwestern Polytechnical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58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8042-C31F-45CF-B46A-EB83FBF3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Eigenanalysis</a:t>
            </a:r>
            <a:r>
              <a:rPr lang="en-US" altLang="zh-CN" dirty="0"/>
              <a:t> for Re=100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6D807-2D4C-4499-9597-7CC64081D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Right-most eigenvalues are computed</a:t>
                </a:r>
                <a:br>
                  <a:rPr lang="en-US" altLang="zh-CN" dirty="0"/>
                </a:br>
                <a:r>
                  <a:rPr lang="en-US" altLang="zh-CN" dirty="0"/>
                  <a:t>by applying different shifts to the Jacobian</a:t>
                </a:r>
              </a:p>
              <a:p>
                <a:pPr/>
                <a:r>
                  <a:rPr lang="en-US" altLang="zh-CN" dirty="0"/>
                  <a:t>One unstable eigenvalue is found: 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1.6245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12.39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/>
                <a:r>
                  <a:rPr lang="en-US" altLang="zh-CN" dirty="0"/>
                  <a:t>Therefore, if unsteady simulation is run</a:t>
                </a:r>
                <a:br>
                  <a:rPr lang="en-US" altLang="zh-CN" dirty="0"/>
                </a:br>
                <a:r>
                  <a:rPr lang="en-US" altLang="zh-CN" dirty="0"/>
                  <a:t>from converged steady state, perturbation</a:t>
                </a:r>
                <a:br>
                  <a:rPr lang="en-US" altLang="zh-CN" dirty="0"/>
                </a:br>
                <a:r>
                  <a:rPr lang="en-US" altLang="zh-CN" dirty="0"/>
                  <a:t>will grow in the form: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1.6245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(12.39+</m:t>
                            </m:r>
                            <m:r>
                              <a:rPr lang="zh-CN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/>
                  <a:t> are free parameters.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6D807-2D4C-4499-9597-7CC64081D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787E54B-CFF5-4CA7-A9DE-B6E62FFFA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914564"/>
              </p:ext>
            </p:extLst>
          </p:nvPr>
        </p:nvGraphicFramePr>
        <p:xfrm>
          <a:off x="7592874" y="1916068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6602679-1B0C-4B96-AAD1-9B2961350A6A}"/>
              </a:ext>
            </a:extLst>
          </p:cNvPr>
          <p:cNvSpPr/>
          <p:nvPr/>
        </p:nvSpPr>
        <p:spPr>
          <a:xfrm>
            <a:off x="10874870" y="3610092"/>
            <a:ext cx="186927" cy="394283"/>
          </a:xfrm>
          <a:custGeom>
            <a:avLst/>
            <a:gdLst>
              <a:gd name="connsiteX0" fmla="*/ 176169 w 186927"/>
              <a:gd name="connsiteY0" fmla="*/ 0 h 394283"/>
              <a:gd name="connsiteX1" fmla="*/ 167780 w 186927"/>
              <a:gd name="connsiteY1" fmla="*/ 268448 h 394283"/>
              <a:gd name="connsiteX2" fmla="*/ 0 w 186927"/>
              <a:gd name="connsiteY2" fmla="*/ 394283 h 39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27" h="394283">
                <a:moveTo>
                  <a:pt x="176169" y="0"/>
                </a:moveTo>
                <a:cubicBezTo>
                  <a:pt x="186655" y="101367"/>
                  <a:pt x="197141" y="202734"/>
                  <a:pt x="167780" y="268448"/>
                </a:cubicBezTo>
                <a:cubicBezTo>
                  <a:pt x="138419" y="334162"/>
                  <a:pt x="69209" y="364222"/>
                  <a:pt x="0" y="394283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5AFADA-29DD-4E47-B0EC-ACFA760A90FA}"/>
              </a:ext>
            </a:extLst>
          </p:cNvPr>
          <p:cNvSpPr txBox="1"/>
          <p:nvPr/>
        </p:nvSpPr>
        <p:spPr>
          <a:xfrm>
            <a:off x="10359953" y="3244334"/>
            <a:ext cx="166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unstable mode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87131-2267-41BC-A7C2-09CA2C92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Eigenmode perfectly predicts the initial transient behavior of the destabilized flow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2151C5-63D5-4036-83A5-A191960F6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2" y="2506662"/>
            <a:ext cx="5180165" cy="43513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929038-0A0E-4704-941F-AFB5B4B7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79" y="2506662"/>
            <a:ext cx="5180164" cy="4351338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55D5E63-0A88-48A0-BAE1-97875544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Unsteady solution for Re=100, initialized with converged steady calculation, matches with eigenmode-based ROM.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1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A4FD-59FD-4AFB-9B70-F65FF8A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Eigenmodes do not reproduce LCO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60D5B-EB62-44FC-A3CA-B9E4DDD7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ROM using eigenmodes, although is able to perfectly reproduce the initial transient behaviors, which is essentially a linear growth of the perturbation, is NOT able to predict the LCO, which is essentially a nonlinear behavior.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166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Eigenvalue analysis for low-Re laminar flow around 2-D circular cylinder  and  reduced-order-model based on eigenvectors</vt:lpstr>
      <vt:lpstr>Eigenanalysis for Re=100</vt:lpstr>
      <vt:lpstr>Eigenmode perfectly predicts the initial transient behavior of the destabilized flow</vt:lpstr>
      <vt:lpstr>Eigenmodes do not reproduce LCO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shenren</dc:creator>
  <cp:lastModifiedBy>xu shenren</cp:lastModifiedBy>
  <cp:revision>8</cp:revision>
  <dcterms:created xsi:type="dcterms:W3CDTF">2020-05-01T03:58:06Z</dcterms:created>
  <dcterms:modified xsi:type="dcterms:W3CDTF">2020-05-02T02:49:08Z</dcterms:modified>
</cp:coreProperties>
</file>