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1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5B66A-6551-414B-B223-7B6DB8279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D2771F-B0C0-4597-B2F5-028518D08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680041-B19E-4A9A-91DD-3340AA80C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8109-190E-40A6-9B7A-D5F86119107D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983B41-B763-4E0B-93E1-B25817011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A6FB1-DF88-4F27-AC26-8D1C1E98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F7AD-BBA4-4D88-931E-40FA16663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50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56019-E25A-4AB2-994B-346E7EDD6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B27E71-6626-4E62-9D02-2A1AF7FF1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8F4C6C-3912-4E45-9B23-F91A4E9F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8109-190E-40A6-9B7A-D5F86119107D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BD434C-DAA9-4EA6-B9F8-43CF42CD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9231F7-5BA1-4B9E-9D26-72B3538C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F7AD-BBA4-4D88-931E-40FA16663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82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56E028-65EE-41A9-977A-C9F663C64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5D58AB-1766-42C7-9F8D-8697A06AB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5DCEC0-1062-47B0-B39D-00106A00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8109-190E-40A6-9B7A-D5F86119107D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8A89E5-B421-4335-B682-D7F5358AC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9FBA3-B275-4BC5-B7B4-5B75AADE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F7AD-BBA4-4D88-931E-40FA16663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64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1B9F4-8DB5-437B-904D-BF83DA91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D3DA98-83D2-4CF8-A659-493B9C157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50F1F1-A6A1-4DBF-A60F-376EAB77E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8109-190E-40A6-9B7A-D5F86119107D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CEB56-1DBC-4E36-9E2E-3C6355C3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AB8C53-F6A6-4CF1-90A3-FAEE885E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F7AD-BBA4-4D88-931E-40FA16663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97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81395-198B-4307-835D-77BE46C1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AB52BB-79ED-4FE5-B21A-88D8B3EA1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4908C0-D080-4B7B-A879-944D18BE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8109-190E-40A6-9B7A-D5F86119107D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1B37A0-2A92-4B39-8C1C-D732EE369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677DBB-6D53-47C8-B398-210263E9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F7AD-BBA4-4D88-931E-40FA16663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78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AF46C-FE2A-4660-B806-172772659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8B77B-CA16-488E-9B94-3C1EB48FB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B4E75B-B1AF-493C-B27A-85C39A14F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4B8CF2-C11E-4CDC-BC0D-E314EBD0E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8109-190E-40A6-9B7A-D5F86119107D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E4A04C-E51A-4F72-AAFC-889D5D10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8DCB9E-16E6-446D-94CB-5755B1A4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F7AD-BBA4-4D88-931E-40FA16663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0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F0C06-4F4E-4F0D-A957-7013958D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F6F91B-5C14-4981-A2FA-04340A1F4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6FBD7C-ED8A-41D1-BAA2-4AF650A02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A1AF76-D383-424D-A5F4-531400EB0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A71A7F-8DF9-40EE-A320-724AB82091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4343C6-6EDB-4D59-B5B5-703B42EF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8109-190E-40A6-9B7A-D5F86119107D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D29C6B-8BD9-45AE-AA99-156A86C9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D665E3-BA27-4AB9-B454-D3A2BC2B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F7AD-BBA4-4D88-931E-40FA16663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9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1577A-D4DB-4660-931E-54B745B98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5D4459-DEE1-44AF-BEA2-31E738B9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8109-190E-40A6-9B7A-D5F86119107D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A96BA7-AE57-4A3E-97EE-D23A0721A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323414-128C-4550-9E97-56194113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F7AD-BBA4-4D88-931E-40FA16663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8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B5353E-5C25-49AB-9D87-188313A4A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8109-190E-40A6-9B7A-D5F86119107D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AB4F54-D568-448B-A88C-40C9B43B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555873-1480-421B-B6B4-3CDE3485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F7AD-BBA4-4D88-931E-40FA16663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E4EF2-8C99-4519-AD3E-8CA0A58D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A22A7A-3DF2-4EEE-939C-A6B591E17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A01C5D-1CE3-4D11-A2DD-98F39F127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6CB441-0D71-4DB3-8622-90C5BCF3D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8109-190E-40A6-9B7A-D5F86119107D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71B21E-A422-48EA-B769-F676ABEC7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C4BED1-9662-4786-A69D-F4C3899C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F7AD-BBA4-4D88-931E-40FA16663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29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2B68E-2B1C-49F9-BA8A-392434C08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BCF90A-C27D-46A9-89F8-8EFCE792A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1BA4D1-EE07-4BBD-AD54-264C91857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24D486-DBE2-41C3-8661-7BD9C0328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8109-190E-40A6-9B7A-D5F86119107D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B8AC1B-4A7E-4AE8-86C2-096E3060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F2E5C5-1196-438B-93A4-A89E116D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F7AD-BBA4-4D88-931E-40FA16663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55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2E15B1-ADC8-4559-B7D9-D35DE7B45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9F4CC3-643B-4963-9145-961BC694A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01CB2-BADF-4085-BFA7-B0CA7FF37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38109-190E-40A6-9B7A-D5F86119107D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E25DD8-801D-42B4-BF00-C77D39347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BFA292-2324-4480-A0EE-F1AE5574B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BF7AD-BBA4-4D88-931E-40FA16663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44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CC0B11A2-E538-4409-893A-789DC58282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3874827"/>
                  </p:ext>
                </p:extLst>
              </p:nvPr>
            </p:nvGraphicFramePr>
            <p:xfrm>
              <a:off x="6585307" y="1187783"/>
              <a:ext cx="4031895" cy="40400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6379">
                      <a:extLst>
                        <a:ext uri="{9D8B030D-6E8A-4147-A177-3AD203B41FA5}">
                          <a16:colId xmlns:a16="http://schemas.microsoft.com/office/drawing/2014/main" val="3590262348"/>
                        </a:ext>
                      </a:extLst>
                    </a:gridCol>
                    <a:gridCol w="806379">
                      <a:extLst>
                        <a:ext uri="{9D8B030D-6E8A-4147-A177-3AD203B41FA5}">
                          <a16:colId xmlns:a16="http://schemas.microsoft.com/office/drawing/2014/main" val="1703516015"/>
                        </a:ext>
                      </a:extLst>
                    </a:gridCol>
                    <a:gridCol w="806379">
                      <a:extLst>
                        <a:ext uri="{9D8B030D-6E8A-4147-A177-3AD203B41FA5}">
                          <a16:colId xmlns:a16="http://schemas.microsoft.com/office/drawing/2014/main" val="1577933173"/>
                        </a:ext>
                      </a:extLst>
                    </a:gridCol>
                    <a:gridCol w="806379">
                      <a:extLst>
                        <a:ext uri="{9D8B030D-6E8A-4147-A177-3AD203B41FA5}">
                          <a16:colId xmlns:a16="http://schemas.microsoft.com/office/drawing/2014/main" val="1052629414"/>
                        </a:ext>
                      </a:extLst>
                    </a:gridCol>
                    <a:gridCol w="806379">
                      <a:extLst>
                        <a:ext uri="{9D8B030D-6E8A-4147-A177-3AD203B41FA5}">
                          <a16:colId xmlns:a16="http://schemas.microsoft.com/office/drawing/2014/main" val="856459060"/>
                        </a:ext>
                      </a:extLst>
                    </a:gridCol>
                  </a:tblGrid>
                  <a:tr h="80801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4954433"/>
                      </a:ext>
                    </a:extLst>
                  </a:tr>
                  <a:tr h="80801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3798961"/>
                      </a:ext>
                    </a:extLst>
                  </a:tr>
                  <a:tr h="80801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1155244"/>
                      </a:ext>
                    </a:extLst>
                  </a:tr>
                  <a:tr h="808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4681447"/>
                      </a:ext>
                    </a:extLst>
                  </a:tr>
                  <a:tr h="80801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55359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CC0B11A2-E538-4409-893A-789DC58282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3874827"/>
                  </p:ext>
                </p:extLst>
              </p:nvPr>
            </p:nvGraphicFramePr>
            <p:xfrm>
              <a:off x="6585307" y="1187783"/>
              <a:ext cx="4031895" cy="40400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6379">
                      <a:extLst>
                        <a:ext uri="{9D8B030D-6E8A-4147-A177-3AD203B41FA5}">
                          <a16:colId xmlns:a16="http://schemas.microsoft.com/office/drawing/2014/main" val="3590262348"/>
                        </a:ext>
                      </a:extLst>
                    </a:gridCol>
                    <a:gridCol w="806379">
                      <a:extLst>
                        <a:ext uri="{9D8B030D-6E8A-4147-A177-3AD203B41FA5}">
                          <a16:colId xmlns:a16="http://schemas.microsoft.com/office/drawing/2014/main" val="1703516015"/>
                        </a:ext>
                      </a:extLst>
                    </a:gridCol>
                    <a:gridCol w="806379">
                      <a:extLst>
                        <a:ext uri="{9D8B030D-6E8A-4147-A177-3AD203B41FA5}">
                          <a16:colId xmlns:a16="http://schemas.microsoft.com/office/drawing/2014/main" val="1577933173"/>
                        </a:ext>
                      </a:extLst>
                    </a:gridCol>
                    <a:gridCol w="806379">
                      <a:extLst>
                        <a:ext uri="{9D8B030D-6E8A-4147-A177-3AD203B41FA5}">
                          <a16:colId xmlns:a16="http://schemas.microsoft.com/office/drawing/2014/main" val="1052629414"/>
                        </a:ext>
                      </a:extLst>
                    </a:gridCol>
                    <a:gridCol w="806379">
                      <a:extLst>
                        <a:ext uri="{9D8B030D-6E8A-4147-A177-3AD203B41FA5}">
                          <a16:colId xmlns:a16="http://schemas.microsoft.com/office/drawing/2014/main" val="856459060"/>
                        </a:ext>
                      </a:extLst>
                    </a:gridCol>
                  </a:tblGrid>
                  <a:tr h="80801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58" t="-752" r="-403030" b="-4007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752" r="-300000" b="-4007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9248" t="-752" r="-100752" b="-4007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2273" t="-752" r="-1515" b="-4007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4954433"/>
                      </a:ext>
                    </a:extLst>
                  </a:tr>
                  <a:tr h="80801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58" t="-100752" r="-403030" b="-3007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0752" r="-300000" b="-3007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515" t="-100752" r="-202273" b="-3007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2273" t="-100752" r="-1515" b="-3007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3798961"/>
                      </a:ext>
                    </a:extLst>
                  </a:tr>
                  <a:tr h="80801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58" t="-202273" r="-403030" b="-2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02273" r="-300000" b="-2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515" t="-202273" r="-202273" b="-2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9248" t="-202273" r="-100752" b="-2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1155244"/>
                      </a:ext>
                    </a:extLst>
                  </a:tr>
                  <a:tr h="808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4681447"/>
                      </a:ext>
                    </a:extLst>
                  </a:tr>
                  <a:tr h="80801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58" t="-400000" r="-403030" b="-15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515" t="-400000" r="-202273" b="-15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9248" t="-400000" r="-100752" b="-15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2273" t="-400000" r="-1515" b="-15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55359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8">
                <a:extLst>
                  <a:ext uri="{FF2B5EF4-FFF2-40B4-BE49-F238E27FC236}">
                    <a16:creationId xmlns:a16="http://schemas.microsoft.com/office/drawing/2014/main" id="{7C60854A-84C6-40BE-ABA3-8274C3AD2E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754386"/>
                  </p:ext>
                </p:extLst>
              </p:nvPr>
            </p:nvGraphicFramePr>
            <p:xfrm>
              <a:off x="1917700" y="2116666"/>
              <a:ext cx="2197100" cy="21822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7100">
                      <a:extLst>
                        <a:ext uri="{9D8B030D-6E8A-4147-A177-3AD203B41FA5}">
                          <a16:colId xmlns:a16="http://schemas.microsoft.com/office/drawing/2014/main" val="1474178424"/>
                        </a:ext>
                      </a:extLst>
                    </a:gridCol>
                  </a:tblGrid>
                  <a:tr h="2182284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12176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8">
                <a:extLst>
                  <a:ext uri="{FF2B5EF4-FFF2-40B4-BE49-F238E27FC236}">
                    <a16:creationId xmlns:a16="http://schemas.microsoft.com/office/drawing/2014/main" id="{7C60854A-84C6-40BE-ABA3-8274C3AD2E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754386"/>
                  </p:ext>
                </p:extLst>
              </p:nvPr>
            </p:nvGraphicFramePr>
            <p:xfrm>
              <a:off x="1917700" y="2116666"/>
              <a:ext cx="2197100" cy="21822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7100">
                      <a:extLst>
                        <a:ext uri="{9D8B030D-6E8A-4147-A177-3AD203B41FA5}">
                          <a16:colId xmlns:a16="http://schemas.microsoft.com/office/drawing/2014/main" val="1474178424"/>
                        </a:ext>
                      </a:extLst>
                    </a:gridCol>
                  </a:tblGrid>
                  <a:tr h="218228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77" t="-279" r="-831" b="-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12176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右大括号 9">
            <a:extLst>
              <a:ext uri="{FF2B5EF4-FFF2-40B4-BE49-F238E27FC236}">
                <a16:creationId xmlns:a16="http://schemas.microsoft.com/office/drawing/2014/main" id="{5859FD0E-F319-4A47-B2F0-048B500F3734}"/>
              </a:ext>
            </a:extLst>
          </p:cNvPr>
          <p:cNvSpPr/>
          <p:nvPr/>
        </p:nvSpPr>
        <p:spPr>
          <a:xfrm rot="10800000">
            <a:off x="1473200" y="2116666"/>
            <a:ext cx="292100" cy="2182284"/>
          </a:xfrm>
          <a:prstGeom prst="rightBrace">
            <a:avLst>
              <a:gd name="adj1" fmla="val 73551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D741908E-09E9-4162-BD32-7DFFCC6CC6EB}"/>
              </a:ext>
            </a:extLst>
          </p:cNvPr>
          <p:cNvSpPr/>
          <p:nvPr/>
        </p:nvSpPr>
        <p:spPr>
          <a:xfrm rot="5400000">
            <a:off x="2877608" y="3520016"/>
            <a:ext cx="292100" cy="2182284"/>
          </a:xfrm>
          <a:prstGeom prst="rightBrace">
            <a:avLst>
              <a:gd name="adj1" fmla="val 73551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306CD00-5E40-40B6-B742-4F29292AABE4}"/>
                  </a:ext>
                </a:extLst>
              </p:cNvPr>
              <p:cNvSpPr/>
              <p:nvPr/>
            </p:nvSpPr>
            <p:spPr>
              <a:xfrm>
                <a:off x="975859" y="3023142"/>
                <a:ext cx="4211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306CD00-5E40-40B6-B742-4F29292AAB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59" y="3023142"/>
                <a:ext cx="42114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896032D-8654-40FD-8163-689A29E04D39}"/>
                  </a:ext>
                </a:extLst>
              </p:cNvPr>
              <p:cNvSpPr/>
              <p:nvPr/>
            </p:nvSpPr>
            <p:spPr>
              <a:xfrm>
                <a:off x="2813087" y="4832892"/>
                <a:ext cx="4211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896032D-8654-40FD-8163-689A29E04D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087" y="4832892"/>
                <a:ext cx="42114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右大括号 13">
            <a:extLst>
              <a:ext uri="{FF2B5EF4-FFF2-40B4-BE49-F238E27FC236}">
                <a16:creationId xmlns:a16="http://schemas.microsoft.com/office/drawing/2014/main" id="{615DC839-0282-4682-B89C-B0EC779E452A}"/>
              </a:ext>
            </a:extLst>
          </p:cNvPr>
          <p:cNvSpPr/>
          <p:nvPr/>
        </p:nvSpPr>
        <p:spPr>
          <a:xfrm>
            <a:off x="10795000" y="1187782"/>
            <a:ext cx="421141" cy="4040051"/>
          </a:xfrm>
          <a:prstGeom prst="rightBrace">
            <a:avLst>
              <a:gd name="adj1" fmla="val 73551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F1A37EBB-3509-4AEB-87FA-50EA805882AC}"/>
              </a:ext>
            </a:extLst>
          </p:cNvPr>
          <p:cNvSpPr/>
          <p:nvPr/>
        </p:nvSpPr>
        <p:spPr>
          <a:xfrm rot="5400000">
            <a:off x="8394762" y="3650191"/>
            <a:ext cx="421141" cy="4040051"/>
          </a:xfrm>
          <a:prstGeom prst="rightBrace">
            <a:avLst>
              <a:gd name="adj1" fmla="val 73551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4F60627-DEDA-47B1-88CD-26D3185E4A90}"/>
                  </a:ext>
                </a:extLst>
              </p:cNvPr>
              <p:cNvSpPr/>
              <p:nvPr/>
            </p:nvSpPr>
            <p:spPr>
              <a:xfrm>
                <a:off x="11152462" y="2770743"/>
                <a:ext cx="9012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4F60627-DEDA-47B1-88CD-26D3185E4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2462" y="2770743"/>
                <a:ext cx="90120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09F848B-FCB5-415D-9D6A-D469BC431505}"/>
                  </a:ext>
                </a:extLst>
              </p:cNvPr>
              <p:cNvSpPr/>
              <p:nvPr/>
            </p:nvSpPr>
            <p:spPr>
              <a:xfrm>
                <a:off x="8150649" y="5927934"/>
                <a:ext cx="9012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09F848B-FCB5-415D-9D6A-D469BC4315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649" y="5927934"/>
                <a:ext cx="90120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41BC742-F56E-4677-A2FA-005F8D01E037}"/>
              </a:ext>
            </a:extLst>
          </p:cNvPr>
          <p:cNvCxnSpPr/>
          <p:nvPr/>
        </p:nvCxnSpPr>
        <p:spPr>
          <a:xfrm flipH="1">
            <a:off x="1917700" y="1187780"/>
            <a:ext cx="4664133" cy="92888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0203625-0C65-44D4-A176-BE023675E30F}"/>
              </a:ext>
            </a:extLst>
          </p:cNvPr>
          <p:cNvCxnSpPr>
            <a:cxnSpLocks/>
          </p:cNvCxnSpPr>
          <p:nvPr/>
        </p:nvCxnSpPr>
        <p:spPr>
          <a:xfrm flipH="1">
            <a:off x="4114801" y="1187780"/>
            <a:ext cx="3289299" cy="92888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F0793F0-1262-4C97-A7D4-B31F90DC02E7}"/>
              </a:ext>
            </a:extLst>
          </p:cNvPr>
          <p:cNvCxnSpPr>
            <a:cxnSpLocks/>
          </p:cNvCxnSpPr>
          <p:nvPr/>
        </p:nvCxnSpPr>
        <p:spPr>
          <a:xfrm flipH="1">
            <a:off x="4114800" y="1981200"/>
            <a:ext cx="3289300" cy="231775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01AE2D1-EDEE-4195-9E97-A554B74096E9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4114800" y="1981200"/>
            <a:ext cx="2467034" cy="122660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CCF985B-01A9-491F-95A7-A52F3F64E7B0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1914227" y="3207808"/>
            <a:ext cx="2200573" cy="1091142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61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8">
                <a:extLst>
                  <a:ext uri="{FF2B5EF4-FFF2-40B4-BE49-F238E27FC236}">
                    <a16:creationId xmlns:a16="http://schemas.microsoft.com/office/drawing/2014/main" id="{7C60854A-84C6-40BE-ABA3-8274C3AD2E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825769"/>
                  </p:ext>
                </p:extLst>
              </p:nvPr>
            </p:nvGraphicFramePr>
            <p:xfrm>
              <a:off x="5754676" y="771211"/>
              <a:ext cx="1117600" cy="11049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7600">
                      <a:extLst>
                        <a:ext uri="{9D8B030D-6E8A-4147-A177-3AD203B41FA5}">
                          <a16:colId xmlns:a16="http://schemas.microsoft.com/office/drawing/2014/main" val="1474178424"/>
                        </a:ext>
                      </a:extLst>
                    </a:gridCol>
                  </a:tblGrid>
                  <a:tr h="11049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12176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8">
                <a:extLst>
                  <a:ext uri="{FF2B5EF4-FFF2-40B4-BE49-F238E27FC236}">
                    <a16:creationId xmlns:a16="http://schemas.microsoft.com/office/drawing/2014/main" id="{7C60854A-84C6-40BE-ABA3-8274C3AD2E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825769"/>
                  </p:ext>
                </p:extLst>
              </p:nvPr>
            </p:nvGraphicFramePr>
            <p:xfrm>
              <a:off x="5754676" y="771211"/>
              <a:ext cx="1117600" cy="11049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7600">
                      <a:extLst>
                        <a:ext uri="{9D8B030D-6E8A-4147-A177-3AD203B41FA5}">
                          <a16:colId xmlns:a16="http://schemas.microsoft.com/office/drawing/2014/main" val="1474178424"/>
                        </a:ext>
                      </a:extLst>
                    </a:gridCol>
                  </a:tblGrid>
                  <a:tr h="11049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87" t="-549" r="-1087" b="-10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12176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01E4DF6F-FE04-48AC-846B-5726C2006C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7977726"/>
                  </p:ext>
                </p:extLst>
              </p:nvPr>
            </p:nvGraphicFramePr>
            <p:xfrm>
              <a:off x="7863510" y="771211"/>
              <a:ext cx="2241200" cy="11049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60300">
                      <a:extLst>
                        <a:ext uri="{9D8B030D-6E8A-4147-A177-3AD203B41FA5}">
                          <a16:colId xmlns:a16="http://schemas.microsoft.com/office/drawing/2014/main" val="77392469"/>
                        </a:ext>
                      </a:extLst>
                    </a:gridCol>
                    <a:gridCol w="560300">
                      <a:extLst>
                        <a:ext uri="{9D8B030D-6E8A-4147-A177-3AD203B41FA5}">
                          <a16:colId xmlns:a16="http://schemas.microsoft.com/office/drawing/2014/main" val="1577930238"/>
                        </a:ext>
                      </a:extLst>
                    </a:gridCol>
                    <a:gridCol w="560300">
                      <a:extLst>
                        <a:ext uri="{9D8B030D-6E8A-4147-A177-3AD203B41FA5}">
                          <a16:colId xmlns:a16="http://schemas.microsoft.com/office/drawing/2014/main" val="543635435"/>
                        </a:ext>
                      </a:extLst>
                    </a:gridCol>
                    <a:gridCol w="560300">
                      <a:extLst>
                        <a:ext uri="{9D8B030D-6E8A-4147-A177-3AD203B41FA5}">
                          <a16:colId xmlns:a16="http://schemas.microsoft.com/office/drawing/2014/main" val="214290435"/>
                        </a:ext>
                      </a:extLst>
                    </a:gridCol>
                  </a:tblGrid>
                  <a:tr h="11049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666695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01E4DF6F-FE04-48AC-846B-5726C2006C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7977726"/>
                  </p:ext>
                </p:extLst>
              </p:nvPr>
            </p:nvGraphicFramePr>
            <p:xfrm>
              <a:off x="7863510" y="771211"/>
              <a:ext cx="2241200" cy="11049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60300">
                      <a:extLst>
                        <a:ext uri="{9D8B030D-6E8A-4147-A177-3AD203B41FA5}">
                          <a16:colId xmlns:a16="http://schemas.microsoft.com/office/drawing/2014/main" val="77392469"/>
                        </a:ext>
                      </a:extLst>
                    </a:gridCol>
                    <a:gridCol w="560300">
                      <a:extLst>
                        <a:ext uri="{9D8B030D-6E8A-4147-A177-3AD203B41FA5}">
                          <a16:colId xmlns:a16="http://schemas.microsoft.com/office/drawing/2014/main" val="1577930238"/>
                        </a:ext>
                      </a:extLst>
                    </a:gridCol>
                    <a:gridCol w="560300">
                      <a:extLst>
                        <a:ext uri="{9D8B030D-6E8A-4147-A177-3AD203B41FA5}">
                          <a16:colId xmlns:a16="http://schemas.microsoft.com/office/drawing/2014/main" val="543635435"/>
                        </a:ext>
                      </a:extLst>
                    </a:gridCol>
                    <a:gridCol w="560300">
                      <a:extLst>
                        <a:ext uri="{9D8B030D-6E8A-4147-A177-3AD203B41FA5}">
                          <a16:colId xmlns:a16="http://schemas.microsoft.com/office/drawing/2014/main" val="214290435"/>
                        </a:ext>
                      </a:extLst>
                    </a:gridCol>
                  </a:tblGrid>
                  <a:tr h="11049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87" t="-549" r="-303261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549" r="-200000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2174" t="-549" r="-2174" b="-10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66669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" name="表格 8">
                <a:extLst>
                  <a:ext uri="{FF2B5EF4-FFF2-40B4-BE49-F238E27FC236}">
                    <a16:creationId xmlns:a16="http://schemas.microsoft.com/office/drawing/2014/main" id="{9C61D3C7-F14A-4927-AB95-2929032293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2795605"/>
                  </p:ext>
                </p:extLst>
              </p:nvPr>
            </p:nvGraphicFramePr>
            <p:xfrm>
              <a:off x="5754676" y="2632091"/>
              <a:ext cx="1117600" cy="11049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7600">
                      <a:extLst>
                        <a:ext uri="{9D8B030D-6E8A-4147-A177-3AD203B41FA5}">
                          <a16:colId xmlns:a16="http://schemas.microsoft.com/office/drawing/2014/main" val="1474178424"/>
                        </a:ext>
                      </a:extLst>
                    </a:gridCol>
                  </a:tblGrid>
                  <a:tr h="11049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12176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" name="表格 8">
                <a:extLst>
                  <a:ext uri="{FF2B5EF4-FFF2-40B4-BE49-F238E27FC236}">
                    <a16:creationId xmlns:a16="http://schemas.microsoft.com/office/drawing/2014/main" id="{9C61D3C7-F14A-4927-AB95-2929032293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2795605"/>
                  </p:ext>
                </p:extLst>
              </p:nvPr>
            </p:nvGraphicFramePr>
            <p:xfrm>
              <a:off x="5754676" y="2632091"/>
              <a:ext cx="1117600" cy="11049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7600">
                      <a:extLst>
                        <a:ext uri="{9D8B030D-6E8A-4147-A177-3AD203B41FA5}">
                          <a16:colId xmlns:a16="http://schemas.microsoft.com/office/drawing/2014/main" val="1474178424"/>
                        </a:ext>
                      </a:extLst>
                    </a:gridCol>
                  </a:tblGrid>
                  <a:tr h="11049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87" t="-546" r="-1087" b="-10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12176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表格 5">
                <a:extLst>
                  <a:ext uri="{FF2B5EF4-FFF2-40B4-BE49-F238E27FC236}">
                    <a16:creationId xmlns:a16="http://schemas.microsoft.com/office/drawing/2014/main" id="{A1738137-633A-44C0-9173-CA861B5049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5790792"/>
                  </p:ext>
                </p:extLst>
              </p:nvPr>
            </p:nvGraphicFramePr>
            <p:xfrm>
              <a:off x="7863510" y="2631761"/>
              <a:ext cx="2241200" cy="11049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60300">
                      <a:extLst>
                        <a:ext uri="{9D8B030D-6E8A-4147-A177-3AD203B41FA5}">
                          <a16:colId xmlns:a16="http://schemas.microsoft.com/office/drawing/2014/main" val="77392469"/>
                        </a:ext>
                      </a:extLst>
                    </a:gridCol>
                    <a:gridCol w="560300">
                      <a:extLst>
                        <a:ext uri="{9D8B030D-6E8A-4147-A177-3AD203B41FA5}">
                          <a16:colId xmlns:a16="http://schemas.microsoft.com/office/drawing/2014/main" val="1577930238"/>
                        </a:ext>
                      </a:extLst>
                    </a:gridCol>
                    <a:gridCol w="560300">
                      <a:extLst>
                        <a:ext uri="{9D8B030D-6E8A-4147-A177-3AD203B41FA5}">
                          <a16:colId xmlns:a16="http://schemas.microsoft.com/office/drawing/2014/main" val="543635435"/>
                        </a:ext>
                      </a:extLst>
                    </a:gridCol>
                    <a:gridCol w="560300">
                      <a:extLst>
                        <a:ext uri="{9D8B030D-6E8A-4147-A177-3AD203B41FA5}">
                          <a16:colId xmlns:a16="http://schemas.microsoft.com/office/drawing/2014/main" val="214290435"/>
                        </a:ext>
                      </a:extLst>
                    </a:gridCol>
                  </a:tblGrid>
                  <a:tr h="11049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666695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" name="表格 5">
                <a:extLst>
                  <a:ext uri="{FF2B5EF4-FFF2-40B4-BE49-F238E27FC236}">
                    <a16:creationId xmlns:a16="http://schemas.microsoft.com/office/drawing/2014/main" id="{A1738137-633A-44C0-9173-CA861B5049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5790792"/>
                  </p:ext>
                </p:extLst>
              </p:nvPr>
            </p:nvGraphicFramePr>
            <p:xfrm>
              <a:off x="7863510" y="2631761"/>
              <a:ext cx="2241200" cy="11049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60300">
                      <a:extLst>
                        <a:ext uri="{9D8B030D-6E8A-4147-A177-3AD203B41FA5}">
                          <a16:colId xmlns:a16="http://schemas.microsoft.com/office/drawing/2014/main" val="77392469"/>
                        </a:ext>
                      </a:extLst>
                    </a:gridCol>
                    <a:gridCol w="560300">
                      <a:extLst>
                        <a:ext uri="{9D8B030D-6E8A-4147-A177-3AD203B41FA5}">
                          <a16:colId xmlns:a16="http://schemas.microsoft.com/office/drawing/2014/main" val="1577930238"/>
                        </a:ext>
                      </a:extLst>
                    </a:gridCol>
                    <a:gridCol w="560300">
                      <a:extLst>
                        <a:ext uri="{9D8B030D-6E8A-4147-A177-3AD203B41FA5}">
                          <a16:colId xmlns:a16="http://schemas.microsoft.com/office/drawing/2014/main" val="543635435"/>
                        </a:ext>
                      </a:extLst>
                    </a:gridCol>
                    <a:gridCol w="560300">
                      <a:extLst>
                        <a:ext uri="{9D8B030D-6E8A-4147-A177-3AD203B41FA5}">
                          <a16:colId xmlns:a16="http://schemas.microsoft.com/office/drawing/2014/main" val="214290435"/>
                        </a:ext>
                      </a:extLst>
                    </a:gridCol>
                  </a:tblGrid>
                  <a:tr h="11049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87" t="-549" r="-303261" b="-16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000" t="-549" r="-200000" b="-16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2174" t="-549" r="-2174" b="-16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66669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" name="表格 8">
                <a:extLst>
                  <a:ext uri="{FF2B5EF4-FFF2-40B4-BE49-F238E27FC236}">
                    <a16:creationId xmlns:a16="http://schemas.microsoft.com/office/drawing/2014/main" id="{9D48CF1C-E824-4903-AFE7-B658F050DA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982180"/>
                  </p:ext>
                </p:extLst>
              </p:nvPr>
            </p:nvGraphicFramePr>
            <p:xfrm>
              <a:off x="5759985" y="5400361"/>
              <a:ext cx="1117600" cy="11049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7600">
                      <a:extLst>
                        <a:ext uri="{9D8B030D-6E8A-4147-A177-3AD203B41FA5}">
                          <a16:colId xmlns:a16="http://schemas.microsoft.com/office/drawing/2014/main" val="1474178424"/>
                        </a:ext>
                      </a:extLst>
                    </a:gridCol>
                  </a:tblGrid>
                  <a:tr h="11049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12176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4" name="表格 8">
                <a:extLst>
                  <a:ext uri="{FF2B5EF4-FFF2-40B4-BE49-F238E27FC236}">
                    <a16:creationId xmlns:a16="http://schemas.microsoft.com/office/drawing/2014/main" id="{9D48CF1C-E824-4903-AFE7-B658F050DA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982180"/>
                  </p:ext>
                </p:extLst>
              </p:nvPr>
            </p:nvGraphicFramePr>
            <p:xfrm>
              <a:off x="5759985" y="5400361"/>
              <a:ext cx="1117600" cy="11049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7600">
                      <a:extLst>
                        <a:ext uri="{9D8B030D-6E8A-4147-A177-3AD203B41FA5}">
                          <a16:colId xmlns:a16="http://schemas.microsoft.com/office/drawing/2014/main" val="1474178424"/>
                        </a:ext>
                      </a:extLst>
                    </a:gridCol>
                  </a:tblGrid>
                  <a:tr h="11049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41" t="-546" r="-1081" b="-10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12176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" name="表格 5">
                <a:extLst>
                  <a:ext uri="{FF2B5EF4-FFF2-40B4-BE49-F238E27FC236}">
                    <a16:creationId xmlns:a16="http://schemas.microsoft.com/office/drawing/2014/main" id="{6DEE98BD-4696-4BD8-9895-A368A1422E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2604614"/>
                  </p:ext>
                </p:extLst>
              </p:nvPr>
            </p:nvGraphicFramePr>
            <p:xfrm>
              <a:off x="7863510" y="5400361"/>
              <a:ext cx="2241200" cy="11049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60300">
                      <a:extLst>
                        <a:ext uri="{9D8B030D-6E8A-4147-A177-3AD203B41FA5}">
                          <a16:colId xmlns:a16="http://schemas.microsoft.com/office/drawing/2014/main" val="77392469"/>
                        </a:ext>
                      </a:extLst>
                    </a:gridCol>
                    <a:gridCol w="560300">
                      <a:extLst>
                        <a:ext uri="{9D8B030D-6E8A-4147-A177-3AD203B41FA5}">
                          <a16:colId xmlns:a16="http://schemas.microsoft.com/office/drawing/2014/main" val="1577930238"/>
                        </a:ext>
                      </a:extLst>
                    </a:gridCol>
                    <a:gridCol w="560300">
                      <a:extLst>
                        <a:ext uri="{9D8B030D-6E8A-4147-A177-3AD203B41FA5}">
                          <a16:colId xmlns:a16="http://schemas.microsoft.com/office/drawing/2014/main" val="543635435"/>
                        </a:ext>
                      </a:extLst>
                    </a:gridCol>
                    <a:gridCol w="560300">
                      <a:extLst>
                        <a:ext uri="{9D8B030D-6E8A-4147-A177-3AD203B41FA5}">
                          <a16:colId xmlns:a16="http://schemas.microsoft.com/office/drawing/2014/main" val="214290435"/>
                        </a:ext>
                      </a:extLst>
                    </a:gridCol>
                  </a:tblGrid>
                  <a:tr h="11049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666695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5" name="表格 5">
                <a:extLst>
                  <a:ext uri="{FF2B5EF4-FFF2-40B4-BE49-F238E27FC236}">
                    <a16:creationId xmlns:a16="http://schemas.microsoft.com/office/drawing/2014/main" id="{6DEE98BD-4696-4BD8-9895-A368A1422E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2604614"/>
                  </p:ext>
                </p:extLst>
              </p:nvPr>
            </p:nvGraphicFramePr>
            <p:xfrm>
              <a:off x="7863510" y="5400361"/>
              <a:ext cx="2241200" cy="11049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60300">
                      <a:extLst>
                        <a:ext uri="{9D8B030D-6E8A-4147-A177-3AD203B41FA5}">
                          <a16:colId xmlns:a16="http://schemas.microsoft.com/office/drawing/2014/main" val="77392469"/>
                        </a:ext>
                      </a:extLst>
                    </a:gridCol>
                    <a:gridCol w="560300">
                      <a:extLst>
                        <a:ext uri="{9D8B030D-6E8A-4147-A177-3AD203B41FA5}">
                          <a16:colId xmlns:a16="http://schemas.microsoft.com/office/drawing/2014/main" val="1577930238"/>
                        </a:ext>
                      </a:extLst>
                    </a:gridCol>
                    <a:gridCol w="560300">
                      <a:extLst>
                        <a:ext uri="{9D8B030D-6E8A-4147-A177-3AD203B41FA5}">
                          <a16:colId xmlns:a16="http://schemas.microsoft.com/office/drawing/2014/main" val="543635435"/>
                        </a:ext>
                      </a:extLst>
                    </a:gridCol>
                    <a:gridCol w="560300">
                      <a:extLst>
                        <a:ext uri="{9D8B030D-6E8A-4147-A177-3AD203B41FA5}">
                          <a16:colId xmlns:a16="http://schemas.microsoft.com/office/drawing/2014/main" val="214290435"/>
                        </a:ext>
                      </a:extLst>
                    </a:gridCol>
                  </a:tblGrid>
                  <a:tr h="11049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87" t="-546" r="-303261" b="-1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0000" t="-546" r="-200000" b="-1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302174" t="-546" r="-2174" b="-10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66669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1" name="表格 5">
                <a:extLst>
                  <a:ext uri="{FF2B5EF4-FFF2-40B4-BE49-F238E27FC236}">
                    <a16:creationId xmlns:a16="http://schemas.microsoft.com/office/drawing/2014/main" id="{79E97945-4CB3-466D-9F8F-5BE3274762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7732127"/>
                  </p:ext>
                </p:extLst>
              </p:nvPr>
            </p:nvGraphicFramePr>
            <p:xfrm>
              <a:off x="7863510" y="348936"/>
              <a:ext cx="2241200" cy="377825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60300">
                      <a:extLst>
                        <a:ext uri="{9D8B030D-6E8A-4147-A177-3AD203B41FA5}">
                          <a16:colId xmlns:a16="http://schemas.microsoft.com/office/drawing/2014/main" val="77392469"/>
                        </a:ext>
                      </a:extLst>
                    </a:gridCol>
                    <a:gridCol w="560300">
                      <a:extLst>
                        <a:ext uri="{9D8B030D-6E8A-4147-A177-3AD203B41FA5}">
                          <a16:colId xmlns:a16="http://schemas.microsoft.com/office/drawing/2014/main" val="1577930238"/>
                        </a:ext>
                      </a:extLst>
                    </a:gridCol>
                    <a:gridCol w="560300">
                      <a:extLst>
                        <a:ext uri="{9D8B030D-6E8A-4147-A177-3AD203B41FA5}">
                          <a16:colId xmlns:a16="http://schemas.microsoft.com/office/drawing/2014/main" val="543635435"/>
                        </a:ext>
                      </a:extLst>
                    </a:gridCol>
                    <a:gridCol w="560300">
                      <a:extLst>
                        <a:ext uri="{9D8B030D-6E8A-4147-A177-3AD203B41FA5}">
                          <a16:colId xmlns:a16="http://schemas.microsoft.com/office/drawing/2014/main" val="21429043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666695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1" name="表格 5">
                <a:extLst>
                  <a:ext uri="{FF2B5EF4-FFF2-40B4-BE49-F238E27FC236}">
                    <a16:creationId xmlns:a16="http://schemas.microsoft.com/office/drawing/2014/main" id="{79E97945-4CB3-466D-9F8F-5BE3274762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7732127"/>
                  </p:ext>
                </p:extLst>
              </p:nvPr>
            </p:nvGraphicFramePr>
            <p:xfrm>
              <a:off x="7863510" y="348936"/>
              <a:ext cx="2241200" cy="377825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60300">
                      <a:extLst>
                        <a:ext uri="{9D8B030D-6E8A-4147-A177-3AD203B41FA5}">
                          <a16:colId xmlns:a16="http://schemas.microsoft.com/office/drawing/2014/main" val="77392469"/>
                        </a:ext>
                      </a:extLst>
                    </a:gridCol>
                    <a:gridCol w="560300">
                      <a:extLst>
                        <a:ext uri="{9D8B030D-6E8A-4147-A177-3AD203B41FA5}">
                          <a16:colId xmlns:a16="http://schemas.microsoft.com/office/drawing/2014/main" val="1577930238"/>
                        </a:ext>
                      </a:extLst>
                    </a:gridCol>
                    <a:gridCol w="560300">
                      <a:extLst>
                        <a:ext uri="{9D8B030D-6E8A-4147-A177-3AD203B41FA5}">
                          <a16:colId xmlns:a16="http://schemas.microsoft.com/office/drawing/2014/main" val="543635435"/>
                        </a:ext>
                      </a:extLst>
                    </a:gridCol>
                    <a:gridCol w="560300">
                      <a:extLst>
                        <a:ext uri="{9D8B030D-6E8A-4147-A177-3AD203B41FA5}">
                          <a16:colId xmlns:a16="http://schemas.microsoft.com/office/drawing/2014/main" val="214290435"/>
                        </a:ext>
                      </a:extLst>
                    </a:gridCol>
                  </a:tblGrid>
                  <a:tr h="3778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087" t="-6349" r="-303261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00000" t="-6349" r="-200000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02174" t="-6349" r="-2174" b="-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66669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表格 5">
                <a:extLst>
                  <a:ext uri="{FF2B5EF4-FFF2-40B4-BE49-F238E27FC236}">
                    <a16:creationId xmlns:a16="http://schemas.microsoft.com/office/drawing/2014/main" id="{70F300FF-0CF8-4942-8AD9-48F2F271DD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2102787"/>
                  </p:ext>
                </p:extLst>
              </p:nvPr>
            </p:nvGraphicFramePr>
            <p:xfrm>
              <a:off x="7863510" y="2209486"/>
              <a:ext cx="2241200" cy="377825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60300">
                      <a:extLst>
                        <a:ext uri="{9D8B030D-6E8A-4147-A177-3AD203B41FA5}">
                          <a16:colId xmlns:a16="http://schemas.microsoft.com/office/drawing/2014/main" val="77392469"/>
                        </a:ext>
                      </a:extLst>
                    </a:gridCol>
                    <a:gridCol w="560300">
                      <a:extLst>
                        <a:ext uri="{9D8B030D-6E8A-4147-A177-3AD203B41FA5}">
                          <a16:colId xmlns:a16="http://schemas.microsoft.com/office/drawing/2014/main" val="1577930238"/>
                        </a:ext>
                      </a:extLst>
                    </a:gridCol>
                    <a:gridCol w="560300">
                      <a:extLst>
                        <a:ext uri="{9D8B030D-6E8A-4147-A177-3AD203B41FA5}">
                          <a16:colId xmlns:a16="http://schemas.microsoft.com/office/drawing/2014/main" val="543635435"/>
                        </a:ext>
                      </a:extLst>
                    </a:gridCol>
                    <a:gridCol w="560300">
                      <a:extLst>
                        <a:ext uri="{9D8B030D-6E8A-4147-A177-3AD203B41FA5}">
                          <a16:colId xmlns:a16="http://schemas.microsoft.com/office/drawing/2014/main" val="214290435"/>
                        </a:ext>
                      </a:extLst>
                    </a:gridCol>
                  </a:tblGrid>
                  <a:tr h="361949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666695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表格 5">
                <a:extLst>
                  <a:ext uri="{FF2B5EF4-FFF2-40B4-BE49-F238E27FC236}">
                    <a16:creationId xmlns:a16="http://schemas.microsoft.com/office/drawing/2014/main" id="{70F300FF-0CF8-4942-8AD9-48F2F271DD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2102787"/>
                  </p:ext>
                </p:extLst>
              </p:nvPr>
            </p:nvGraphicFramePr>
            <p:xfrm>
              <a:off x="7863510" y="2209486"/>
              <a:ext cx="2241200" cy="377825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60300">
                      <a:extLst>
                        <a:ext uri="{9D8B030D-6E8A-4147-A177-3AD203B41FA5}">
                          <a16:colId xmlns:a16="http://schemas.microsoft.com/office/drawing/2014/main" val="77392469"/>
                        </a:ext>
                      </a:extLst>
                    </a:gridCol>
                    <a:gridCol w="560300">
                      <a:extLst>
                        <a:ext uri="{9D8B030D-6E8A-4147-A177-3AD203B41FA5}">
                          <a16:colId xmlns:a16="http://schemas.microsoft.com/office/drawing/2014/main" val="1577930238"/>
                        </a:ext>
                      </a:extLst>
                    </a:gridCol>
                    <a:gridCol w="560300">
                      <a:extLst>
                        <a:ext uri="{9D8B030D-6E8A-4147-A177-3AD203B41FA5}">
                          <a16:colId xmlns:a16="http://schemas.microsoft.com/office/drawing/2014/main" val="543635435"/>
                        </a:ext>
                      </a:extLst>
                    </a:gridCol>
                    <a:gridCol w="560300">
                      <a:extLst>
                        <a:ext uri="{9D8B030D-6E8A-4147-A177-3AD203B41FA5}">
                          <a16:colId xmlns:a16="http://schemas.microsoft.com/office/drawing/2014/main" val="214290435"/>
                        </a:ext>
                      </a:extLst>
                    </a:gridCol>
                  </a:tblGrid>
                  <a:tr h="3778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087" t="-6349" r="-303261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00000" t="-6349" r="-200000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302174" t="-6349" r="-2174" b="-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66669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7" name="表格 5">
                <a:extLst>
                  <a:ext uri="{FF2B5EF4-FFF2-40B4-BE49-F238E27FC236}">
                    <a16:creationId xmlns:a16="http://schemas.microsoft.com/office/drawing/2014/main" id="{228DDF3A-F7D3-4A4D-BA58-7FFAD78B30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5332888"/>
                  </p:ext>
                </p:extLst>
              </p:nvPr>
            </p:nvGraphicFramePr>
            <p:xfrm>
              <a:off x="7863510" y="4978086"/>
              <a:ext cx="2241200" cy="377825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60300">
                      <a:extLst>
                        <a:ext uri="{9D8B030D-6E8A-4147-A177-3AD203B41FA5}">
                          <a16:colId xmlns:a16="http://schemas.microsoft.com/office/drawing/2014/main" val="77392469"/>
                        </a:ext>
                      </a:extLst>
                    </a:gridCol>
                    <a:gridCol w="560300">
                      <a:extLst>
                        <a:ext uri="{9D8B030D-6E8A-4147-A177-3AD203B41FA5}">
                          <a16:colId xmlns:a16="http://schemas.microsoft.com/office/drawing/2014/main" val="1577930238"/>
                        </a:ext>
                      </a:extLst>
                    </a:gridCol>
                    <a:gridCol w="560300">
                      <a:extLst>
                        <a:ext uri="{9D8B030D-6E8A-4147-A177-3AD203B41FA5}">
                          <a16:colId xmlns:a16="http://schemas.microsoft.com/office/drawing/2014/main" val="543635435"/>
                        </a:ext>
                      </a:extLst>
                    </a:gridCol>
                    <a:gridCol w="560300">
                      <a:extLst>
                        <a:ext uri="{9D8B030D-6E8A-4147-A177-3AD203B41FA5}">
                          <a16:colId xmlns:a16="http://schemas.microsoft.com/office/drawing/2014/main" val="214290435"/>
                        </a:ext>
                      </a:extLst>
                    </a:gridCol>
                  </a:tblGrid>
                  <a:tr h="37782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666695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7" name="表格 5">
                <a:extLst>
                  <a:ext uri="{FF2B5EF4-FFF2-40B4-BE49-F238E27FC236}">
                    <a16:creationId xmlns:a16="http://schemas.microsoft.com/office/drawing/2014/main" id="{228DDF3A-F7D3-4A4D-BA58-7FFAD78B30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5332888"/>
                  </p:ext>
                </p:extLst>
              </p:nvPr>
            </p:nvGraphicFramePr>
            <p:xfrm>
              <a:off x="7863510" y="4978086"/>
              <a:ext cx="2241200" cy="377825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60300">
                      <a:extLst>
                        <a:ext uri="{9D8B030D-6E8A-4147-A177-3AD203B41FA5}">
                          <a16:colId xmlns:a16="http://schemas.microsoft.com/office/drawing/2014/main" val="77392469"/>
                        </a:ext>
                      </a:extLst>
                    </a:gridCol>
                    <a:gridCol w="560300">
                      <a:extLst>
                        <a:ext uri="{9D8B030D-6E8A-4147-A177-3AD203B41FA5}">
                          <a16:colId xmlns:a16="http://schemas.microsoft.com/office/drawing/2014/main" val="1577930238"/>
                        </a:ext>
                      </a:extLst>
                    </a:gridCol>
                    <a:gridCol w="560300">
                      <a:extLst>
                        <a:ext uri="{9D8B030D-6E8A-4147-A177-3AD203B41FA5}">
                          <a16:colId xmlns:a16="http://schemas.microsoft.com/office/drawing/2014/main" val="543635435"/>
                        </a:ext>
                      </a:extLst>
                    </a:gridCol>
                    <a:gridCol w="560300">
                      <a:extLst>
                        <a:ext uri="{9D8B030D-6E8A-4147-A177-3AD203B41FA5}">
                          <a16:colId xmlns:a16="http://schemas.microsoft.com/office/drawing/2014/main" val="214290435"/>
                        </a:ext>
                      </a:extLst>
                    </a:gridCol>
                  </a:tblGrid>
                  <a:tr h="3778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87" t="-6349" r="-303261" b="-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0000" t="-6349" r="-200000" b="-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302174" t="-6349" r="-2174" b="-2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66669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9" name="矩形 48">
            <a:extLst>
              <a:ext uri="{FF2B5EF4-FFF2-40B4-BE49-F238E27FC236}">
                <a16:creationId xmlns:a16="http://schemas.microsoft.com/office/drawing/2014/main" id="{69FAEBF1-9E1E-4D03-80C1-AB8F11B01142}"/>
              </a:ext>
            </a:extLst>
          </p:cNvPr>
          <p:cNvSpPr/>
          <p:nvPr/>
        </p:nvSpPr>
        <p:spPr>
          <a:xfrm>
            <a:off x="6127367" y="4199695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8CEEAC8-6774-47D4-AA1F-F2CE4DEE1EBB}"/>
              </a:ext>
            </a:extLst>
          </p:cNvPr>
          <p:cNvSpPr/>
          <p:nvPr/>
        </p:nvSpPr>
        <p:spPr>
          <a:xfrm>
            <a:off x="8798001" y="4199695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A947700-29DB-4852-931A-9C7D28ADF443}"/>
              </a:ext>
            </a:extLst>
          </p:cNvPr>
          <p:cNvSpPr txBox="1"/>
          <p:nvPr/>
        </p:nvSpPr>
        <p:spPr>
          <a:xfrm>
            <a:off x="6947861" y="368125"/>
            <a:ext cx="80021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特征值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5BDF140-5551-4929-86A3-50B57C7E44D2}"/>
              </a:ext>
            </a:extLst>
          </p:cNvPr>
          <p:cNvSpPr txBox="1"/>
          <p:nvPr/>
        </p:nvSpPr>
        <p:spPr>
          <a:xfrm>
            <a:off x="7358230" y="771211"/>
            <a:ext cx="389850" cy="10772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特</a:t>
            </a:r>
            <a:endParaRPr lang="en-US" altLang="zh-CN" sz="1600" dirty="0"/>
          </a:p>
          <a:p>
            <a:r>
              <a:rPr lang="zh-CN" altLang="en-US" sz="1600" dirty="0"/>
              <a:t>征</a:t>
            </a:r>
            <a:endParaRPr lang="en-US" altLang="zh-CN" sz="1600" dirty="0"/>
          </a:p>
          <a:p>
            <a:r>
              <a:rPr lang="zh-CN" altLang="en-US" sz="1600" dirty="0"/>
              <a:t>向</a:t>
            </a:r>
            <a:endParaRPr lang="en-US" altLang="zh-CN" sz="1600" dirty="0"/>
          </a:p>
          <a:p>
            <a:r>
              <a:rPr lang="zh-CN" altLang="en-US" sz="1600" dirty="0"/>
              <a:t>量</a:t>
            </a:r>
            <a:endParaRPr lang="en-US" altLang="zh-CN" sz="16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8E61B9D-69E8-44AE-916A-0237AD54A806}"/>
              </a:ext>
            </a:extLst>
          </p:cNvPr>
          <p:cNvSpPr txBox="1"/>
          <p:nvPr/>
        </p:nvSpPr>
        <p:spPr>
          <a:xfrm>
            <a:off x="6947861" y="2229121"/>
            <a:ext cx="80021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特征值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E1DD612-98A1-407E-B9E2-0B1B0BFCD6E6}"/>
              </a:ext>
            </a:extLst>
          </p:cNvPr>
          <p:cNvSpPr txBox="1"/>
          <p:nvPr/>
        </p:nvSpPr>
        <p:spPr>
          <a:xfrm>
            <a:off x="7358230" y="2650811"/>
            <a:ext cx="389850" cy="10772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特</a:t>
            </a:r>
            <a:endParaRPr lang="en-US" altLang="zh-CN" sz="1600" dirty="0"/>
          </a:p>
          <a:p>
            <a:r>
              <a:rPr lang="zh-CN" altLang="en-US" sz="1600" dirty="0"/>
              <a:t>征</a:t>
            </a:r>
            <a:endParaRPr lang="en-US" altLang="zh-CN" sz="1600" dirty="0"/>
          </a:p>
          <a:p>
            <a:r>
              <a:rPr lang="zh-CN" altLang="en-US" sz="1600" dirty="0"/>
              <a:t>向</a:t>
            </a:r>
            <a:endParaRPr lang="en-US" altLang="zh-CN" sz="1600" dirty="0"/>
          </a:p>
          <a:p>
            <a:r>
              <a:rPr lang="zh-CN" altLang="en-US" sz="1600" dirty="0"/>
              <a:t>量</a:t>
            </a:r>
            <a:endParaRPr lang="en-US" altLang="zh-CN" sz="16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55603C1-8D2C-4CB6-B47B-E0E3EEC41ED0}"/>
              </a:ext>
            </a:extLst>
          </p:cNvPr>
          <p:cNvSpPr txBox="1"/>
          <p:nvPr/>
        </p:nvSpPr>
        <p:spPr>
          <a:xfrm>
            <a:off x="6947861" y="4997721"/>
            <a:ext cx="80021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特征值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554A427-8043-438C-98EC-EFBBC25222D9}"/>
              </a:ext>
            </a:extLst>
          </p:cNvPr>
          <p:cNvSpPr txBox="1"/>
          <p:nvPr/>
        </p:nvSpPr>
        <p:spPr>
          <a:xfrm>
            <a:off x="7366182" y="5414202"/>
            <a:ext cx="389850" cy="10772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特</a:t>
            </a:r>
            <a:endParaRPr lang="en-US" altLang="zh-CN" sz="1600" dirty="0"/>
          </a:p>
          <a:p>
            <a:r>
              <a:rPr lang="zh-CN" altLang="en-US" sz="1600" dirty="0"/>
              <a:t>征</a:t>
            </a:r>
            <a:endParaRPr lang="en-US" altLang="zh-CN" sz="1600" dirty="0"/>
          </a:p>
          <a:p>
            <a:r>
              <a:rPr lang="zh-CN" altLang="en-US" sz="1600" dirty="0"/>
              <a:t>向</a:t>
            </a:r>
            <a:endParaRPr lang="en-US" altLang="zh-CN" sz="1600" dirty="0"/>
          </a:p>
          <a:p>
            <a:r>
              <a:rPr lang="zh-CN" altLang="en-US" sz="1600" dirty="0"/>
              <a:t>量</a:t>
            </a:r>
            <a:endParaRPr lang="en-US" altLang="zh-CN" sz="16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376437E-CF04-468D-B22D-17C5832EB1C0}"/>
              </a:ext>
            </a:extLst>
          </p:cNvPr>
          <p:cNvSpPr txBox="1"/>
          <p:nvPr/>
        </p:nvSpPr>
        <p:spPr>
          <a:xfrm>
            <a:off x="5913366" y="371660"/>
            <a:ext cx="800219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块矩阵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B72E218-35EA-48B1-ABEC-97BB5C5785CC}"/>
              </a:ext>
            </a:extLst>
          </p:cNvPr>
          <p:cNvSpPr txBox="1"/>
          <p:nvPr/>
        </p:nvSpPr>
        <p:spPr>
          <a:xfrm>
            <a:off x="5916775" y="2229121"/>
            <a:ext cx="800219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块矩阵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2846779-7C3C-4920-9438-0F73BD2169A7}"/>
              </a:ext>
            </a:extLst>
          </p:cNvPr>
          <p:cNvSpPr txBox="1"/>
          <p:nvPr/>
        </p:nvSpPr>
        <p:spPr>
          <a:xfrm>
            <a:off x="5913365" y="4978086"/>
            <a:ext cx="800219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块矩阵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0" name="表格 8">
                <a:extLst>
                  <a:ext uri="{FF2B5EF4-FFF2-40B4-BE49-F238E27FC236}">
                    <a16:creationId xmlns:a16="http://schemas.microsoft.com/office/drawing/2014/main" id="{52484C22-39B1-466C-84A0-F3ACBC5AAA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3284499"/>
                  </p:ext>
                </p:extLst>
              </p:nvPr>
            </p:nvGraphicFramePr>
            <p:xfrm>
              <a:off x="1181111" y="771212"/>
              <a:ext cx="1117600" cy="10772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7600">
                      <a:extLst>
                        <a:ext uri="{9D8B030D-6E8A-4147-A177-3AD203B41FA5}">
                          <a16:colId xmlns:a16="http://schemas.microsoft.com/office/drawing/2014/main" val="1474178424"/>
                        </a:ext>
                      </a:extLst>
                    </a:gridCol>
                  </a:tblGrid>
                  <a:tr h="107721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12176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0" name="表格 8">
                <a:extLst>
                  <a:ext uri="{FF2B5EF4-FFF2-40B4-BE49-F238E27FC236}">
                    <a16:creationId xmlns:a16="http://schemas.microsoft.com/office/drawing/2014/main" id="{52484C22-39B1-466C-84A0-F3ACBC5AAA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3284499"/>
                  </p:ext>
                </p:extLst>
              </p:nvPr>
            </p:nvGraphicFramePr>
            <p:xfrm>
              <a:off x="1181111" y="771212"/>
              <a:ext cx="1117600" cy="10772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7600">
                      <a:extLst>
                        <a:ext uri="{9D8B030D-6E8A-4147-A177-3AD203B41FA5}">
                          <a16:colId xmlns:a16="http://schemas.microsoft.com/office/drawing/2014/main" val="1474178424"/>
                        </a:ext>
                      </a:extLst>
                    </a:gridCol>
                  </a:tblGrid>
                  <a:tr h="107721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541" t="-562" r="-1081" b="-11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12176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1" name="表格 8">
                <a:extLst>
                  <a:ext uri="{FF2B5EF4-FFF2-40B4-BE49-F238E27FC236}">
                    <a16:creationId xmlns:a16="http://schemas.microsoft.com/office/drawing/2014/main" id="{15F0D11F-5871-4073-8FE0-967D24C5F5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6642097"/>
                  </p:ext>
                </p:extLst>
              </p:nvPr>
            </p:nvGraphicFramePr>
            <p:xfrm>
              <a:off x="1181111" y="2631761"/>
              <a:ext cx="1117600" cy="11048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7600">
                      <a:extLst>
                        <a:ext uri="{9D8B030D-6E8A-4147-A177-3AD203B41FA5}">
                          <a16:colId xmlns:a16="http://schemas.microsoft.com/office/drawing/2014/main" val="1474178424"/>
                        </a:ext>
                      </a:extLst>
                    </a:gridCol>
                  </a:tblGrid>
                  <a:tr h="1104899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12176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1" name="表格 8">
                <a:extLst>
                  <a:ext uri="{FF2B5EF4-FFF2-40B4-BE49-F238E27FC236}">
                    <a16:creationId xmlns:a16="http://schemas.microsoft.com/office/drawing/2014/main" id="{15F0D11F-5871-4073-8FE0-967D24C5F5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6642097"/>
                  </p:ext>
                </p:extLst>
              </p:nvPr>
            </p:nvGraphicFramePr>
            <p:xfrm>
              <a:off x="1181111" y="2631761"/>
              <a:ext cx="1117600" cy="11048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7600">
                      <a:extLst>
                        <a:ext uri="{9D8B030D-6E8A-4147-A177-3AD203B41FA5}">
                          <a16:colId xmlns:a16="http://schemas.microsoft.com/office/drawing/2014/main" val="1474178424"/>
                        </a:ext>
                      </a:extLst>
                    </a:gridCol>
                  </a:tblGrid>
                  <a:tr h="110489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541" t="-549" r="-1081" b="-16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12176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2" name="表格 8">
                <a:extLst>
                  <a:ext uri="{FF2B5EF4-FFF2-40B4-BE49-F238E27FC236}">
                    <a16:creationId xmlns:a16="http://schemas.microsoft.com/office/drawing/2014/main" id="{6040B708-C75B-47B8-B947-89E0D6A87E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3944012"/>
                  </p:ext>
                </p:extLst>
              </p:nvPr>
            </p:nvGraphicFramePr>
            <p:xfrm>
              <a:off x="1181111" y="5414201"/>
              <a:ext cx="1117600" cy="10772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7600">
                      <a:extLst>
                        <a:ext uri="{9D8B030D-6E8A-4147-A177-3AD203B41FA5}">
                          <a16:colId xmlns:a16="http://schemas.microsoft.com/office/drawing/2014/main" val="1474178424"/>
                        </a:ext>
                      </a:extLst>
                    </a:gridCol>
                  </a:tblGrid>
                  <a:tr h="1077219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12176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2" name="表格 8">
                <a:extLst>
                  <a:ext uri="{FF2B5EF4-FFF2-40B4-BE49-F238E27FC236}">
                    <a16:creationId xmlns:a16="http://schemas.microsoft.com/office/drawing/2014/main" id="{6040B708-C75B-47B8-B947-89E0D6A87E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3944012"/>
                  </p:ext>
                </p:extLst>
              </p:nvPr>
            </p:nvGraphicFramePr>
            <p:xfrm>
              <a:off x="1181111" y="5414201"/>
              <a:ext cx="1117600" cy="10772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7600">
                      <a:extLst>
                        <a:ext uri="{9D8B030D-6E8A-4147-A177-3AD203B41FA5}">
                          <a16:colId xmlns:a16="http://schemas.microsoft.com/office/drawing/2014/main" val="1474178424"/>
                        </a:ext>
                      </a:extLst>
                    </a:gridCol>
                  </a:tblGrid>
                  <a:tr h="10772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541" t="-565" r="-1081" b="-11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12176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26A013EE-CD0D-40F7-936D-3A476EDD93C6}"/>
              </a:ext>
            </a:extLst>
          </p:cNvPr>
          <p:cNvSpPr/>
          <p:nvPr/>
        </p:nvSpPr>
        <p:spPr>
          <a:xfrm>
            <a:off x="1553804" y="4176971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D3094DE-14AB-4E18-9F62-47FDB45BCBA0}"/>
              </a:ext>
            </a:extLst>
          </p:cNvPr>
          <p:cNvSpPr txBox="1"/>
          <p:nvPr/>
        </p:nvSpPr>
        <p:spPr>
          <a:xfrm>
            <a:off x="1339803" y="348936"/>
            <a:ext cx="800219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块矩阵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C57CA0E-CA93-49F5-BCC0-A427EF588A80}"/>
              </a:ext>
            </a:extLst>
          </p:cNvPr>
          <p:cNvSpPr txBox="1"/>
          <p:nvPr/>
        </p:nvSpPr>
        <p:spPr>
          <a:xfrm>
            <a:off x="1343212" y="2206397"/>
            <a:ext cx="800219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块矩阵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AFD0889-ADBF-4D1E-B45E-12C3301FA38F}"/>
              </a:ext>
            </a:extLst>
          </p:cNvPr>
          <p:cNvSpPr txBox="1"/>
          <p:nvPr/>
        </p:nvSpPr>
        <p:spPr>
          <a:xfrm>
            <a:off x="1339802" y="4955362"/>
            <a:ext cx="800219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块矩阵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F3E87350-7A6E-42EF-AFF8-C30F7C48CAC6}"/>
                  </a:ext>
                </a:extLst>
              </p:cNvPr>
              <p:cNvSpPr/>
              <p:nvPr/>
            </p:nvSpPr>
            <p:spPr>
              <a:xfrm>
                <a:off x="2444111" y="913240"/>
                <a:ext cx="3310565" cy="3837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acc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F3E87350-7A6E-42EF-AFF8-C30F7C48CA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111" y="913240"/>
                <a:ext cx="3310565" cy="383759"/>
              </a:xfrm>
              <a:prstGeom prst="rect">
                <a:avLst/>
              </a:prstGeom>
              <a:blipFill>
                <a:blip r:embed="rId14"/>
                <a:stretch>
                  <a:fillRect t="-79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6887E714-9D79-454D-87D7-F32237AB30A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444111" y="1323661"/>
            <a:ext cx="331056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8452A517-1E01-4B02-805A-B9906FB53412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444111" y="3184541"/>
            <a:ext cx="331056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ADB9E9E-ACA1-4F55-B750-64227995EFC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444111" y="5952811"/>
            <a:ext cx="33158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ED85D695-1F05-424E-ACFA-6676D56DF705}"/>
                  </a:ext>
                </a:extLst>
              </p:cNvPr>
              <p:cNvSpPr/>
              <p:nvPr/>
            </p:nvSpPr>
            <p:spPr>
              <a:xfrm>
                <a:off x="2444111" y="2507367"/>
                <a:ext cx="3310565" cy="6819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acc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altLang="zh-CN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+…+</m:t>
                    </m:r>
                  </m:oMath>
                </a14:m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ED85D695-1F05-424E-ACFA-6676D56DF7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111" y="2507367"/>
                <a:ext cx="3310565" cy="681982"/>
              </a:xfrm>
              <a:prstGeom prst="rect">
                <a:avLst/>
              </a:prstGeom>
              <a:blipFill>
                <a:blip r:embed="rId15"/>
                <a:stretch>
                  <a:fillRect t="-3571"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70168A32-C76A-4687-8E4A-73B29F219797}"/>
                  </a:ext>
                </a:extLst>
              </p:cNvPr>
              <p:cNvSpPr/>
              <p:nvPr/>
            </p:nvSpPr>
            <p:spPr>
              <a:xfrm>
                <a:off x="2444111" y="5261688"/>
                <a:ext cx="3318645" cy="6994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acc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altLang="zh-CN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70168A32-C76A-4687-8E4A-73B29F2197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111" y="5261688"/>
                <a:ext cx="3318645" cy="699422"/>
              </a:xfrm>
              <a:prstGeom prst="rect">
                <a:avLst/>
              </a:prstGeom>
              <a:blipFill>
                <a:blip r:embed="rId16"/>
                <a:stretch>
                  <a:fillRect t="-3478" b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矩形 90">
            <a:extLst>
              <a:ext uri="{FF2B5EF4-FFF2-40B4-BE49-F238E27FC236}">
                <a16:creationId xmlns:a16="http://schemas.microsoft.com/office/drawing/2014/main" id="{ABB29700-50AF-42D2-ACB3-579787962248}"/>
              </a:ext>
            </a:extLst>
          </p:cNvPr>
          <p:cNvSpPr/>
          <p:nvPr/>
        </p:nvSpPr>
        <p:spPr>
          <a:xfrm>
            <a:off x="1054104" y="218761"/>
            <a:ext cx="1390008" cy="6457811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4922811-C073-44D0-91E1-BBC07152143D}"/>
              </a:ext>
            </a:extLst>
          </p:cNvPr>
          <p:cNvCxnSpPr>
            <a:cxnSpLocks/>
          </p:cNvCxnSpPr>
          <p:nvPr/>
        </p:nvCxnSpPr>
        <p:spPr>
          <a:xfrm>
            <a:off x="6872276" y="3177510"/>
            <a:ext cx="35979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3C8BC01-47C2-4F64-8D89-A5F2ED438781}"/>
              </a:ext>
            </a:extLst>
          </p:cNvPr>
          <p:cNvCxnSpPr>
            <a:cxnSpLocks/>
          </p:cNvCxnSpPr>
          <p:nvPr/>
        </p:nvCxnSpPr>
        <p:spPr>
          <a:xfrm>
            <a:off x="6872276" y="5945780"/>
            <a:ext cx="35979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B631614A-C2BF-46A5-A4BF-6C95D82CE25F}"/>
              </a:ext>
            </a:extLst>
          </p:cNvPr>
          <p:cNvCxnSpPr>
            <a:cxnSpLocks/>
          </p:cNvCxnSpPr>
          <p:nvPr/>
        </p:nvCxnSpPr>
        <p:spPr>
          <a:xfrm>
            <a:off x="6868649" y="1331316"/>
            <a:ext cx="35979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EC97BE5-B4E3-401E-AB3C-DB9BAD1E3A8A}"/>
                  </a:ext>
                </a:extLst>
              </p:cNvPr>
              <p:cNvSpPr txBox="1"/>
              <p:nvPr/>
            </p:nvSpPr>
            <p:spPr>
              <a:xfrm>
                <a:off x="10428512" y="1130677"/>
                <a:ext cx="10087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EC97BE5-B4E3-401E-AB3C-DB9BAD1E3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8512" y="1130677"/>
                <a:ext cx="100874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9220DC2B-5CBD-4406-ACB7-DFDEB7EED2D7}"/>
                  </a:ext>
                </a:extLst>
              </p:cNvPr>
              <p:cNvSpPr txBox="1"/>
              <p:nvPr/>
            </p:nvSpPr>
            <p:spPr>
              <a:xfrm>
                <a:off x="10428511" y="3006907"/>
                <a:ext cx="10087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9220DC2B-5CBD-4406-ACB7-DFDEB7EED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8511" y="3006907"/>
                <a:ext cx="100874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885DA2B8-DA2E-49FD-9AD5-6EA7B3E149BB}"/>
                  </a:ext>
                </a:extLst>
              </p:cNvPr>
              <p:cNvSpPr txBox="1"/>
              <p:nvPr/>
            </p:nvSpPr>
            <p:spPr>
              <a:xfrm>
                <a:off x="10428510" y="5735792"/>
                <a:ext cx="10087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885DA2B8-DA2E-49FD-9AD5-6EA7B3E14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8510" y="5735792"/>
                <a:ext cx="100874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643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表格 5">
                <a:extLst>
                  <a:ext uri="{FF2B5EF4-FFF2-40B4-BE49-F238E27FC236}">
                    <a16:creationId xmlns:a16="http://schemas.microsoft.com/office/drawing/2014/main" id="{A1738137-633A-44C0-9173-CA861B5049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8705246"/>
                  </p:ext>
                </p:extLst>
              </p:nvPr>
            </p:nvGraphicFramePr>
            <p:xfrm>
              <a:off x="2788866" y="1142344"/>
              <a:ext cx="2241200" cy="11049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60300">
                      <a:extLst>
                        <a:ext uri="{9D8B030D-6E8A-4147-A177-3AD203B41FA5}">
                          <a16:colId xmlns:a16="http://schemas.microsoft.com/office/drawing/2014/main" val="77392469"/>
                        </a:ext>
                      </a:extLst>
                    </a:gridCol>
                    <a:gridCol w="560300">
                      <a:extLst>
                        <a:ext uri="{9D8B030D-6E8A-4147-A177-3AD203B41FA5}">
                          <a16:colId xmlns:a16="http://schemas.microsoft.com/office/drawing/2014/main" val="1577930238"/>
                        </a:ext>
                      </a:extLst>
                    </a:gridCol>
                    <a:gridCol w="560300">
                      <a:extLst>
                        <a:ext uri="{9D8B030D-6E8A-4147-A177-3AD203B41FA5}">
                          <a16:colId xmlns:a16="http://schemas.microsoft.com/office/drawing/2014/main" val="543635435"/>
                        </a:ext>
                      </a:extLst>
                    </a:gridCol>
                    <a:gridCol w="560300">
                      <a:extLst>
                        <a:ext uri="{9D8B030D-6E8A-4147-A177-3AD203B41FA5}">
                          <a16:colId xmlns:a16="http://schemas.microsoft.com/office/drawing/2014/main" val="214290435"/>
                        </a:ext>
                      </a:extLst>
                    </a:gridCol>
                  </a:tblGrid>
                  <a:tr h="11049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666695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" name="表格 5">
                <a:extLst>
                  <a:ext uri="{FF2B5EF4-FFF2-40B4-BE49-F238E27FC236}">
                    <a16:creationId xmlns:a16="http://schemas.microsoft.com/office/drawing/2014/main" id="{A1738137-633A-44C0-9173-CA861B5049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8705246"/>
                  </p:ext>
                </p:extLst>
              </p:nvPr>
            </p:nvGraphicFramePr>
            <p:xfrm>
              <a:off x="2788866" y="1142344"/>
              <a:ext cx="2241200" cy="11049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60300">
                      <a:extLst>
                        <a:ext uri="{9D8B030D-6E8A-4147-A177-3AD203B41FA5}">
                          <a16:colId xmlns:a16="http://schemas.microsoft.com/office/drawing/2014/main" val="77392469"/>
                        </a:ext>
                      </a:extLst>
                    </a:gridCol>
                    <a:gridCol w="560300">
                      <a:extLst>
                        <a:ext uri="{9D8B030D-6E8A-4147-A177-3AD203B41FA5}">
                          <a16:colId xmlns:a16="http://schemas.microsoft.com/office/drawing/2014/main" val="1577930238"/>
                        </a:ext>
                      </a:extLst>
                    </a:gridCol>
                    <a:gridCol w="560300">
                      <a:extLst>
                        <a:ext uri="{9D8B030D-6E8A-4147-A177-3AD203B41FA5}">
                          <a16:colId xmlns:a16="http://schemas.microsoft.com/office/drawing/2014/main" val="543635435"/>
                        </a:ext>
                      </a:extLst>
                    </a:gridCol>
                    <a:gridCol w="560300">
                      <a:extLst>
                        <a:ext uri="{9D8B030D-6E8A-4147-A177-3AD203B41FA5}">
                          <a16:colId xmlns:a16="http://schemas.microsoft.com/office/drawing/2014/main" val="214290435"/>
                        </a:ext>
                      </a:extLst>
                    </a:gridCol>
                  </a:tblGrid>
                  <a:tr h="11049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87" t="-549" r="-303261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549" r="-200000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2174" t="-549" r="-2174" b="-10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66669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表格 5">
                <a:extLst>
                  <a:ext uri="{FF2B5EF4-FFF2-40B4-BE49-F238E27FC236}">
                    <a16:creationId xmlns:a16="http://schemas.microsoft.com/office/drawing/2014/main" id="{70F300FF-0CF8-4942-8AD9-48F2F271DD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4776439"/>
                  </p:ext>
                </p:extLst>
              </p:nvPr>
            </p:nvGraphicFramePr>
            <p:xfrm>
              <a:off x="2788866" y="720069"/>
              <a:ext cx="2241200" cy="377825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60300">
                      <a:extLst>
                        <a:ext uri="{9D8B030D-6E8A-4147-A177-3AD203B41FA5}">
                          <a16:colId xmlns:a16="http://schemas.microsoft.com/office/drawing/2014/main" val="77392469"/>
                        </a:ext>
                      </a:extLst>
                    </a:gridCol>
                    <a:gridCol w="560300">
                      <a:extLst>
                        <a:ext uri="{9D8B030D-6E8A-4147-A177-3AD203B41FA5}">
                          <a16:colId xmlns:a16="http://schemas.microsoft.com/office/drawing/2014/main" val="1577930238"/>
                        </a:ext>
                      </a:extLst>
                    </a:gridCol>
                    <a:gridCol w="560300">
                      <a:extLst>
                        <a:ext uri="{9D8B030D-6E8A-4147-A177-3AD203B41FA5}">
                          <a16:colId xmlns:a16="http://schemas.microsoft.com/office/drawing/2014/main" val="543635435"/>
                        </a:ext>
                      </a:extLst>
                    </a:gridCol>
                    <a:gridCol w="560300">
                      <a:extLst>
                        <a:ext uri="{9D8B030D-6E8A-4147-A177-3AD203B41FA5}">
                          <a16:colId xmlns:a16="http://schemas.microsoft.com/office/drawing/2014/main" val="214290435"/>
                        </a:ext>
                      </a:extLst>
                    </a:gridCol>
                  </a:tblGrid>
                  <a:tr h="361949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666695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表格 5">
                <a:extLst>
                  <a:ext uri="{FF2B5EF4-FFF2-40B4-BE49-F238E27FC236}">
                    <a16:creationId xmlns:a16="http://schemas.microsoft.com/office/drawing/2014/main" id="{70F300FF-0CF8-4942-8AD9-48F2F271DD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4776439"/>
                  </p:ext>
                </p:extLst>
              </p:nvPr>
            </p:nvGraphicFramePr>
            <p:xfrm>
              <a:off x="2788866" y="720069"/>
              <a:ext cx="2241200" cy="377825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60300">
                      <a:extLst>
                        <a:ext uri="{9D8B030D-6E8A-4147-A177-3AD203B41FA5}">
                          <a16:colId xmlns:a16="http://schemas.microsoft.com/office/drawing/2014/main" val="77392469"/>
                        </a:ext>
                      </a:extLst>
                    </a:gridCol>
                    <a:gridCol w="560300">
                      <a:extLst>
                        <a:ext uri="{9D8B030D-6E8A-4147-A177-3AD203B41FA5}">
                          <a16:colId xmlns:a16="http://schemas.microsoft.com/office/drawing/2014/main" val="1577930238"/>
                        </a:ext>
                      </a:extLst>
                    </a:gridCol>
                    <a:gridCol w="560300">
                      <a:extLst>
                        <a:ext uri="{9D8B030D-6E8A-4147-A177-3AD203B41FA5}">
                          <a16:colId xmlns:a16="http://schemas.microsoft.com/office/drawing/2014/main" val="543635435"/>
                        </a:ext>
                      </a:extLst>
                    </a:gridCol>
                    <a:gridCol w="560300">
                      <a:extLst>
                        <a:ext uri="{9D8B030D-6E8A-4147-A177-3AD203B41FA5}">
                          <a16:colId xmlns:a16="http://schemas.microsoft.com/office/drawing/2014/main" val="214290435"/>
                        </a:ext>
                      </a:extLst>
                    </a:gridCol>
                  </a:tblGrid>
                  <a:tr h="3778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87" t="-6349" r="-303261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6349" r="-200000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2174" t="-6349" r="-2174" b="-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66669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E8E61B9D-69E8-44AE-916A-0237AD54A806}"/>
              </a:ext>
            </a:extLst>
          </p:cNvPr>
          <p:cNvSpPr txBox="1"/>
          <p:nvPr/>
        </p:nvSpPr>
        <p:spPr>
          <a:xfrm>
            <a:off x="1873217" y="739704"/>
            <a:ext cx="80021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特征值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E1DD612-98A1-407E-B9E2-0B1B0BFCD6E6}"/>
              </a:ext>
            </a:extLst>
          </p:cNvPr>
          <p:cNvSpPr txBox="1"/>
          <p:nvPr/>
        </p:nvSpPr>
        <p:spPr>
          <a:xfrm>
            <a:off x="2283586" y="1161394"/>
            <a:ext cx="389850" cy="10772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特</a:t>
            </a:r>
            <a:endParaRPr lang="en-US" altLang="zh-CN" sz="1600" dirty="0"/>
          </a:p>
          <a:p>
            <a:r>
              <a:rPr lang="zh-CN" altLang="en-US" sz="1600" dirty="0"/>
              <a:t>征</a:t>
            </a:r>
            <a:endParaRPr lang="en-US" altLang="zh-CN" sz="1600" dirty="0"/>
          </a:p>
          <a:p>
            <a:r>
              <a:rPr lang="zh-CN" altLang="en-US" sz="1600" dirty="0"/>
              <a:t>向</a:t>
            </a:r>
            <a:endParaRPr lang="en-US" altLang="zh-CN" sz="1600" dirty="0"/>
          </a:p>
          <a:p>
            <a:r>
              <a:rPr lang="zh-CN" altLang="en-US" sz="1600" dirty="0"/>
              <a:t>量</a:t>
            </a:r>
            <a:endParaRPr lang="en-US" altLang="zh-CN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92AB1325-3576-4721-8891-CC82C1FD1F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6159830"/>
                  </p:ext>
                </p:extLst>
              </p:nvPr>
            </p:nvGraphicFramePr>
            <p:xfrm>
              <a:off x="4402836" y="3184465"/>
              <a:ext cx="3250312" cy="3253532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812578">
                      <a:extLst>
                        <a:ext uri="{9D8B030D-6E8A-4147-A177-3AD203B41FA5}">
                          <a16:colId xmlns:a16="http://schemas.microsoft.com/office/drawing/2014/main" val="3194770219"/>
                        </a:ext>
                      </a:extLst>
                    </a:gridCol>
                    <a:gridCol w="812578">
                      <a:extLst>
                        <a:ext uri="{9D8B030D-6E8A-4147-A177-3AD203B41FA5}">
                          <a16:colId xmlns:a16="http://schemas.microsoft.com/office/drawing/2014/main" val="1218945906"/>
                        </a:ext>
                      </a:extLst>
                    </a:gridCol>
                    <a:gridCol w="812578">
                      <a:extLst>
                        <a:ext uri="{9D8B030D-6E8A-4147-A177-3AD203B41FA5}">
                          <a16:colId xmlns:a16="http://schemas.microsoft.com/office/drawing/2014/main" val="3482309168"/>
                        </a:ext>
                      </a:extLst>
                    </a:gridCol>
                    <a:gridCol w="812578">
                      <a:extLst>
                        <a:ext uri="{9D8B030D-6E8A-4147-A177-3AD203B41FA5}">
                          <a16:colId xmlns:a16="http://schemas.microsoft.com/office/drawing/2014/main" val="3210177351"/>
                        </a:ext>
                      </a:extLst>
                    </a:gridCol>
                  </a:tblGrid>
                  <a:tr h="8133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1800" i="1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sz="1800" i="1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sz="1800" i="1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sz="1800" i="1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4099416"/>
                      </a:ext>
                    </a:extLst>
                  </a:tr>
                  <a:tr h="8133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sz="1800" i="1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i="1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sz="1800" i="1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sz="1800" i="1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2128668"/>
                      </a:ext>
                    </a:extLst>
                  </a:tr>
                  <a:tr h="8133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800" i="1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800" i="1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zh-CN" altLang="en-US" sz="18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zh-CN" altLang="en-US" sz="1800" i="1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800" i="1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9361909"/>
                      </a:ext>
                    </a:extLst>
                  </a:tr>
                  <a:tr h="8133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sz="1800" i="1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sz="1800" i="1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sz="1800" i="1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1800" i="1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6653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92AB1325-3576-4721-8891-CC82C1FD1F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6159830"/>
                  </p:ext>
                </p:extLst>
              </p:nvPr>
            </p:nvGraphicFramePr>
            <p:xfrm>
              <a:off x="4402836" y="3184465"/>
              <a:ext cx="3250312" cy="3253532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812578">
                      <a:extLst>
                        <a:ext uri="{9D8B030D-6E8A-4147-A177-3AD203B41FA5}">
                          <a16:colId xmlns:a16="http://schemas.microsoft.com/office/drawing/2014/main" val="3194770219"/>
                        </a:ext>
                      </a:extLst>
                    </a:gridCol>
                    <a:gridCol w="812578">
                      <a:extLst>
                        <a:ext uri="{9D8B030D-6E8A-4147-A177-3AD203B41FA5}">
                          <a16:colId xmlns:a16="http://schemas.microsoft.com/office/drawing/2014/main" val="1218945906"/>
                        </a:ext>
                      </a:extLst>
                    </a:gridCol>
                    <a:gridCol w="812578">
                      <a:extLst>
                        <a:ext uri="{9D8B030D-6E8A-4147-A177-3AD203B41FA5}">
                          <a16:colId xmlns:a16="http://schemas.microsoft.com/office/drawing/2014/main" val="3482309168"/>
                        </a:ext>
                      </a:extLst>
                    </a:gridCol>
                    <a:gridCol w="812578">
                      <a:extLst>
                        <a:ext uri="{9D8B030D-6E8A-4147-A177-3AD203B41FA5}">
                          <a16:colId xmlns:a16="http://schemas.microsoft.com/office/drawing/2014/main" val="3210177351"/>
                        </a:ext>
                      </a:extLst>
                    </a:gridCol>
                  </a:tblGrid>
                  <a:tr h="81338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46" t="-746" r="-300000" b="-3007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504" t="-746" r="-202256" b="-3007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000" t="-746" r="-100746" b="-3007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2256" t="-746" r="-1504" b="-3007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4099416"/>
                      </a:ext>
                    </a:extLst>
                  </a:tr>
                  <a:tr h="81338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46" t="-100746" r="-300000" b="-2007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504" t="-100746" r="-202256" b="-2007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000" t="-100746" r="-100746" b="-2007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2256" t="-100746" r="-1504" b="-2007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2128668"/>
                      </a:ext>
                    </a:extLst>
                  </a:tr>
                  <a:tr h="81338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46" t="-202256" r="-300000" b="-102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504" t="-202256" r="-202256" b="-102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000" t="-202256" r="-100746" b="-102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2256" t="-202256" r="-1504" b="-1022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9361909"/>
                      </a:ext>
                    </a:extLst>
                  </a:tr>
                  <a:tr h="81338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46" t="-300000" r="-300000" b="-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504" t="-300000" r="-202256" b="-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000" t="-300000" r="-100746" b="-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2256" t="-300000" r="-1504" b="-14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6653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2" name="表格 81">
                <a:extLst>
                  <a:ext uri="{FF2B5EF4-FFF2-40B4-BE49-F238E27FC236}">
                    <a16:creationId xmlns:a16="http://schemas.microsoft.com/office/drawing/2014/main" id="{5D095C8A-6C89-4301-BE72-6E0B085057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0319045"/>
                  </p:ext>
                </p:extLst>
              </p:nvPr>
            </p:nvGraphicFramePr>
            <p:xfrm>
              <a:off x="8240387" y="3184465"/>
              <a:ext cx="3250312" cy="3253536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812578">
                      <a:extLst>
                        <a:ext uri="{9D8B030D-6E8A-4147-A177-3AD203B41FA5}">
                          <a16:colId xmlns:a16="http://schemas.microsoft.com/office/drawing/2014/main" val="3194770219"/>
                        </a:ext>
                      </a:extLst>
                    </a:gridCol>
                    <a:gridCol w="812578">
                      <a:extLst>
                        <a:ext uri="{9D8B030D-6E8A-4147-A177-3AD203B41FA5}">
                          <a16:colId xmlns:a16="http://schemas.microsoft.com/office/drawing/2014/main" val="1218945906"/>
                        </a:ext>
                      </a:extLst>
                    </a:gridCol>
                    <a:gridCol w="812578">
                      <a:extLst>
                        <a:ext uri="{9D8B030D-6E8A-4147-A177-3AD203B41FA5}">
                          <a16:colId xmlns:a16="http://schemas.microsoft.com/office/drawing/2014/main" val="3482309168"/>
                        </a:ext>
                      </a:extLst>
                    </a:gridCol>
                    <a:gridCol w="812578">
                      <a:extLst>
                        <a:ext uri="{9D8B030D-6E8A-4147-A177-3AD203B41FA5}">
                          <a16:colId xmlns:a16="http://schemas.microsoft.com/office/drawing/2014/main" val="3210177351"/>
                        </a:ext>
                      </a:extLst>
                    </a:gridCol>
                  </a:tblGrid>
                  <a:tr h="8133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4099416"/>
                      </a:ext>
                    </a:extLst>
                  </a:tr>
                  <a:tr h="8133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2128668"/>
                      </a:ext>
                    </a:extLst>
                  </a:tr>
                  <a:tr h="8133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zh-CN" altLang="en-US" sz="18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9361909"/>
                      </a:ext>
                    </a:extLst>
                  </a:tr>
                  <a:tr h="8133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6653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2" name="表格 81">
                <a:extLst>
                  <a:ext uri="{FF2B5EF4-FFF2-40B4-BE49-F238E27FC236}">
                    <a16:creationId xmlns:a16="http://schemas.microsoft.com/office/drawing/2014/main" id="{5D095C8A-6C89-4301-BE72-6E0B085057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0319045"/>
                  </p:ext>
                </p:extLst>
              </p:nvPr>
            </p:nvGraphicFramePr>
            <p:xfrm>
              <a:off x="8240387" y="3184465"/>
              <a:ext cx="3250312" cy="3253536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812578">
                      <a:extLst>
                        <a:ext uri="{9D8B030D-6E8A-4147-A177-3AD203B41FA5}">
                          <a16:colId xmlns:a16="http://schemas.microsoft.com/office/drawing/2014/main" val="3194770219"/>
                        </a:ext>
                      </a:extLst>
                    </a:gridCol>
                    <a:gridCol w="812578">
                      <a:extLst>
                        <a:ext uri="{9D8B030D-6E8A-4147-A177-3AD203B41FA5}">
                          <a16:colId xmlns:a16="http://schemas.microsoft.com/office/drawing/2014/main" val="1218945906"/>
                        </a:ext>
                      </a:extLst>
                    </a:gridCol>
                    <a:gridCol w="812578">
                      <a:extLst>
                        <a:ext uri="{9D8B030D-6E8A-4147-A177-3AD203B41FA5}">
                          <a16:colId xmlns:a16="http://schemas.microsoft.com/office/drawing/2014/main" val="3482309168"/>
                        </a:ext>
                      </a:extLst>
                    </a:gridCol>
                    <a:gridCol w="812578">
                      <a:extLst>
                        <a:ext uri="{9D8B030D-6E8A-4147-A177-3AD203B41FA5}">
                          <a16:colId xmlns:a16="http://schemas.microsoft.com/office/drawing/2014/main" val="3210177351"/>
                        </a:ext>
                      </a:extLst>
                    </a:gridCol>
                  </a:tblGrid>
                  <a:tr h="81338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746" t="-746" r="-300746" b="-3007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504" t="-746" r="-203008" b="-3007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746" r="-101493" b="-3007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2256" t="-746" r="-2256" b="-3007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4099416"/>
                      </a:ext>
                    </a:extLst>
                  </a:tr>
                  <a:tr h="81338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746" t="-100746" r="-300746" b="-2007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504" t="-100746" r="-203008" b="-2007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100746" r="-101493" b="-2007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2256" t="-100746" r="-2256" b="-2007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2128668"/>
                      </a:ext>
                    </a:extLst>
                  </a:tr>
                  <a:tr h="81338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746" t="-202256" r="-300746" b="-102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504" t="-202256" r="-203008" b="-102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202256" r="-101493" b="-102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2256" t="-202256" r="-2256" b="-1022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9361909"/>
                      </a:ext>
                    </a:extLst>
                  </a:tr>
                  <a:tr h="81338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746" t="-300000" r="-300746" b="-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504" t="-300000" r="-203008" b="-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300000" r="-101493" b="-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2256" t="-300000" r="-2256" b="-14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6653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23B01C0-0E05-4AE3-8C45-C3F09FB8949E}"/>
                  </a:ext>
                </a:extLst>
              </p:cNvPr>
              <p:cNvSpPr/>
              <p:nvPr/>
            </p:nvSpPr>
            <p:spPr>
              <a:xfrm>
                <a:off x="7713051" y="4580398"/>
                <a:ext cx="4892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23B01C0-0E05-4AE3-8C45-C3F09FB894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051" y="4580398"/>
                <a:ext cx="48923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3" name="表格 8">
                <a:extLst>
                  <a:ext uri="{FF2B5EF4-FFF2-40B4-BE49-F238E27FC236}">
                    <a16:creationId xmlns:a16="http://schemas.microsoft.com/office/drawing/2014/main" id="{459813F2-DC14-43F9-A921-FAEFC1FDFC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5181882"/>
                  </p:ext>
                </p:extLst>
              </p:nvPr>
            </p:nvGraphicFramePr>
            <p:xfrm>
              <a:off x="736567" y="1140009"/>
              <a:ext cx="1117600" cy="11049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7600">
                      <a:extLst>
                        <a:ext uri="{9D8B030D-6E8A-4147-A177-3AD203B41FA5}">
                          <a16:colId xmlns:a16="http://schemas.microsoft.com/office/drawing/2014/main" val="1474178424"/>
                        </a:ext>
                      </a:extLst>
                    </a:gridCol>
                  </a:tblGrid>
                  <a:tr h="11049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12176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3" name="表格 8">
                <a:extLst>
                  <a:ext uri="{FF2B5EF4-FFF2-40B4-BE49-F238E27FC236}">
                    <a16:creationId xmlns:a16="http://schemas.microsoft.com/office/drawing/2014/main" id="{459813F2-DC14-43F9-A921-FAEFC1FDFC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5181882"/>
                  </p:ext>
                </p:extLst>
              </p:nvPr>
            </p:nvGraphicFramePr>
            <p:xfrm>
              <a:off x="736567" y="1140009"/>
              <a:ext cx="1117600" cy="11049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7600">
                      <a:extLst>
                        <a:ext uri="{9D8B030D-6E8A-4147-A177-3AD203B41FA5}">
                          <a16:colId xmlns:a16="http://schemas.microsoft.com/office/drawing/2014/main" val="1474178424"/>
                        </a:ext>
                      </a:extLst>
                    </a:gridCol>
                  </a:tblGrid>
                  <a:tr h="11049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541" t="-1099" r="-1081" b="-10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12176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4" name="文本框 83">
            <a:extLst>
              <a:ext uri="{FF2B5EF4-FFF2-40B4-BE49-F238E27FC236}">
                <a16:creationId xmlns:a16="http://schemas.microsoft.com/office/drawing/2014/main" id="{7F56D64B-0564-47A8-9BE1-F2899D995264}"/>
              </a:ext>
            </a:extLst>
          </p:cNvPr>
          <p:cNvSpPr txBox="1"/>
          <p:nvPr/>
        </p:nvSpPr>
        <p:spPr>
          <a:xfrm>
            <a:off x="905016" y="741129"/>
            <a:ext cx="800219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块矩阵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061A9B72-F999-4597-A54B-C2214589F4D3}"/>
              </a:ext>
            </a:extLst>
          </p:cNvPr>
          <p:cNvCxnSpPr>
            <a:cxnSpLocks/>
          </p:cNvCxnSpPr>
          <p:nvPr/>
        </p:nvCxnSpPr>
        <p:spPr>
          <a:xfrm>
            <a:off x="1854167" y="1676735"/>
            <a:ext cx="35979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7" name="表格 5">
                <a:extLst>
                  <a:ext uri="{FF2B5EF4-FFF2-40B4-BE49-F238E27FC236}">
                    <a16:creationId xmlns:a16="http://schemas.microsoft.com/office/drawing/2014/main" id="{416FA12D-A0BC-4A91-89D2-C554D3F240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1687833"/>
                  </p:ext>
                </p:extLst>
              </p:nvPr>
            </p:nvGraphicFramePr>
            <p:xfrm>
              <a:off x="1320767" y="4258784"/>
              <a:ext cx="2482172" cy="11049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620543">
                      <a:extLst>
                        <a:ext uri="{9D8B030D-6E8A-4147-A177-3AD203B41FA5}">
                          <a16:colId xmlns:a16="http://schemas.microsoft.com/office/drawing/2014/main" val="77392469"/>
                        </a:ext>
                      </a:extLst>
                    </a:gridCol>
                    <a:gridCol w="620543">
                      <a:extLst>
                        <a:ext uri="{9D8B030D-6E8A-4147-A177-3AD203B41FA5}">
                          <a16:colId xmlns:a16="http://schemas.microsoft.com/office/drawing/2014/main" val="1577930238"/>
                        </a:ext>
                      </a:extLst>
                    </a:gridCol>
                    <a:gridCol w="620543">
                      <a:extLst>
                        <a:ext uri="{9D8B030D-6E8A-4147-A177-3AD203B41FA5}">
                          <a16:colId xmlns:a16="http://schemas.microsoft.com/office/drawing/2014/main" val="543635435"/>
                        </a:ext>
                      </a:extLst>
                    </a:gridCol>
                    <a:gridCol w="620543">
                      <a:extLst>
                        <a:ext uri="{9D8B030D-6E8A-4147-A177-3AD203B41FA5}">
                          <a16:colId xmlns:a16="http://schemas.microsoft.com/office/drawing/2014/main" val="214290435"/>
                        </a:ext>
                      </a:extLst>
                    </a:gridCol>
                  </a:tblGrid>
                  <a:tr h="11049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666695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7" name="表格 5">
                <a:extLst>
                  <a:ext uri="{FF2B5EF4-FFF2-40B4-BE49-F238E27FC236}">
                    <a16:creationId xmlns:a16="http://schemas.microsoft.com/office/drawing/2014/main" id="{416FA12D-A0BC-4A91-89D2-C554D3F240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1687833"/>
                  </p:ext>
                </p:extLst>
              </p:nvPr>
            </p:nvGraphicFramePr>
            <p:xfrm>
              <a:off x="1320767" y="4258784"/>
              <a:ext cx="2482172" cy="11049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620543">
                      <a:extLst>
                        <a:ext uri="{9D8B030D-6E8A-4147-A177-3AD203B41FA5}">
                          <a16:colId xmlns:a16="http://schemas.microsoft.com/office/drawing/2014/main" val="77392469"/>
                        </a:ext>
                      </a:extLst>
                    </a:gridCol>
                    <a:gridCol w="620543">
                      <a:extLst>
                        <a:ext uri="{9D8B030D-6E8A-4147-A177-3AD203B41FA5}">
                          <a16:colId xmlns:a16="http://schemas.microsoft.com/office/drawing/2014/main" val="1577930238"/>
                        </a:ext>
                      </a:extLst>
                    </a:gridCol>
                    <a:gridCol w="620543">
                      <a:extLst>
                        <a:ext uri="{9D8B030D-6E8A-4147-A177-3AD203B41FA5}">
                          <a16:colId xmlns:a16="http://schemas.microsoft.com/office/drawing/2014/main" val="543635435"/>
                        </a:ext>
                      </a:extLst>
                    </a:gridCol>
                    <a:gridCol w="620543">
                      <a:extLst>
                        <a:ext uri="{9D8B030D-6E8A-4147-A177-3AD203B41FA5}">
                          <a16:colId xmlns:a16="http://schemas.microsoft.com/office/drawing/2014/main" val="214290435"/>
                        </a:ext>
                      </a:extLst>
                    </a:gridCol>
                  </a:tblGrid>
                  <a:tr h="11049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980" t="-549" r="-301961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00980" t="-549" r="-201961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00980" t="-549" r="-101961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00980" t="-549" r="-1961" b="-10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66669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C34CF00-AEE8-4218-A736-EF552D635269}"/>
                  </a:ext>
                </a:extLst>
              </p:cNvPr>
              <p:cNvSpPr txBox="1"/>
              <p:nvPr/>
            </p:nvSpPr>
            <p:spPr>
              <a:xfrm>
                <a:off x="5383519" y="661361"/>
                <a:ext cx="6516381" cy="1605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each compound block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its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𝑵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eigenvalues are also that of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𝑩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and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its eigenvectors can be used to derive the</a:t>
                </a:r>
                <a:b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𝑵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eigenvectors of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𝑩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,…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C34CF00-AEE8-4218-A736-EF552D635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519" y="661361"/>
                <a:ext cx="6516381" cy="1605119"/>
              </a:xfrm>
              <a:prstGeom prst="rect">
                <a:avLst/>
              </a:prstGeom>
              <a:blipFill>
                <a:blip r:embed="rId9"/>
                <a:stretch>
                  <a:fillRect l="-1403" t="-1515" b="-6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F58BFE46-1E42-49CC-A474-EAFB85ADD027}"/>
                  </a:ext>
                </a:extLst>
              </p:cNvPr>
              <p:cNvSpPr/>
              <p:nvPr/>
            </p:nvSpPr>
            <p:spPr>
              <a:xfrm>
                <a:off x="3853460" y="4580401"/>
                <a:ext cx="4988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F58BFE46-1E42-49CC-A474-EAFB85ADD0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460" y="4580401"/>
                <a:ext cx="4988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3" name="表格 5">
                <a:extLst>
                  <a:ext uri="{FF2B5EF4-FFF2-40B4-BE49-F238E27FC236}">
                    <a16:creationId xmlns:a16="http://schemas.microsoft.com/office/drawing/2014/main" id="{752AF5DC-2A56-4323-B479-0591DD511E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2429008"/>
                  </p:ext>
                </p:extLst>
              </p:nvPr>
            </p:nvGraphicFramePr>
            <p:xfrm>
              <a:off x="1317766" y="3837919"/>
              <a:ext cx="2482172" cy="377825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620543">
                      <a:extLst>
                        <a:ext uri="{9D8B030D-6E8A-4147-A177-3AD203B41FA5}">
                          <a16:colId xmlns:a16="http://schemas.microsoft.com/office/drawing/2014/main" val="77392469"/>
                        </a:ext>
                      </a:extLst>
                    </a:gridCol>
                    <a:gridCol w="620543">
                      <a:extLst>
                        <a:ext uri="{9D8B030D-6E8A-4147-A177-3AD203B41FA5}">
                          <a16:colId xmlns:a16="http://schemas.microsoft.com/office/drawing/2014/main" val="1577930238"/>
                        </a:ext>
                      </a:extLst>
                    </a:gridCol>
                    <a:gridCol w="620543">
                      <a:extLst>
                        <a:ext uri="{9D8B030D-6E8A-4147-A177-3AD203B41FA5}">
                          <a16:colId xmlns:a16="http://schemas.microsoft.com/office/drawing/2014/main" val="543635435"/>
                        </a:ext>
                      </a:extLst>
                    </a:gridCol>
                    <a:gridCol w="620543">
                      <a:extLst>
                        <a:ext uri="{9D8B030D-6E8A-4147-A177-3AD203B41FA5}">
                          <a16:colId xmlns:a16="http://schemas.microsoft.com/office/drawing/2014/main" val="214290435"/>
                        </a:ext>
                      </a:extLst>
                    </a:gridCol>
                  </a:tblGrid>
                  <a:tr h="361949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666695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3" name="表格 5">
                <a:extLst>
                  <a:ext uri="{FF2B5EF4-FFF2-40B4-BE49-F238E27FC236}">
                    <a16:creationId xmlns:a16="http://schemas.microsoft.com/office/drawing/2014/main" id="{752AF5DC-2A56-4323-B479-0591DD511E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2429008"/>
                  </p:ext>
                </p:extLst>
              </p:nvPr>
            </p:nvGraphicFramePr>
            <p:xfrm>
              <a:off x="1317766" y="3837919"/>
              <a:ext cx="2482172" cy="377825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620543">
                      <a:extLst>
                        <a:ext uri="{9D8B030D-6E8A-4147-A177-3AD203B41FA5}">
                          <a16:colId xmlns:a16="http://schemas.microsoft.com/office/drawing/2014/main" val="77392469"/>
                        </a:ext>
                      </a:extLst>
                    </a:gridCol>
                    <a:gridCol w="620543">
                      <a:extLst>
                        <a:ext uri="{9D8B030D-6E8A-4147-A177-3AD203B41FA5}">
                          <a16:colId xmlns:a16="http://schemas.microsoft.com/office/drawing/2014/main" val="1577930238"/>
                        </a:ext>
                      </a:extLst>
                    </a:gridCol>
                    <a:gridCol w="620543">
                      <a:extLst>
                        <a:ext uri="{9D8B030D-6E8A-4147-A177-3AD203B41FA5}">
                          <a16:colId xmlns:a16="http://schemas.microsoft.com/office/drawing/2014/main" val="543635435"/>
                        </a:ext>
                      </a:extLst>
                    </a:gridCol>
                    <a:gridCol w="620543">
                      <a:extLst>
                        <a:ext uri="{9D8B030D-6E8A-4147-A177-3AD203B41FA5}">
                          <a16:colId xmlns:a16="http://schemas.microsoft.com/office/drawing/2014/main" val="214290435"/>
                        </a:ext>
                      </a:extLst>
                    </a:gridCol>
                  </a:tblGrid>
                  <a:tr h="3778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980" t="-6349" r="-301961" b="-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980" t="-6349" r="-201961" b="-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0980" t="-6349" r="-1961" b="-2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66669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4" name="文本框 93">
            <a:extLst>
              <a:ext uri="{FF2B5EF4-FFF2-40B4-BE49-F238E27FC236}">
                <a16:creationId xmlns:a16="http://schemas.microsoft.com/office/drawing/2014/main" id="{113EC8AF-0EE2-4F0E-8CAF-B3CBB53C39E9}"/>
              </a:ext>
            </a:extLst>
          </p:cNvPr>
          <p:cNvSpPr txBox="1"/>
          <p:nvPr/>
        </p:nvSpPr>
        <p:spPr>
          <a:xfrm>
            <a:off x="457644" y="3857554"/>
            <a:ext cx="80021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特征值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50FAEF67-1557-45A3-A88C-7310E391AA4F}"/>
              </a:ext>
            </a:extLst>
          </p:cNvPr>
          <p:cNvSpPr txBox="1"/>
          <p:nvPr/>
        </p:nvSpPr>
        <p:spPr>
          <a:xfrm>
            <a:off x="857753" y="4258784"/>
            <a:ext cx="389850" cy="10772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特</a:t>
            </a:r>
            <a:endParaRPr lang="en-US" altLang="zh-CN" sz="1600" dirty="0"/>
          </a:p>
          <a:p>
            <a:r>
              <a:rPr lang="zh-CN" altLang="en-US" sz="1600" dirty="0"/>
              <a:t>征</a:t>
            </a:r>
            <a:endParaRPr lang="en-US" altLang="zh-CN" sz="1600" dirty="0"/>
          </a:p>
          <a:p>
            <a:r>
              <a:rPr lang="zh-CN" altLang="en-US" sz="1600" dirty="0"/>
              <a:t>向</a:t>
            </a:r>
            <a:endParaRPr lang="en-US" altLang="zh-CN" sz="1600" dirty="0"/>
          </a:p>
          <a:p>
            <a:r>
              <a:rPr lang="zh-CN" altLang="en-US" sz="1600" dirty="0"/>
              <a:t>量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83157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7611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3218</TotalTime>
  <Words>240</Words>
  <Application>Microsoft Office PowerPoint</Application>
  <PresentationFormat>宽屏</PresentationFormat>
  <Paragraphs>157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shenren</dc:creator>
  <cp:lastModifiedBy>xu shenren</cp:lastModifiedBy>
  <cp:revision>28</cp:revision>
  <dcterms:created xsi:type="dcterms:W3CDTF">2020-04-16T03:36:09Z</dcterms:created>
  <dcterms:modified xsi:type="dcterms:W3CDTF">2020-04-18T09:14:29Z</dcterms:modified>
</cp:coreProperties>
</file>