
<file path=[Content_Types].xml><?xml version="1.0" encoding="utf-8"?>
<Types xmlns="http://schemas.openxmlformats.org/package/2006/content-types">
  <Default ContentType="application/x-fontdata" Extension="fntdata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c656917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2c656917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c656917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c656917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c65691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c65691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c656917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c656917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c656917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c656917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2c656917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2c656917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c656917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c656917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Programozás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Gyakorlat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148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Fájl, - kivételkezelés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Fájlkezelés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9070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Megnyitás</a:t>
            </a:r>
            <a:r>
              <a:rPr lang="en" sz="1800"/>
              <a:t>: open(“fájl neve”, megnyitás módja)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Megnyitás módja: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Read - “r”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Write - “w”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Append - “a”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Példa : my_file = open(“input.txt”, ”r”)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Fájlkezelés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Feldolgozás: </a:t>
            </a:r>
            <a:r>
              <a:rPr lang="en" sz="1800"/>
              <a:t>a beolvasott szöveges állományt soronként feldolgozhatjuk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Példa: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for line in my_file:</a:t>
            </a:r>
            <a:br>
              <a:rPr lang="en" sz="1800"/>
            </a:br>
            <a:r>
              <a:rPr lang="en" sz="1800"/>
              <a:t>		#egyes sorok feldolgozása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Bezárás: </a:t>
            </a:r>
            <a:r>
              <a:rPr lang="en" sz="1800"/>
              <a:t>a fájlt a program végén be kell zárnunk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my_file.close()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Fájlkezelés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Fájlba ki</a:t>
            </a:r>
            <a:r>
              <a:rPr b="1" lang="en" sz="1800"/>
              <a:t>írás</a:t>
            </a:r>
            <a:r>
              <a:rPr b="1" lang="en" sz="1800"/>
              <a:t>: </a:t>
            </a:r>
            <a:r>
              <a:rPr lang="en" sz="1800"/>
              <a:t>a print fv. Segítségével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Példa: Megnyitás - </a:t>
            </a:r>
            <a:r>
              <a:rPr b="1" lang="en" sz="1800"/>
              <a:t>out_file = open(“output.txt”, “w”) 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line = “Ez egy fa”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print(line, file=out_file)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out_file.close() </a:t>
            </a:r>
            <a:r>
              <a:rPr b="1" lang="en" sz="1800"/>
              <a:t>Bezárás! 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Kivételkezelés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Célja a program szabályos lefutása, “elszállás” megakadályozása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Példa: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</a:t>
            </a:r>
            <a:r>
              <a:rPr lang="en" sz="1800"/>
              <a:t>ry: </a:t>
            </a:r>
            <a:br>
              <a:rPr lang="en" sz="1800"/>
            </a:br>
            <a:r>
              <a:rPr lang="en" sz="1800"/>
              <a:t>	#futtatni kívánt kódrészlet</a:t>
            </a:r>
            <a:br>
              <a:rPr lang="en" sz="1800"/>
            </a:br>
            <a:r>
              <a:rPr lang="en" sz="1800"/>
              <a:t>except:</a:t>
            </a:r>
            <a:br>
              <a:rPr lang="en" sz="1800"/>
            </a:br>
            <a:r>
              <a:rPr lang="en" sz="1800"/>
              <a:t>	#hiba esetén futtatandó kód 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Kivételkezelés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Hibaosztályok: Ha csak egy specifikus hibát szeretnénk kezelni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Példa: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try:</a:t>
            </a:r>
            <a:br>
              <a:rPr lang="en" sz="1800"/>
            </a:br>
            <a:r>
              <a:rPr lang="en" sz="1800"/>
              <a:t>	in_file = open(“input.txt”, “r”)</a:t>
            </a:r>
            <a:br>
              <a:rPr lang="en" sz="1800"/>
            </a:br>
            <a:r>
              <a:rPr lang="en" sz="1800"/>
              <a:t>	#feldolgozás</a:t>
            </a:r>
            <a:br>
              <a:rPr lang="en" sz="1800"/>
            </a:br>
            <a:r>
              <a:rPr lang="en" sz="1800"/>
              <a:t>except </a:t>
            </a:r>
            <a:r>
              <a:rPr lang="en" sz="1800"/>
              <a:t>FileNotFoundError</a:t>
            </a:r>
            <a:r>
              <a:rPr lang="en" sz="1800"/>
              <a:t>:</a:t>
            </a:r>
            <a:br>
              <a:rPr lang="en" sz="1800"/>
            </a:br>
            <a:r>
              <a:rPr lang="en" sz="1800"/>
              <a:t>	print(“A megadott fájl nem található”)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Kivételkezelés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7650" y="1922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finally</a:t>
            </a:r>
            <a:r>
              <a:rPr lang="en" sz="1800"/>
              <a:t>: Olyan blokk, mely minidg lefut, hibától függetlenül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try:</a:t>
            </a:r>
            <a:br>
              <a:rPr lang="en" sz="1800"/>
            </a:br>
            <a:r>
              <a:rPr lang="en" sz="1800"/>
              <a:t>	my_file = open(“input.txt”, “r”)</a:t>
            </a:r>
            <a:br>
              <a:rPr lang="en" sz="1800"/>
            </a:br>
            <a:r>
              <a:rPr lang="en" sz="1800"/>
              <a:t>	#feldolgozás</a:t>
            </a:r>
            <a:br>
              <a:rPr lang="en" sz="1800"/>
            </a:br>
            <a:r>
              <a:rPr lang="en" sz="1800"/>
              <a:t>except:</a:t>
            </a:r>
            <a:br>
              <a:rPr lang="en" sz="1800"/>
            </a:br>
            <a:r>
              <a:rPr lang="en" sz="1800"/>
              <a:t>	print(“hiba a feldolgozás során”)</a:t>
            </a:r>
            <a:br>
              <a:rPr lang="en" sz="1800"/>
            </a:br>
            <a:r>
              <a:rPr lang="en" sz="1800"/>
              <a:t>finally:</a:t>
            </a:r>
            <a:br>
              <a:rPr lang="en" sz="1800"/>
            </a:br>
            <a:r>
              <a:rPr lang="en" sz="1800"/>
              <a:t>	my_file.close()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Kivételkezelés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</a:t>
            </a:r>
            <a:r>
              <a:rPr b="1" lang="en" sz="1800"/>
              <a:t>aise: </a:t>
            </a:r>
            <a:r>
              <a:rPr lang="en" sz="1800"/>
              <a:t>Kivétel dobása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x = -5</a:t>
            </a:r>
            <a:br>
              <a:rPr lang="en" sz="1800"/>
            </a:br>
            <a:r>
              <a:rPr lang="en" sz="1800"/>
              <a:t>try:</a:t>
            </a:r>
            <a:br>
              <a:rPr lang="en" sz="1800"/>
            </a:br>
            <a:r>
              <a:rPr lang="en" sz="1800"/>
              <a:t>	if x &lt;= 0:</a:t>
            </a:r>
            <a:br>
              <a:rPr lang="en" sz="1800"/>
            </a:br>
            <a:r>
              <a:rPr lang="en" sz="1800"/>
              <a:t>		raise Exception("Only positive numbers are allowed")</a:t>
            </a:r>
            <a:br>
              <a:rPr lang="en" sz="1800"/>
            </a:br>
            <a:r>
              <a:rPr lang="en" sz="1800"/>
              <a:t>	print(x)</a:t>
            </a:r>
            <a:br>
              <a:rPr lang="en" sz="1800"/>
            </a:br>
            <a:r>
              <a:rPr lang="en" sz="1800"/>
              <a:t>except Exception as e:</a:t>
            </a:r>
            <a:br>
              <a:rPr lang="en" sz="1800"/>
            </a:br>
            <a:r>
              <a:rPr lang="en" sz="1800"/>
              <a:t>	print(e)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