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ebb510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ebb510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ebb510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ebb510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1070e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1070e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ebb5103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ebb5103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ff886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ff886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1070e3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1070e3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Programozás 1</a:t>
            </a:r>
            <a:br>
              <a:rPr lang="en"/>
            </a:br>
            <a:r>
              <a:rPr lang="en"/>
              <a:t>3. gyakorlat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Parancssori argumentumok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Parancssori argumentumok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659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Dinamikusabb programfutást biztosít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Paraméterezési lehetőségek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Használat PyCharm-ban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Terminál ablakban: A program nevének, majd az argumentumok megadása szóközzel elválasztva </a:t>
            </a:r>
            <a:br>
              <a:rPr lang="en" sz="1800"/>
            </a:br>
            <a:r>
              <a:rPr lang="en" sz="1800"/>
              <a:t>pl.: program_neve.py arg1 arg2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-&gt; Edit configurations -&gt; Parameters mezőben megadni a paramétereket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</a:t>
            </a:r>
            <a:r>
              <a:rPr b="1" lang="en" sz="2200"/>
              <a:t>ys</a:t>
            </a:r>
            <a:endParaRPr b="1" sz="22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</a:t>
            </a:r>
            <a:r>
              <a:rPr lang="en" sz="1800"/>
              <a:t>etopt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argparse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Argumentumok feldolgozása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Első lépés: sys könyvtár importálása (import sys)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ys.argv : lista, amely tartalmazza az argumentumokat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</a:t>
            </a:r>
            <a:r>
              <a:rPr lang="en" sz="1800"/>
              <a:t>ys.argv[0]: Az első elem mindig a futtatott fájl neve/elérési útja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Példa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10475" y="2136150"/>
            <a:ext cx="89334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(venv) C:\Users\Serbán Norbert\PycharmProjects\Programozas1\gyakorlatok&gt;gyak3.py test1 test2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</a:t>
            </a:r>
            <a:r>
              <a:rPr b="1" lang="en" sz="1800"/>
              <a:t>ys.argv lista:  </a:t>
            </a:r>
            <a:br>
              <a:rPr lang="en" sz="1800"/>
            </a:br>
            <a:r>
              <a:rPr lang="en" sz="1800"/>
              <a:t>['C:\\Users\\SerbánNorbert\\PycharmProjects\\Programozas1\\gyakorlatok\\gyak3.py', </a:t>
            </a:r>
            <a:br>
              <a:rPr lang="en" sz="1800"/>
            </a:br>
            <a:r>
              <a:rPr lang="en" sz="1800"/>
              <a:t>'test1', </a:t>
            </a:r>
            <a:br>
              <a:rPr lang="en" sz="1800"/>
            </a:br>
            <a:r>
              <a:rPr lang="en" sz="1800"/>
              <a:t>'test2']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Feldolgozás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Bejárás: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arg in sys.argv[1:]:</a:t>
            </a:r>
            <a:br>
              <a:rPr lang="en" sz="1800"/>
            </a:br>
            <a:r>
              <a:rPr lang="en" sz="1800"/>
              <a:t>	print(arg)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len(sys.argv) </a:t>
            </a:r>
            <a:r>
              <a:rPr lang="en" sz="1800"/>
              <a:t>-&gt; az argumentum lista hossza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