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0e26a77e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0e26a77e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0e26a77e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0e26a77e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0e26a77e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0e26a77e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0e26a77e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0e26a77e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Programozás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Gyakorlat	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1-D tömbök, numpy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Python library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Egy, illetve többdimenziós homogén tömbök létrehozása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Műveletek gyorsan, egyszerűen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numpy.org/devdocs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 vs Python List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numpy array fix hosszúságú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Egyféle adattípus létezhet a tömbökben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Matematikai műveletek gyorsabban elvégezhetőek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Kevesebb ciklus, kevesebb sor, kevesebb bug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Bevezetés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Első lépés : import numpy as np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Vektor (1-D tömb létrehozás):</a:t>
            </a:r>
            <a:br>
              <a:rPr lang="en" sz="1800"/>
            </a:br>
            <a:r>
              <a:rPr lang="en" sz="1800"/>
              <a:t>- a = np.array([3,2,5]) -&gt; [3,2,5]</a:t>
            </a:r>
            <a:br>
              <a:rPr lang="en" sz="1800"/>
            </a:br>
            <a:r>
              <a:rPr lang="en" sz="1800"/>
              <a:t>- a = np.arange(5) -&gt; [0,1,2,3,4]</a:t>
            </a:r>
            <a:br>
              <a:rPr lang="en" sz="1800"/>
            </a:br>
            <a:r>
              <a:rPr lang="en" sz="1800"/>
              <a:t>- a = np.arange(5,10) -&gt; [5,6,7,8,9]</a:t>
            </a:r>
            <a:br>
              <a:rPr lang="en" sz="1800"/>
            </a:br>
            <a:r>
              <a:rPr lang="en" sz="1800"/>
              <a:t>- a = np.arange(2,3,0.2) -&gt; [2.,2.2,2.4,2.6,2.8])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Random tömb létrehozás:</a:t>
            </a:r>
            <a:br>
              <a:rPr lang="en" sz="1800"/>
            </a:br>
            <a:r>
              <a:rPr lang="en" sz="1800"/>
              <a:t>- a = np.random.randint(5,50,size=5) -&gt; [15,36,40,29,14]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Keresés vektorban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Érték:</a:t>
            </a:r>
            <a:br>
              <a:rPr lang="en" sz="1800"/>
            </a:br>
            <a:r>
              <a:rPr lang="en" sz="1800"/>
              <a:t>Pl.: a = np.array([5,10,6,19,15])</a:t>
            </a:r>
            <a:br>
              <a:rPr lang="en" sz="1800"/>
            </a:br>
            <a:r>
              <a:rPr lang="en" sz="1800"/>
              <a:t>b</a:t>
            </a:r>
            <a:r>
              <a:rPr lang="en" sz="1800"/>
              <a:t> = a[a &gt; 10]</a:t>
            </a:r>
            <a:br>
              <a:rPr lang="en" sz="1800"/>
            </a:br>
            <a:r>
              <a:rPr lang="en" sz="1800"/>
              <a:t>b</a:t>
            </a:r>
            <a:r>
              <a:rPr lang="en" sz="1800"/>
              <a:t> -&gt; [19,15]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Index:</a:t>
            </a:r>
            <a:br>
              <a:rPr lang="en" sz="1800"/>
            </a:br>
            <a:r>
              <a:rPr lang="en" sz="1800"/>
              <a:t>Pl.: a = np.array([5,10,6,19,15])</a:t>
            </a:r>
            <a:br>
              <a:rPr lang="en" sz="1800"/>
            </a:br>
            <a:r>
              <a:rPr lang="en" sz="1800"/>
              <a:t>b</a:t>
            </a:r>
            <a:r>
              <a:rPr lang="en" sz="1800"/>
              <a:t> = np.where(a &gt; 10)</a:t>
            </a:r>
            <a:br>
              <a:rPr lang="en" sz="1800"/>
            </a:br>
            <a:r>
              <a:rPr lang="en" sz="1800"/>
              <a:t>b</a:t>
            </a:r>
            <a:r>
              <a:rPr lang="en" sz="1800"/>
              <a:t> -&gt; [3,4]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