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-18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80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3f3dce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3f3dce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b3f3dce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b3f3dce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b3f3dce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b3f3dce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Programozás 1</a:t>
            </a:r>
            <a:br>
              <a:rPr lang="en"/>
            </a:br>
            <a:r>
              <a:rPr lang="en"/>
              <a:t>5. gyakorlat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Mátrixok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Mátrixok létrehozása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m = np.matrix([1 2], [3 4]) -&gt; megadott elemekkel töltjük fel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m = np.random.randint(1,50,(3,4)) -&gt; random számokkal feltöltött mátrix. Az utolsó paraméter, (3,4) adja meg a mátrix méreteit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m = np.ones((2,2)) -&gt; egyesekkel tölti fel a mátrixunkat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m = np.zeros((3,2)) -&gt; nullmátrix létrehozása</a:t>
            </a:r>
            <a:endParaRPr sz="1800" dirty="0"/>
          </a:p>
        </p:txBody>
      </p:sp>
      <p:pic>
        <p:nvPicPr>
          <p:cNvPr id="3" name="Kép 2" descr="A képen óra látható&#10;&#10;Automatikusan generált leírás">
            <a:extLst>
              <a:ext uri="{FF2B5EF4-FFF2-40B4-BE49-F238E27FC236}">
                <a16:creationId xmlns:a16="http://schemas.microsoft.com/office/drawing/2014/main" id="{EF0EA27B-0564-48CD-A8C5-B8E3E6FE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238" y="3209425"/>
            <a:ext cx="1952986" cy="1730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Mátrix méretek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Pl: m = np.random.randint(10,20,(2,3))</a:t>
            </a:r>
            <a:br>
              <a:rPr lang="en" sz="1800"/>
            </a:br>
            <a:r>
              <a:rPr lang="en" sz="1800"/>
              <a:t>m = [[15 12 10]</a:t>
            </a:r>
            <a:br>
              <a:rPr lang="en" sz="1800"/>
            </a:br>
            <a:r>
              <a:rPr lang="en" sz="1800"/>
              <a:t>           [19 14 11]]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m.shape -&gt; A mátrix méreteit tartalmazza, pl:[2,3]</a:t>
            </a:r>
            <a:br>
              <a:rPr lang="en" sz="1800"/>
            </a:br>
            <a:r>
              <a:rPr lang="en" sz="1800"/>
              <a:t>m.shape[0] -&gt; A mátrix sorainak száma</a:t>
            </a:r>
            <a:br>
              <a:rPr lang="en" sz="1800"/>
            </a:br>
            <a:r>
              <a:rPr lang="en" sz="1800"/>
              <a:t>m.shape[1] -&gt; A mátrix oszlopainak száma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Mátrix bejárás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Kétféle mód: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Sorfolytonos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Oszlopfolytonos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Pl: dupla for ciklussal</a:t>
            </a:r>
            <a:br>
              <a:rPr lang="en" sz="1400"/>
            </a:br>
            <a:r>
              <a:rPr lang="en" sz="1400"/>
              <a:t>For i in sorok száma:</a:t>
            </a:r>
            <a:br>
              <a:rPr lang="en" sz="1400"/>
            </a:br>
            <a:r>
              <a:rPr lang="en" sz="1400"/>
              <a:t>	For j in oszlopok száma:</a:t>
            </a:r>
            <a:br>
              <a:rPr lang="en" sz="1400"/>
            </a:br>
            <a:r>
              <a:rPr lang="en" sz="1400"/>
              <a:t>		m[i,j] -&gt; a mátrix i-edik sorában és j-edik oszlopában</a:t>
            </a:r>
            <a:br>
              <a:rPr lang="en" sz="1400"/>
            </a:br>
            <a:r>
              <a:rPr lang="en" sz="1400"/>
              <a:t>		Található elem</a:t>
            </a:r>
            <a:endParaRPr sz="14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63" y="1853850"/>
            <a:ext cx="30765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Diavetítés a képernyőre (16:9 oldalarány)</PresentationFormat>
  <Paragraphs>15</Paragraphs>
  <Slides>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Streamline</vt:lpstr>
      <vt:lpstr>Programozás 1 5. gyakorlat</vt:lpstr>
      <vt:lpstr>Mátrixok létrehozása</vt:lpstr>
      <vt:lpstr>Mátrix méretek</vt:lpstr>
      <vt:lpstr>Mátrix bejárás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1 5. gyakorlat</dc:title>
  <cp:lastModifiedBy>Márton Nagymarczi</cp:lastModifiedBy>
  <cp:revision>1</cp:revision>
  <dcterms:modified xsi:type="dcterms:W3CDTF">2020-03-28T16:32:43Z</dcterms:modified>
</cp:coreProperties>
</file>