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b302f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b302f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bb302f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bb302f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bb302f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bb302f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bb302f9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bb302f9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bb302f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bb302f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Programozás 1</a:t>
            </a:r>
            <a:br>
              <a:rPr lang="en"/>
            </a:br>
            <a:r>
              <a:rPr lang="en"/>
              <a:t>6. gyakorlat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Grafikonok, képek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Hasznos könyvtár, amivel ábrákat rajzoltathatunk ki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Importálás (package telíptés után): import matplotlib.pyplot as plt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plt.plot() -&gt; egy diagram kirajzoltatása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Első paraméter: x tengely értékei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Második paraméter: y tengely paraméterei f(x)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Több választható paraméter (lásd videó)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plt.show(): Kötelező függvény, csak ekkor fog megjelenni a program futása során az ábránk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atplotlib függvények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plt.xlabel, plt.ylabel: cím adása az egyes tengelyeknek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plt.title: cím adása az egész ábrának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</a:t>
            </a:r>
            <a:r>
              <a:rPr lang="en" sz="1800"/>
              <a:t>lt.bar: </a:t>
            </a:r>
            <a:r>
              <a:rPr lang="en" sz="1800"/>
              <a:t>oszlop diagram</a:t>
            </a:r>
            <a:r>
              <a:rPr lang="en" sz="1800"/>
              <a:t>, paraméterezés megegyezik a plot-tal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Képek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412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képek </a:t>
            </a:r>
            <a:r>
              <a:rPr lang="en" sz="1800"/>
              <a:t>felfoghatjuk</a:t>
            </a:r>
            <a:r>
              <a:rPr lang="en" sz="1800"/>
              <a:t> mátrixként </a:t>
            </a:r>
            <a:br>
              <a:rPr lang="en" sz="1800"/>
            </a:br>
            <a:r>
              <a:rPr lang="en" sz="1800"/>
              <a:t>is, mivel ugyanúgy sorokból, </a:t>
            </a:r>
            <a:br>
              <a:rPr lang="en" sz="1800"/>
            </a:br>
            <a:r>
              <a:rPr lang="en" sz="1800"/>
              <a:t>illetve oszlopokból állnak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Minden elem tartalmaz egy</a:t>
            </a:r>
            <a:br>
              <a:rPr lang="en" sz="1800"/>
            </a:br>
            <a:r>
              <a:rPr lang="en" sz="1800"/>
              <a:t> intenzitás értéket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450" y="1540225"/>
            <a:ext cx="5181125" cy="34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Képek beolvasása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Először matplotlib.image importálása : import matplotlib.image as img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Kép beolvasása: image = img.imread(‘kep.jpg’)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beolvasás történhet abszolút, vagy relatív elérési út alapján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	Ezután az image változó kezelhetjük egy mátrixként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képek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színes, RGB képek hasonlóan egy 3D mátrixot fognak alkotni, három csatornával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Pl: image[125,125] lévő értek : (125,35,89)</a:t>
            </a:r>
            <a:endParaRPr sz="14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675" y="3010825"/>
            <a:ext cx="5259426" cy="19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