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7A716-9B57-41C8-89C3-F8EA53EF8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D6AE8B-7098-4268-8173-6C78D04B8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62FAC-5D12-46A7-A3B6-3E07FA71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3324-4979-42D5-91B0-C69EF293842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6E9B0-174F-4DD7-9B28-FD4025A7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C304D-14CF-461D-9A80-6A48B190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6E8-8710-4473-ADB9-F40C53250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2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91106-7E03-441F-BD62-6B2B738E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B2BFA-48A6-4639-B005-92D06E1B8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0A417-2F1B-413D-AE50-38577E58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3324-4979-42D5-91B0-C69EF293842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DB82B-4A0B-4D85-A28E-314727BF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C8D46-7772-49B1-9C6D-7ABA8643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6E8-8710-4473-ADB9-F40C53250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78F551-0BA9-4481-9CA2-7ACC97322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A24610-8FBC-4E15-A437-C36F79D72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75CDC-80C2-44EC-9871-7D0138EA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3324-4979-42D5-91B0-C69EF293842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AEDB8-A107-4999-8A55-069E5986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F027-7500-4BD1-9F2E-07FE1E64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6E8-8710-4473-ADB9-F40C53250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9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BD45E-B367-4B3B-8DD1-9C89CF9B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2FF66-2506-4E91-8420-25FAB32B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C434E-1391-4EC1-A795-41E2E819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3324-4979-42D5-91B0-C69EF293842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0F4F6-5971-47C0-9B43-342D1D7A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850AC-A48B-4DCF-B416-A26937D0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6E8-8710-4473-ADB9-F40C53250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94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08C40-0BC6-42FD-97E9-808E93E1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2D7770-4375-4522-A227-4E3F24113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B1DE2-B34A-4D89-A61C-B9CBF02E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3324-4979-42D5-91B0-C69EF293842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A31DE-B87F-4167-9972-93D68DD4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C3A99-89C9-4733-B195-CFBD79C0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6E8-8710-4473-ADB9-F40C53250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5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5D850-8BA9-4E20-847D-7DA65AAA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B9429-8C61-4C50-A4EE-E84211327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7EF556-588F-4D07-8B79-1EC8EA0C9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E8A25-8397-4670-8F2C-7B0C2409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3324-4979-42D5-91B0-C69EF293842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6F1E44-FDCB-44D3-A8E5-22BC4555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89542-384D-4844-851B-BCA1D62B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6E8-8710-4473-ADB9-F40C53250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0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BC708-C852-4895-B84A-A678A79C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D244BB-28DE-4D38-A98D-9B9241C9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01C6C8-637F-4896-BE45-0921B0CF1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F3FFF9-E65E-488A-94D4-30CFCFC1B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FA970B-2989-438C-AD4E-9B41C7792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153D9E-3068-4543-AAA0-7D6A01F9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3324-4979-42D5-91B0-C69EF293842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F84ECD-0B2A-427C-8152-FB424F72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19A08F-AB31-4F51-9127-EF407992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6E8-8710-4473-ADB9-F40C53250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0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C39E4-23E4-4EFF-B83F-CA63BD0C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05963-6136-4EB7-98BF-2AEF5AE9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3324-4979-42D5-91B0-C69EF293842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0EE5-8158-471A-8AC8-D0941B49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52C50-7C53-44B9-BDF4-C878752C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6E8-8710-4473-ADB9-F40C53250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6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2D03EB-E242-459D-AC78-F19F1308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3324-4979-42D5-91B0-C69EF293842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8FF74C-A3F7-4B29-BD21-F7D4DCBD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7923AC-6997-4505-AC67-879569B7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6E8-8710-4473-ADB9-F40C53250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2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FCA48-35E6-472D-80A8-D8F8A37D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51557-24B7-4711-B5C3-39269BB0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40AD0D-84AB-478E-B720-26ACE7379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4F67FC-867D-4019-A44B-6F24D723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3324-4979-42D5-91B0-C69EF293842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4F8686-4F7F-4C93-96FA-0FD59CA6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5B95CB-FB28-4C69-9BB5-4275D530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6E8-8710-4473-ADB9-F40C53250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79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45969-C1C3-481A-A0D0-30D10DA7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B81126-9BB3-4261-96AD-BA401CC03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58F7EA-BD1A-4CD4-8A55-2585AB085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2D0D0A-2D60-46D4-BF45-E7317BA3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3324-4979-42D5-91B0-C69EF293842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BD1C5A-D990-4337-8E19-0CD3A8F9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D59F69-506F-47F0-9F23-0CB24F3E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6E8-8710-4473-ADB9-F40C53250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4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18DEC8-5FB2-4810-A40D-9A809646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628CA8-8C7A-4A15-BA1E-7DB8CF32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915B3-C412-4278-8A24-3AC64644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93324-4979-42D5-91B0-C69EF293842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6D358-0502-4FA4-BC52-B3120DE33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A85C5-F31E-4123-84A1-E6BF6CEB7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06E8-8710-4473-ADB9-F40C53250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4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AAEC-D900-4F99-B354-B9039DA9A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A2426D-5435-4791-94EA-B1293F216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A97E7E-639B-47C4-81CE-3AD30FF07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87" y="428206"/>
            <a:ext cx="10574226" cy="600158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3D31B3E-F5FD-40BD-A3F6-8AB9438072AA}"/>
              </a:ext>
            </a:extLst>
          </p:cNvPr>
          <p:cNvSpPr/>
          <p:nvPr/>
        </p:nvSpPr>
        <p:spPr>
          <a:xfrm>
            <a:off x="1399032" y="3465227"/>
            <a:ext cx="2112264" cy="9646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‘</a:t>
            </a:r>
            <a:r>
              <a:rPr lang="ko-KR" altLang="en-US" dirty="0"/>
              <a:t>스마트폰 </a:t>
            </a:r>
            <a:r>
              <a:rPr lang="en-US" altLang="ko-KR" dirty="0"/>
              <a:t>&amp; </a:t>
            </a:r>
            <a:r>
              <a:rPr lang="ko-KR" altLang="en-US" dirty="0"/>
              <a:t>앱</a:t>
            </a:r>
            <a:r>
              <a:rPr lang="en-US" altLang="ko-KR" dirty="0"/>
              <a:t>’ </a:t>
            </a:r>
            <a:r>
              <a:rPr lang="ko-KR" altLang="en-US" dirty="0"/>
              <a:t>으로 변경</a:t>
            </a:r>
            <a:r>
              <a:rPr lang="en-US" altLang="ko-KR" dirty="0"/>
              <a:t>, </a:t>
            </a:r>
            <a:r>
              <a:rPr lang="ko-KR" altLang="en-US" dirty="0"/>
              <a:t>안드로이드 삭제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FB10C06-B58D-4C7C-807F-9C692503441D}"/>
              </a:ext>
            </a:extLst>
          </p:cNvPr>
          <p:cNvSpPr/>
          <p:nvPr/>
        </p:nvSpPr>
        <p:spPr>
          <a:xfrm>
            <a:off x="2354580" y="4409171"/>
            <a:ext cx="201168" cy="4346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C95D0C-C738-4AC4-AB43-28691341711B}"/>
              </a:ext>
            </a:extLst>
          </p:cNvPr>
          <p:cNvSpPr/>
          <p:nvPr/>
        </p:nvSpPr>
        <p:spPr>
          <a:xfrm>
            <a:off x="7760208" y="292939"/>
            <a:ext cx="3194304" cy="9646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Empatica</a:t>
            </a:r>
            <a:r>
              <a:rPr lang="en-US" altLang="ko-KR" dirty="0"/>
              <a:t> </a:t>
            </a:r>
            <a:r>
              <a:rPr lang="ko-KR" altLang="en-US" dirty="0"/>
              <a:t>글자 삭제하고 </a:t>
            </a:r>
            <a:r>
              <a:rPr lang="en-US" altLang="ko-KR" dirty="0">
                <a:sym typeface="Wingdings" panose="05000000000000000000" pitchFamily="2" charset="2"/>
              </a:rPr>
              <a:t> ‘</a:t>
            </a:r>
            <a:r>
              <a:rPr lang="ko-KR" altLang="en-US" dirty="0">
                <a:sym typeface="Wingdings" panose="05000000000000000000" pitchFamily="2" charset="2"/>
              </a:rPr>
              <a:t>앱 서비스 클라우드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r>
              <a:rPr lang="ko-KR" altLang="en-US" dirty="0">
                <a:sym typeface="Wingdings" panose="05000000000000000000" pitchFamily="2" charset="2"/>
              </a:rPr>
              <a:t>로 변경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98BE602-C2A1-48D2-A87B-136904BEBE19}"/>
              </a:ext>
            </a:extLst>
          </p:cNvPr>
          <p:cNvSpPr/>
          <p:nvPr/>
        </p:nvSpPr>
        <p:spPr>
          <a:xfrm>
            <a:off x="9665208" y="1122363"/>
            <a:ext cx="216408" cy="27053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0F1C10DD-9DA2-41AF-922C-9F7B8B610BF4}"/>
              </a:ext>
            </a:extLst>
          </p:cNvPr>
          <p:cNvSpPr/>
          <p:nvPr/>
        </p:nvSpPr>
        <p:spPr>
          <a:xfrm rot="5400000">
            <a:off x="10567415" y="2416748"/>
            <a:ext cx="201168" cy="4346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0AABF00-5791-430A-AF4A-AB5BEFCF56E7}"/>
              </a:ext>
            </a:extLst>
          </p:cNvPr>
          <p:cNvSpPr/>
          <p:nvPr/>
        </p:nvSpPr>
        <p:spPr>
          <a:xfrm rot="5400000">
            <a:off x="10692383" y="4433440"/>
            <a:ext cx="201168" cy="4346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B8FE763-7949-4CFA-9F6A-A5877E2BE523}"/>
              </a:ext>
            </a:extLst>
          </p:cNvPr>
          <p:cNvSpPr/>
          <p:nvPr/>
        </p:nvSpPr>
        <p:spPr>
          <a:xfrm>
            <a:off x="10885344" y="2316163"/>
            <a:ext cx="2008632" cy="32799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옆의 그림은 일반적인 그림으로 대체 부탁드립니다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디자인은 거의 유사하게 부탁드립니다</a:t>
            </a:r>
            <a:r>
              <a:rPr lang="en-US" altLang="ko-KR" sz="1600" dirty="0"/>
              <a:t>.</a:t>
            </a:r>
            <a:endParaRPr lang="en-US" altLang="ko-KR" sz="1050" dirty="0"/>
          </a:p>
          <a:p>
            <a:pPr marL="228600" indent="-228600" algn="ctr">
              <a:buAutoNum type="arabicPeriod"/>
            </a:pPr>
            <a:r>
              <a:rPr lang="ko-KR" altLang="en-US" sz="1100" dirty="0"/>
              <a:t>컴퓨터 모니터에 </a:t>
            </a:r>
            <a:r>
              <a:rPr lang="en-US" altLang="ko-KR" sz="1100" dirty="0"/>
              <a:t>manager </a:t>
            </a:r>
            <a:r>
              <a:rPr lang="ko-KR" altLang="en-US" sz="1100" dirty="0"/>
              <a:t>대신 </a:t>
            </a:r>
            <a:r>
              <a:rPr lang="en-US" altLang="ko-KR" sz="1100" dirty="0"/>
              <a:t>“</a:t>
            </a:r>
            <a:r>
              <a:rPr lang="ko-KR" altLang="en-US" sz="1100" dirty="0"/>
              <a:t>센서 관리 </a:t>
            </a:r>
            <a:r>
              <a:rPr lang="ko-KR" altLang="en-US" sz="1100" dirty="0" err="1"/>
              <a:t>앱＂이라고</a:t>
            </a:r>
            <a:r>
              <a:rPr lang="ko-KR" altLang="en-US" sz="1100" dirty="0"/>
              <a:t> 써주세요</a:t>
            </a:r>
            <a:endParaRPr lang="en-US" altLang="ko-KR" sz="1100" dirty="0"/>
          </a:p>
          <a:p>
            <a:pPr marL="228600" indent="-228600" algn="ctr">
              <a:buAutoNum type="arabicPeriod"/>
            </a:pPr>
            <a:r>
              <a:rPr lang="ko-KR" altLang="en-US" sz="1100" dirty="0"/>
              <a:t>손목 밴드 아이콘으로 부탁드립니다</a:t>
            </a:r>
            <a:r>
              <a:rPr lang="en-US" altLang="ko-KR" sz="1100" dirty="0"/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/>
              <a:t>E4</a:t>
            </a:r>
            <a:r>
              <a:rPr lang="ko-KR" altLang="en-US" sz="1100" dirty="0"/>
              <a:t>를 지우고 </a:t>
            </a:r>
            <a:r>
              <a:rPr lang="en-US" altLang="ko-KR" sz="1100" dirty="0"/>
              <a:t>‘</a:t>
            </a:r>
            <a:r>
              <a:rPr lang="ko-KR" altLang="en-US" sz="1100" dirty="0"/>
              <a:t>신체 착용 </a:t>
            </a:r>
            <a:r>
              <a:rPr lang="ko-KR" altLang="en-US" sz="1100" dirty="0" err="1"/>
              <a:t>센서＇라고</a:t>
            </a:r>
            <a:r>
              <a:rPr lang="ko-KR" altLang="en-US" sz="1100" dirty="0"/>
              <a:t> 써주세요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2CCC2E5-D458-45E1-956F-F63F90DCCA01}"/>
              </a:ext>
            </a:extLst>
          </p:cNvPr>
          <p:cNvSpPr/>
          <p:nvPr/>
        </p:nvSpPr>
        <p:spPr>
          <a:xfrm>
            <a:off x="6312408" y="5601666"/>
            <a:ext cx="3194304" cy="9646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핸드폰 이미지 아래쪽이 잘리지 않으면 좋겠습니다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12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Jiyoun</dc:creator>
  <cp:lastModifiedBy>Jiyoun</cp:lastModifiedBy>
  <cp:revision>2</cp:revision>
  <dcterms:created xsi:type="dcterms:W3CDTF">2020-12-03T05:06:14Z</dcterms:created>
  <dcterms:modified xsi:type="dcterms:W3CDTF">2020-12-03T05:06:40Z</dcterms:modified>
</cp:coreProperties>
</file>