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471" r:id="rId2"/>
    <p:sldId id="492" r:id="rId3"/>
    <p:sldId id="490" r:id="rId4"/>
    <p:sldId id="493" r:id="rId5"/>
    <p:sldId id="49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657C"/>
    <a:srgbClr val="BFBFBF"/>
    <a:srgbClr val="ED7D31"/>
    <a:srgbClr val="3DA64B"/>
    <a:srgbClr val="013786"/>
    <a:srgbClr val="BA1B47"/>
    <a:srgbClr val="47E7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7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7" d="100"/>
          <a:sy n="127" d="100"/>
        </p:scale>
        <p:origin x="3624" y="1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DA80F-25D0-4856-B609-3D5296544390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5D9DB-436E-427C-8911-AB74E52C6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4B470B4-C019-48B5-A180-30B863229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4"/>
          <a:stretch/>
        </p:blipFill>
        <p:spPr>
          <a:xfrm>
            <a:off x="7538936" y="4053598"/>
            <a:ext cx="4653064" cy="28044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B1ACAF3-6874-4E10-903A-3B202F2104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783" y="361896"/>
            <a:ext cx="937887" cy="1944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8521A9-4D35-441E-BF24-2C051317CC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2" r="52505"/>
          <a:stretch/>
        </p:blipFill>
        <p:spPr>
          <a:xfrm>
            <a:off x="2241040" y="2534117"/>
            <a:ext cx="750908" cy="93392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F757DA8-DA02-43D6-B46C-7252F13E2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2" r="26165"/>
          <a:stretch/>
        </p:blipFill>
        <p:spPr>
          <a:xfrm>
            <a:off x="3149130" y="3768283"/>
            <a:ext cx="750908" cy="93392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7A5ED4A-57D1-4548-9860-5E59DC275C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67"/>
          <a:stretch/>
        </p:blipFill>
        <p:spPr>
          <a:xfrm>
            <a:off x="4057221" y="4908352"/>
            <a:ext cx="750908" cy="93392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039ED34-D89E-44FE-BF70-4D2C2E85CC3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95090" y="1314443"/>
            <a:ext cx="788768" cy="93217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974DA92-76F4-4178-96A7-EF5E3003FE8F}"/>
              </a:ext>
            </a:extLst>
          </p:cNvPr>
          <p:cNvCxnSpPr>
            <a:cxnSpLocks/>
          </p:cNvCxnSpPr>
          <p:nvPr userDrawn="1"/>
        </p:nvCxnSpPr>
        <p:spPr>
          <a:xfrm>
            <a:off x="2471787" y="2271761"/>
            <a:ext cx="8967941" cy="0"/>
          </a:xfrm>
          <a:prstGeom prst="line">
            <a:avLst/>
          </a:prstGeom>
          <a:ln w="9525" cap="rnd">
            <a:solidFill>
              <a:srgbClr val="4D363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8821DEE-45DB-4F5F-9A33-A494C63EC3D2}"/>
              </a:ext>
            </a:extLst>
          </p:cNvPr>
          <p:cNvCxnSpPr>
            <a:cxnSpLocks/>
            <a:stCxn id="18" idx="4"/>
          </p:cNvCxnSpPr>
          <p:nvPr userDrawn="1"/>
        </p:nvCxnSpPr>
        <p:spPr>
          <a:xfrm>
            <a:off x="10429844" y="2345047"/>
            <a:ext cx="0" cy="1398571"/>
          </a:xfrm>
          <a:prstGeom prst="line">
            <a:avLst/>
          </a:prstGeom>
          <a:ln w="9525" cap="rnd">
            <a:solidFill>
              <a:srgbClr val="4D363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AC406AFA-F0D1-44AF-8D0F-D48FE3E6697B}"/>
              </a:ext>
            </a:extLst>
          </p:cNvPr>
          <p:cNvSpPr/>
          <p:nvPr userDrawn="1"/>
        </p:nvSpPr>
        <p:spPr>
          <a:xfrm>
            <a:off x="10380631" y="2246622"/>
            <a:ext cx="98425" cy="98425"/>
          </a:xfrm>
          <a:prstGeom prst="ellipse">
            <a:avLst/>
          </a:prstGeom>
          <a:solidFill>
            <a:schemeClr val="bg1"/>
          </a:solidFill>
          <a:ln w="9525">
            <a:solidFill>
              <a:srgbClr val="4D363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FF37F10-B044-4DDE-AFA7-0E690BAB2903}"/>
              </a:ext>
            </a:extLst>
          </p:cNvPr>
          <p:cNvCxnSpPr>
            <a:cxnSpLocks/>
            <a:endCxn id="20" idx="3"/>
          </p:cNvCxnSpPr>
          <p:nvPr userDrawn="1"/>
        </p:nvCxnSpPr>
        <p:spPr>
          <a:xfrm flipV="1">
            <a:off x="10271344" y="3803478"/>
            <a:ext cx="123700" cy="156363"/>
          </a:xfrm>
          <a:prstGeom prst="line">
            <a:avLst/>
          </a:prstGeom>
          <a:ln w="9525" cap="rnd">
            <a:solidFill>
              <a:srgbClr val="4D363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323139A0-A32E-41A7-8D2D-BE9622242790}"/>
              </a:ext>
            </a:extLst>
          </p:cNvPr>
          <p:cNvSpPr/>
          <p:nvPr userDrawn="1"/>
        </p:nvSpPr>
        <p:spPr>
          <a:xfrm>
            <a:off x="10380630" y="3719467"/>
            <a:ext cx="98425" cy="98425"/>
          </a:xfrm>
          <a:prstGeom prst="ellipse">
            <a:avLst/>
          </a:prstGeom>
          <a:solidFill>
            <a:schemeClr val="bg1"/>
          </a:solidFill>
          <a:ln w="9525">
            <a:solidFill>
              <a:srgbClr val="4D363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CAEE0BE6-134D-44EE-8148-DB69B567E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787" y="1232744"/>
            <a:ext cx="9144000" cy="1062479"/>
          </a:xfrm>
          <a:prstGeom prst="rect">
            <a:avLst/>
          </a:prstGeom>
        </p:spPr>
        <p:txBody>
          <a:bodyPr anchor="b"/>
          <a:lstStyle>
            <a:lvl1pPr algn="ctr">
              <a:defRPr lang="ko-KR" altLang="en-US" sz="4800" b="1" kern="1200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60616FD6-4431-4F90-88DF-ABDF37D76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3873" y="3979324"/>
            <a:ext cx="4143884" cy="1655762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lnSpc>
                <a:spcPct val="130000"/>
              </a:lnSpc>
              <a:buNone/>
              <a:defRPr lang="ko-KR" altLang="en-US" sz="2400" kern="1200" dirty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2912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571828AF-F18A-4C98-B118-28AB146F8C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2515" y="3069579"/>
            <a:ext cx="465865" cy="41797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8BE0600-9624-421A-8E32-DF5ABBF92E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71468" y="1167259"/>
            <a:ext cx="447680" cy="31142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EC2C5A2-FA52-43EA-8AEF-887E56B9092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470168" y="1084793"/>
            <a:ext cx="419732" cy="453310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8970C58-2C99-4E4B-8BBD-4B10A0B9DDE7}"/>
              </a:ext>
            </a:extLst>
          </p:cNvPr>
          <p:cNvCxnSpPr>
            <a:cxnSpLocks/>
            <a:stCxn id="24" idx="6"/>
            <a:endCxn id="26" idx="2"/>
          </p:cNvCxnSpPr>
          <p:nvPr userDrawn="1"/>
        </p:nvCxnSpPr>
        <p:spPr>
          <a:xfrm>
            <a:off x="578278" y="3315078"/>
            <a:ext cx="3425070" cy="2156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888C18B-0778-42FC-9BAD-0FECE041F75C}"/>
              </a:ext>
            </a:extLst>
          </p:cNvPr>
          <p:cNvCxnSpPr>
            <a:stCxn id="25" idx="6"/>
            <a:endCxn id="27" idx="2"/>
          </p:cNvCxnSpPr>
          <p:nvPr userDrawn="1"/>
        </p:nvCxnSpPr>
        <p:spPr>
          <a:xfrm>
            <a:off x="6388100" y="1311448"/>
            <a:ext cx="4999834" cy="0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A0C1001-D9F8-45E1-AF29-60CA18BFD5AE}"/>
              </a:ext>
            </a:extLst>
          </p:cNvPr>
          <p:cNvCxnSpPr>
            <a:cxnSpLocks/>
            <a:stCxn id="25" idx="3"/>
            <a:endCxn id="26" idx="7"/>
          </p:cNvCxnSpPr>
          <p:nvPr userDrawn="1"/>
        </p:nvCxnSpPr>
        <p:spPr>
          <a:xfrm flipH="1">
            <a:off x="4501994" y="1517994"/>
            <a:ext cx="1387460" cy="1592694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55584686-AE66-4D6F-B84F-CDCEC49B8D36}"/>
              </a:ext>
            </a:extLst>
          </p:cNvPr>
          <p:cNvSpPr/>
          <p:nvPr userDrawn="1"/>
        </p:nvSpPr>
        <p:spPr>
          <a:xfrm>
            <a:off x="479853" y="3265865"/>
            <a:ext cx="98425" cy="9842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38B51B5-A65C-4E71-8D59-ABB6309C190B}"/>
              </a:ext>
            </a:extLst>
          </p:cNvPr>
          <p:cNvSpPr/>
          <p:nvPr userDrawn="1"/>
        </p:nvSpPr>
        <p:spPr>
          <a:xfrm>
            <a:off x="5803900" y="1019348"/>
            <a:ext cx="584200" cy="584200"/>
          </a:xfrm>
          <a:prstGeom prst="ellipse">
            <a:avLst/>
          </a:prstGeom>
          <a:noFill/>
          <a:ln w="254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61E541C-FA5E-4382-9A02-7E6D3B330654}"/>
              </a:ext>
            </a:extLst>
          </p:cNvPr>
          <p:cNvSpPr/>
          <p:nvPr userDrawn="1"/>
        </p:nvSpPr>
        <p:spPr>
          <a:xfrm>
            <a:off x="4003348" y="3025134"/>
            <a:ext cx="584200" cy="584200"/>
          </a:xfrm>
          <a:prstGeom prst="ellipse">
            <a:avLst/>
          </a:prstGeom>
          <a:noFill/>
          <a:ln w="254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BE77FA7-AED3-4C71-85CE-354D5FC1EE2A}"/>
              </a:ext>
            </a:extLst>
          </p:cNvPr>
          <p:cNvSpPr/>
          <p:nvPr userDrawn="1"/>
        </p:nvSpPr>
        <p:spPr>
          <a:xfrm>
            <a:off x="11387934" y="1019348"/>
            <a:ext cx="584200" cy="584200"/>
          </a:xfrm>
          <a:prstGeom prst="ellipse">
            <a:avLst/>
          </a:prstGeom>
          <a:noFill/>
          <a:ln w="254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C3DE27-6EDB-4FB3-9BF1-101BA73C0498}"/>
              </a:ext>
            </a:extLst>
          </p:cNvPr>
          <p:cNvSpPr txBox="1"/>
          <p:nvPr userDrawn="1"/>
        </p:nvSpPr>
        <p:spPr>
          <a:xfrm>
            <a:off x="941596" y="2809915"/>
            <a:ext cx="2698433" cy="91190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algn="ctr" defTabSz="914400" rtl="0" eaLnBrk="1" latinLnBrk="1" hangingPunct="1">
              <a:lnSpc>
                <a:spcPct val="130000"/>
              </a:lnSpc>
            </a:pPr>
            <a:r>
              <a:rPr lang="en-US" altLang="ko-KR" sz="3600" b="1" kern="1200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CONTENTS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F6B6D0-179B-4D19-9075-6CBAB3CBC1FA}"/>
              </a:ext>
            </a:extLst>
          </p:cNvPr>
          <p:cNvSpPr/>
          <p:nvPr userDrawn="1"/>
        </p:nvSpPr>
        <p:spPr>
          <a:xfrm>
            <a:off x="-1" y="6812281"/>
            <a:ext cx="12192001" cy="60959"/>
          </a:xfrm>
          <a:prstGeom prst="rect">
            <a:avLst/>
          </a:prstGeom>
          <a:solidFill>
            <a:srgbClr val="0B3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accent3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D19A303-B9CF-4C75-8D51-06A1BE9AD8D8}"/>
              </a:ext>
            </a:extLst>
          </p:cNvPr>
          <p:cNvGrpSpPr/>
          <p:nvPr userDrawn="1"/>
        </p:nvGrpSpPr>
        <p:grpSpPr>
          <a:xfrm>
            <a:off x="5619623" y="2898386"/>
            <a:ext cx="5919345" cy="54000"/>
            <a:chOff x="5187188" y="2495623"/>
            <a:chExt cx="3436112" cy="54000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75CE677-9003-4A06-892F-1B745998559B}"/>
                </a:ext>
              </a:extLst>
            </p:cNvPr>
            <p:cNvCxnSpPr/>
            <p:nvPr/>
          </p:nvCxnSpPr>
          <p:spPr>
            <a:xfrm>
              <a:off x="5187188" y="2514600"/>
              <a:ext cx="3436112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모서리가 둥근 직사각형 10">
              <a:extLst>
                <a:ext uri="{FF2B5EF4-FFF2-40B4-BE49-F238E27FC236}">
                  <a16:creationId xmlns:a16="http://schemas.microsoft.com/office/drawing/2014/main" id="{432A1627-4B29-463D-9187-31D83885FABC}"/>
                </a:ext>
              </a:extLst>
            </p:cNvPr>
            <p:cNvSpPr/>
            <p:nvPr/>
          </p:nvSpPr>
          <p:spPr>
            <a:xfrm>
              <a:off x="7790213" y="2495623"/>
              <a:ext cx="833087" cy="540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9C8A7E4-E9C8-45DF-98FE-72E057E4627D}"/>
              </a:ext>
            </a:extLst>
          </p:cNvPr>
          <p:cNvGrpSpPr/>
          <p:nvPr userDrawn="1"/>
        </p:nvGrpSpPr>
        <p:grpSpPr>
          <a:xfrm>
            <a:off x="5619623" y="3534673"/>
            <a:ext cx="5919345" cy="54000"/>
            <a:chOff x="5187188" y="2495623"/>
            <a:chExt cx="3436112" cy="5400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BABED11B-A62B-4871-9B58-A53A3C015FAE}"/>
                </a:ext>
              </a:extLst>
            </p:cNvPr>
            <p:cNvCxnSpPr/>
            <p:nvPr/>
          </p:nvCxnSpPr>
          <p:spPr>
            <a:xfrm>
              <a:off x="5187188" y="2514600"/>
              <a:ext cx="3436112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모서리가 둥근 직사각형 10">
              <a:extLst>
                <a:ext uri="{FF2B5EF4-FFF2-40B4-BE49-F238E27FC236}">
                  <a16:creationId xmlns:a16="http://schemas.microsoft.com/office/drawing/2014/main" id="{F0A46659-EF8D-4FDF-9589-7080D761A39D}"/>
                </a:ext>
              </a:extLst>
            </p:cNvPr>
            <p:cNvSpPr/>
            <p:nvPr/>
          </p:nvSpPr>
          <p:spPr>
            <a:xfrm>
              <a:off x="7790213" y="2495623"/>
              <a:ext cx="833087" cy="540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20802E6-B8E2-4F74-BC57-9C11BD2A5429}"/>
              </a:ext>
            </a:extLst>
          </p:cNvPr>
          <p:cNvGrpSpPr/>
          <p:nvPr userDrawn="1"/>
        </p:nvGrpSpPr>
        <p:grpSpPr>
          <a:xfrm>
            <a:off x="5619623" y="4170960"/>
            <a:ext cx="5919345" cy="54000"/>
            <a:chOff x="5187188" y="2495623"/>
            <a:chExt cx="3436112" cy="54000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781B550-BC3C-44CD-81D6-193C8D496757}"/>
                </a:ext>
              </a:extLst>
            </p:cNvPr>
            <p:cNvCxnSpPr/>
            <p:nvPr/>
          </p:nvCxnSpPr>
          <p:spPr>
            <a:xfrm>
              <a:off x="5187188" y="2514600"/>
              <a:ext cx="3436112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모서리가 둥근 직사각형 10">
              <a:extLst>
                <a:ext uri="{FF2B5EF4-FFF2-40B4-BE49-F238E27FC236}">
                  <a16:creationId xmlns:a16="http://schemas.microsoft.com/office/drawing/2014/main" id="{C59E16BA-A5FB-4B0E-9395-5914728F42AB}"/>
                </a:ext>
              </a:extLst>
            </p:cNvPr>
            <p:cNvSpPr/>
            <p:nvPr/>
          </p:nvSpPr>
          <p:spPr>
            <a:xfrm>
              <a:off x="7790213" y="2495623"/>
              <a:ext cx="833087" cy="540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0BF2651-E414-4BDC-83B1-92AD6D624C37}"/>
              </a:ext>
            </a:extLst>
          </p:cNvPr>
          <p:cNvGrpSpPr/>
          <p:nvPr userDrawn="1"/>
        </p:nvGrpSpPr>
        <p:grpSpPr>
          <a:xfrm>
            <a:off x="5619623" y="4807247"/>
            <a:ext cx="5919345" cy="54000"/>
            <a:chOff x="5187188" y="2495623"/>
            <a:chExt cx="3436112" cy="54000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8713263-57BF-4002-896A-A54C7FE1961A}"/>
                </a:ext>
              </a:extLst>
            </p:cNvPr>
            <p:cNvCxnSpPr/>
            <p:nvPr/>
          </p:nvCxnSpPr>
          <p:spPr>
            <a:xfrm>
              <a:off x="5187188" y="2514600"/>
              <a:ext cx="3436112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모서리가 둥근 직사각형 10">
              <a:extLst>
                <a:ext uri="{FF2B5EF4-FFF2-40B4-BE49-F238E27FC236}">
                  <a16:creationId xmlns:a16="http://schemas.microsoft.com/office/drawing/2014/main" id="{B0D67209-03E0-40C9-84C8-F642E9F3B376}"/>
                </a:ext>
              </a:extLst>
            </p:cNvPr>
            <p:cNvSpPr/>
            <p:nvPr/>
          </p:nvSpPr>
          <p:spPr>
            <a:xfrm>
              <a:off x="7790213" y="2495623"/>
              <a:ext cx="833087" cy="540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845D88A-7532-41BF-B899-8F5F7A203C05}"/>
              </a:ext>
            </a:extLst>
          </p:cNvPr>
          <p:cNvGrpSpPr/>
          <p:nvPr userDrawn="1"/>
        </p:nvGrpSpPr>
        <p:grpSpPr>
          <a:xfrm>
            <a:off x="5619623" y="5443535"/>
            <a:ext cx="5919345" cy="54000"/>
            <a:chOff x="5187188" y="2495623"/>
            <a:chExt cx="3436112" cy="54000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400D4B1-2E4C-40F5-90FD-A8B2F4275DAA}"/>
                </a:ext>
              </a:extLst>
            </p:cNvPr>
            <p:cNvCxnSpPr/>
            <p:nvPr/>
          </p:nvCxnSpPr>
          <p:spPr>
            <a:xfrm>
              <a:off x="5187188" y="2514600"/>
              <a:ext cx="3436112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모서리가 둥근 직사각형 10">
              <a:extLst>
                <a:ext uri="{FF2B5EF4-FFF2-40B4-BE49-F238E27FC236}">
                  <a16:creationId xmlns:a16="http://schemas.microsoft.com/office/drawing/2014/main" id="{603CBA34-AF32-462D-BFFC-E2199400F412}"/>
                </a:ext>
              </a:extLst>
            </p:cNvPr>
            <p:cNvSpPr/>
            <p:nvPr/>
          </p:nvSpPr>
          <p:spPr>
            <a:xfrm>
              <a:off x="7790213" y="2495623"/>
              <a:ext cx="833087" cy="540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599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C632F63-CB9F-4838-8DAE-6F936E4CC778}"/>
              </a:ext>
            </a:extLst>
          </p:cNvPr>
          <p:cNvCxnSpPr>
            <a:cxnSpLocks/>
            <a:stCxn id="7" idx="6"/>
          </p:cNvCxnSpPr>
          <p:nvPr userDrawn="1"/>
        </p:nvCxnSpPr>
        <p:spPr>
          <a:xfrm>
            <a:off x="9730195" y="501651"/>
            <a:ext cx="2461805" cy="0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D20755E-617C-4D13-A4D1-5FF4D795C2F1}"/>
              </a:ext>
            </a:extLst>
          </p:cNvPr>
          <p:cNvSpPr/>
          <p:nvPr userDrawn="1"/>
        </p:nvSpPr>
        <p:spPr>
          <a:xfrm>
            <a:off x="10309479" y="452438"/>
            <a:ext cx="1634648" cy="169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B26064-3345-410E-8ACE-B51E0AEF524F}"/>
              </a:ext>
            </a:extLst>
          </p:cNvPr>
          <p:cNvCxnSpPr>
            <a:cxnSpLocks/>
            <a:endCxn id="6" idx="2"/>
          </p:cNvCxnSpPr>
          <p:nvPr userDrawn="1"/>
        </p:nvCxnSpPr>
        <p:spPr>
          <a:xfrm>
            <a:off x="0" y="952501"/>
            <a:ext cx="9229864" cy="0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04C299C-683B-47B4-A2FA-D551220EF09F}"/>
              </a:ext>
            </a:extLst>
          </p:cNvPr>
          <p:cNvCxnSpPr>
            <a:cxnSpLocks/>
            <a:stCxn id="7" idx="3"/>
            <a:endCxn id="6" idx="7"/>
          </p:cNvCxnSpPr>
          <p:nvPr userDrawn="1"/>
        </p:nvCxnSpPr>
        <p:spPr>
          <a:xfrm flipH="1">
            <a:off x="9313875" y="536449"/>
            <a:ext cx="332309" cy="381253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04FB8907-84AE-431B-B23C-BBB7AD8D8888}"/>
              </a:ext>
            </a:extLst>
          </p:cNvPr>
          <p:cNvSpPr/>
          <p:nvPr userDrawn="1"/>
        </p:nvSpPr>
        <p:spPr>
          <a:xfrm>
            <a:off x="9229864" y="903288"/>
            <a:ext cx="98425" cy="9842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F527AA9-29A5-4163-B475-5A894D956701}"/>
              </a:ext>
            </a:extLst>
          </p:cNvPr>
          <p:cNvSpPr/>
          <p:nvPr userDrawn="1"/>
        </p:nvSpPr>
        <p:spPr>
          <a:xfrm>
            <a:off x="9631770" y="452438"/>
            <a:ext cx="98425" cy="9842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860D6939-302B-4ABB-84D0-2A36A41AEDF7}"/>
              </a:ext>
            </a:extLst>
          </p:cNvPr>
          <p:cNvSpPr txBox="1">
            <a:spLocks/>
          </p:cNvSpPr>
          <p:nvPr userDrawn="1"/>
        </p:nvSpPr>
        <p:spPr>
          <a:xfrm>
            <a:off x="11375136" y="6576897"/>
            <a:ext cx="816864" cy="2811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0CB4BB-D89D-48E1-AC94-275DD646302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CFF952-7DCA-4C1C-9C30-3E6FC1B6CB63}"/>
              </a:ext>
            </a:extLst>
          </p:cNvPr>
          <p:cNvSpPr/>
          <p:nvPr userDrawn="1"/>
        </p:nvSpPr>
        <p:spPr>
          <a:xfrm>
            <a:off x="0" y="3313"/>
            <a:ext cx="12192001" cy="60959"/>
          </a:xfrm>
          <a:prstGeom prst="rect">
            <a:avLst/>
          </a:prstGeom>
          <a:solidFill>
            <a:srgbClr val="0B3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accent3"/>
              </a:solidFill>
            </a:endParaRP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F645436D-94D9-417F-A8CD-4D6C7938F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93" y="280173"/>
            <a:ext cx="9197482" cy="63341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lang="ko-KR" altLang="en-US" sz="3600" kern="1200" spc="-1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8" name="텍스트 개체 틀 3">
            <a:extLst>
              <a:ext uri="{FF2B5EF4-FFF2-40B4-BE49-F238E27FC236}">
                <a16:creationId xmlns:a16="http://schemas.microsoft.com/office/drawing/2014/main" id="{BDC6559E-85F0-4A0F-A64A-381FF6BCAD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00" y="1206500"/>
            <a:ext cx="11613927" cy="4965700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3200" b="1">
                <a:solidFill>
                  <a:srgbClr val="54657C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  <a:lvl2pPr marL="444500" indent="-266700">
              <a:defRPr sz="2800">
                <a:solidFill>
                  <a:srgbClr val="54657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723900" indent="-279400">
              <a:defRPr sz="2400">
                <a:solidFill>
                  <a:srgbClr val="54657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2400">
                <a:solidFill>
                  <a:srgbClr val="54657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2400">
                <a:solidFill>
                  <a:srgbClr val="54657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964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C632F63-CB9F-4838-8DAE-6F936E4CC778}"/>
              </a:ext>
            </a:extLst>
          </p:cNvPr>
          <p:cNvCxnSpPr>
            <a:cxnSpLocks/>
            <a:stCxn id="7" idx="6"/>
          </p:cNvCxnSpPr>
          <p:nvPr userDrawn="1"/>
        </p:nvCxnSpPr>
        <p:spPr>
          <a:xfrm>
            <a:off x="9730195" y="501651"/>
            <a:ext cx="2461805" cy="0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D20755E-617C-4D13-A4D1-5FF4D795C2F1}"/>
              </a:ext>
            </a:extLst>
          </p:cNvPr>
          <p:cNvSpPr/>
          <p:nvPr userDrawn="1"/>
        </p:nvSpPr>
        <p:spPr>
          <a:xfrm>
            <a:off x="10309479" y="452438"/>
            <a:ext cx="1634648" cy="169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B26064-3345-410E-8ACE-B51E0AEF524F}"/>
              </a:ext>
            </a:extLst>
          </p:cNvPr>
          <p:cNvCxnSpPr>
            <a:cxnSpLocks/>
            <a:endCxn id="6" idx="2"/>
          </p:cNvCxnSpPr>
          <p:nvPr userDrawn="1"/>
        </p:nvCxnSpPr>
        <p:spPr>
          <a:xfrm>
            <a:off x="0" y="952501"/>
            <a:ext cx="9229864" cy="0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04C299C-683B-47B4-A2FA-D551220EF09F}"/>
              </a:ext>
            </a:extLst>
          </p:cNvPr>
          <p:cNvCxnSpPr>
            <a:cxnSpLocks/>
            <a:stCxn id="7" idx="3"/>
            <a:endCxn id="6" idx="7"/>
          </p:cNvCxnSpPr>
          <p:nvPr userDrawn="1"/>
        </p:nvCxnSpPr>
        <p:spPr>
          <a:xfrm flipH="1">
            <a:off x="9313875" y="536449"/>
            <a:ext cx="332309" cy="381253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04FB8907-84AE-431B-B23C-BBB7AD8D8888}"/>
              </a:ext>
            </a:extLst>
          </p:cNvPr>
          <p:cNvSpPr/>
          <p:nvPr userDrawn="1"/>
        </p:nvSpPr>
        <p:spPr>
          <a:xfrm>
            <a:off x="9229864" y="903288"/>
            <a:ext cx="98425" cy="9842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F527AA9-29A5-4163-B475-5A894D956701}"/>
              </a:ext>
            </a:extLst>
          </p:cNvPr>
          <p:cNvSpPr/>
          <p:nvPr userDrawn="1"/>
        </p:nvSpPr>
        <p:spPr>
          <a:xfrm>
            <a:off x="9631770" y="452438"/>
            <a:ext cx="98425" cy="9842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7DFEAC-E0B7-47F1-9BED-3E3204E7E6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68" y="6595123"/>
            <a:ext cx="937887" cy="194484"/>
          </a:xfrm>
          <a:prstGeom prst="rect">
            <a:avLst/>
          </a:prstGeom>
        </p:spPr>
      </p:pic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860D6939-302B-4ABB-84D0-2A36A41AEDF7}"/>
              </a:ext>
            </a:extLst>
          </p:cNvPr>
          <p:cNvSpPr txBox="1">
            <a:spLocks/>
          </p:cNvSpPr>
          <p:nvPr userDrawn="1"/>
        </p:nvSpPr>
        <p:spPr>
          <a:xfrm>
            <a:off x="11375136" y="6576897"/>
            <a:ext cx="816864" cy="2811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0CB4BB-D89D-48E1-AC94-275DD646302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CFF952-7DCA-4C1C-9C30-3E6FC1B6CB63}"/>
              </a:ext>
            </a:extLst>
          </p:cNvPr>
          <p:cNvSpPr/>
          <p:nvPr userDrawn="1"/>
        </p:nvSpPr>
        <p:spPr>
          <a:xfrm>
            <a:off x="0" y="3313"/>
            <a:ext cx="12192001" cy="60959"/>
          </a:xfrm>
          <a:prstGeom prst="rect">
            <a:avLst/>
          </a:prstGeom>
          <a:solidFill>
            <a:srgbClr val="0B3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accent3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1E8323A-9DEB-435B-9F95-06DD9C19E3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79" y="309213"/>
            <a:ext cx="1634648" cy="394400"/>
          </a:xfrm>
          <a:prstGeom prst="rect">
            <a:avLst/>
          </a:prstGeom>
        </p:spPr>
      </p:pic>
      <p:sp>
        <p:nvSpPr>
          <p:cNvPr id="14" name="양쪽 모서리가 둥근 사각형 13">
            <a:extLst>
              <a:ext uri="{FF2B5EF4-FFF2-40B4-BE49-F238E27FC236}">
                <a16:creationId xmlns:a16="http://schemas.microsoft.com/office/drawing/2014/main" id="{512DDC60-978F-42FD-ADC7-767386FD1775}"/>
              </a:ext>
            </a:extLst>
          </p:cNvPr>
          <p:cNvSpPr/>
          <p:nvPr userDrawn="1"/>
        </p:nvSpPr>
        <p:spPr>
          <a:xfrm>
            <a:off x="330200" y="1206501"/>
            <a:ext cx="11613926" cy="5139734"/>
          </a:xfrm>
          <a:prstGeom prst="round2SameRect">
            <a:avLst>
              <a:gd name="adj1" fmla="val 0"/>
              <a:gd name="adj2" fmla="val 1637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61BA5655-EEC5-4281-BB42-CD9FB56BEA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00" y="1206500"/>
            <a:ext cx="11613927" cy="4965700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3200" b="1">
                <a:solidFill>
                  <a:srgbClr val="54657C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  <a:lvl2pPr marL="444500" indent="-266700">
              <a:defRPr sz="2800">
                <a:solidFill>
                  <a:srgbClr val="54657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723900" indent="-279400">
              <a:defRPr sz="2400">
                <a:solidFill>
                  <a:srgbClr val="54657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2400">
                <a:solidFill>
                  <a:srgbClr val="54657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2400">
                <a:solidFill>
                  <a:srgbClr val="54657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15692E30-3F4A-4F00-A4EE-D8FAA05B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93" y="280173"/>
            <a:ext cx="9197482" cy="63341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lang="ko-KR" altLang="en-US" sz="3600" kern="1200" spc="-1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7134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19B45F0-52E2-474A-94DD-63F57E0F75FB}"/>
              </a:ext>
            </a:extLst>
          </p:cNvPr>
          <p:cNvSpPr/>
          <p:nvPr userDrawn="1"/>
        </p:nvSpPr>
        <p:spPr>
          <a:xfrm>
            <a:off x="4464787" y="1844508"/>
            <a:ext cx="3262432" cy="83099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ko-KR" altLang="en-US" sz="4800" b="1" dirty="0">
                <a:solidFill>
                  <a:srgbClr val="4C5C73"/>
                </a:solidFill>
              </a:rPr>
              <a:t>감사합니다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67719F-E3DA-4924-A5FF-97C0ABE421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7640" y="3429670"/>
            <a:ext cx="465865" cy="4179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A2466A-1499-4CC0-AFC0-F49548B296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94136" y="3533136"/>
            <a:ext cx="447680" cy="3114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569313-4DAF-4036-8D1B-8DB99F6F1C4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7230" y="3450670"/>
            <a:ext cx="419732" cy="45331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912968-1585-4882-AF3B-2E0C129FD46D}"/>
              </a:ext>
            </a:extLst>
          </p:cNvPr>
          <p:cNvCxnSpPr>
            <a:stCxn id="9" idx="6"/>
            <a:endCxn id="11" idx="2"/>
          </p:cNvCxnSpPr>
          <p:nvPr userDrawn="1"/>
        </p:nvCxnSpPr>
        <p:spPr>
          <a:xfrm>
            <a:off x="6388100" y="3677325"/>
            <a:ext cx="4926896" cy="0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4FD3983-1C03-49C3-851E-9937922656A9}"/>
              </a:ext>
            </a:extLst>
          </p:cNvPr>
          <p:cNvCxnSpPr>
            <a:stCxn id="9" idx="2"/>
            <a:endCxn id="10" idx="6"/>
          </p:cNvCxnSpPr>
          <p:nvPr userDrawn="1"/>
        </p:nvCxnSpPr>
        <p:spPr>
          <a:xfrm flipH="1">
            <a:off x="877004" y="3677325"/>
            <a:ext cx="4926896" cy="0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FA88FC78-8348-4AEB-9B28-5838CE6B3819}"/>
              </a:ext>
            </a:extLst>
          </p:cNvPr>
          <p:cNvSpPr/>
          <p:nvPr userDrawn="1"/>
        </p:nvSpPr>
        <p:spPr>
          <a:xfrm>
            <a:off x="5803900" y="3385225"/>
            <a:ext cx="584200" cy="584200"/>
          </a:xfrm>
          <a:prstGeom prst="ellipse">
            <a:avLst/>
          </a:prstGeom>
          <a:noFill/>
          <a:ln w="254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5EB2EA6-B8EB-4ED1-96F6-C42DFDC53798}"/>
              </a:ext>
            </a:extLst>
          </p:cNvPr>
          <p:cNvSpPr/>
          <p:nvPr userDrawn="1"/>
        </p:nvSpPr>
        <p:spPr>
          <a:xfrm>
            <a:off x="292804" y="3385225"/>
            <a:ext cx="584200" cy="584200"/>
          </a:xfrm>
          <a:prstGeom prst="ellipse">
            <a:avLst/>
          </a:prstGeom>
          <a:noFill/>
          <a:ln w="254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79CF8B1-8E34-4E08-9774-315A50D91BA6}"/>
              </a:ext>
            </a:extLst>
          </p:cNvPr>
          <p:cNvSpPr/>
          <p:nvPr userDrawn="1"/>
        </p:nvSpPr>
        <p:spPr>
          <a:xfrm>
            <a:off x="11314996" y="3385225"/>
            <a:ext cx="584200" cy="584200"/>
          </a:xfrm>
          <a:prstGeom prst="ellipse">
            <a:avLst/>
          </a:prstGeom>
          <a:noFill/>
          <a:ln w="254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085429-0896-4744-B544-4583A10057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50" y="6007011"/>
            <a:ext cx="1562100" cy="32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2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F0D9D6-DC1F-42F1-B26C-2FE0C1BB7936}" type="datetime1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10DF4F-C9CD-4D9F-8BCF-44E2ECA3E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85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24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12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2.png"/><Relationship Id="rId3" Type="http://schemas.openxmlformats.org/officeDocument/2006/relationships/image" Target="../media/image15.jpeg"/><Relationship Id="rId7" Type="http://schemas.openxmlformats.org/officeDocument/2006/relationships/image" Target="../media/image10.png"/><Relationship Id="rId12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image" Target="../media/image18.jpe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8C000-6AD2-45B7-B3EA-CF1AE4E8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나눔스퀘어" panose="020B0600000101010101"/>
              </a:rPr>
              <a:t>I. </a:t>
            </a:r>
            <a:r>
              <a:rPr lang="ko-KR" altLang="en-US" dirty="0" err="1">
                <a:ea typeface="나눔스퀘어" panose="020B0600000101010101"/>
              </a:rPr>
              <a:t>라이프로깅</a:t>
            </a:r>
            <a:r>
              <a:rPr lang="ko-KR" altLang="en-US" dirty="0">
                <a:ea typeface="나눔스퀘어" panose="020B0600000101010101"/>
              </a:rPr>
              <a:t> 시스템의 구성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AE75BB-0058-481E-8CE5-DF672D25C593}"/>
              </a:ext>
            </a:extLst>
          </p:cNvPr>
          <p:cNvSpPr txBox="1"/>
          <p:nvPr/>
        </p:nvSpPr>
        <p:spPr>
          <a:xfrm>
            <a:off x="4064459" y="6052315"/>
            <a:ext cx="2522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OTF ExtraBold" panose="020B0600000101010101"/>
              </a:rPr>
              <a:t>안드로이드 스마트폰 </a:t>
            </a:r>
            <a:r>
              <a:rPr lang="en-US" altLang="ko-KR" sz="1000" b="1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OTF ExtraBold" panose="020B0600000101010101"/>
              </a:rPr>
              <a:t>&amp;</a:t>
            </a:r>
            <a:r>
              <a:rPr lang="ko-KR" altLang="en-US" sz="1000" b="1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OTF ExtraBold" panose="020B0600000101010101"/>
              </a:rPr>
              <a:t> 앱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OTF ExtraBold" panose="020B0600000101010101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센서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사용자 데이터 기록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서버로 데이터 전송 및 수신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/>
            </a:endParaRPr>
          </a:p>
        </p:txBody>
      </p:sp>
      <p:pic>
        <p:nvPicPr>
          <p:cNvPr id="17" name="Picture 2" descr="클라우드 png에 대한 이미지 검색결과">
            <a:extLst>
              <a:ext uri="{FF2B5EF4-FFF2-40B4-BE49-F238E27FC236}">
                <a16:creationId xmlns:a16="http://schemas.microsoft.com/office/drawing/2014/main" id="{A6AC58C8-7654-4065-B5E1-E5BE60EED9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0" t="15730" b="15292"/>
          <a:stretch/>
        </p:blipFill>
        <p:spPr bwMode="auto">
          <a:xfrm>
            <a:off x="6267795" y="2891994"/>
            <a:ext cx="1047013" cy="73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클라우드 png에 대한 이미지 검색결과">
            <a:extLst>
              <a:ext uri="{FF2B5EF4-FFF2-40B4-BE49-F238E27FC236}">
                <a16:creationId xmlns:a16="http://schemas.microsoft.com/office/drawing/2014/main" id="{9F614ACE-F06A-43E5-8B02-81ED34BC4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0" t="15730" b="15292"/>
          <a:stretch/>
        </p:blipFill>
        <p:spPr bwMode="auto">
          <a:xfrm>
            <a:off x="4959030" y="1747604"/>
            <a:ext cx="1047013" cy="73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Image result for etri png">
            <a:extLst>
              <a:ext uri="{FF2B5EF4-FFF2-40B4-BE49-F238E27FC236}">
                <a16:creationId xmlns:a16="http://schemas.microsoft.com/office/drawing/2014/main" id="{1E1F312B-BE34-4F47-B306-274F3F91D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535" y="3318673"/>
            <a:ext cx="537389" cy="11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Real-time physiological signals - E4 EDA/GSR sensor">
            <a:extLst>
              <a:ext uri="{FF2B5EF4-FFF2-40B4-BE49-F238E27FC236}">
                <a16:creationId xmlns:a16="http://schemas.microsoft.com/office/drawing/2014/main" id="{C97D286E-B515-466F-B4D5-5204ED8A15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" t="33619" r="77040" b="39401"/>
          <a:stretch/>
        </p:blipFill>
        <p:spPr bwMode="auto">
          <a:xfrm>
            <a:off x="8000999" y="3222519"/>
            <a:ext cx="938150" cy="54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mpatica and BARDA Join Forces to Validate Wearable System That ...">
            <a:extLst>
              <a:ext uri="{FF2B5EF4-FFF2-40B4-BE49-F238E27FC236}">
                <a16:creationId xmlns:a16="http://schemas.microsoft.com/office/drawing/2014/main" id="{264C41E7-1755-438D-9791-F4061538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549" y="2117549"/>
            <a:ext cx="723386" cy="16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클라우드 png에 대한 이미지 검색결과">
            <a:extLst>
              <a:ext uri="{FF2B5EF4-FFF2-40B4-BE49-F238E27FC236}">
                <a16:creationId xmlns:a16="http://schemas.microsoft.com/office/drawing/2014/main" id="{3DE70488-A7D6-4A34-B96A-607560E0AE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0" t="15730" b="15292"/>
          <a:stretch/>
        </p:blipFill>
        <p:spPr bwMode="auto">
          <a:xfrm>
            <a:off x="7946567" y="1747605"/>
            <a:ext cx="1047013" cy="73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5A3A96-BE35-4D8A-BC67-D37DD377450D}"/>
              </a:ext>
            </a:extLst>
          </p:cNvPr>
          <p:cNvSpPr txBox="1"/>
          <p:nvPr/>
        </p:nvSpPr>
        <p:spPr>
          <a:xfrm>
            <a:off x="9404147" y="4045521"/>
            <a:ext cx="1231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OTF ExtraBold" panose="020B0600000101010101"/>
              </a:rPr>
              <a:t>E4 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OTF ExtraBold" panose="020B0600000101010101"/>
              </a:rPr>
              <a:t>신체 착용 센서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OTF ExtraBold" panose="020B0600000101010101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A526676-066D-4CD7-AAAE-B4E7EA9C227F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2672757" y="3398060"/>
            <a:ext cx="1585984" cy="5876"/>
          </a:xfrm>
          <a:prstGeom prst="straightConnector1">
            <a:avLst/>
          </a:prstGeom>
          <a:ln w="19050">
            <a:solidFill>
              <a:srgbClr val="47E79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F4FEF2A7-171F-4BA7-BED5-9970EA45FEE9}"/>
              </a:ext>
            </a:extLst>
          </p:cNvPr>
          <p:cNvGrpSpPr/>
          <p:nvPr/>
        </p:nvGrpSpPr>
        <p:grpSpPr>
          <a:xfrm>
            <a:off x="3208957" y="2911425"/>
            <a:ext cx="3429000" cy="3207754"/>
            <a:chOff x="2862594" y="2246407"/>
            <a:chExt cx="3429000" cy="3207754"/>
          </a:xfrm>
        </p:grpSpPr>
        <p:pic>
          <p:nvPicPr>
            <p:cNvPr id="1040" name="Picture 16" descr="Download Free png Smartphone PNG Images | Vectors and PSD Files ...">
              <a:extLst>
                <a:ext uri="{FF2B5EF4-FFF2-40B4-BE49-F238E27FC236}">
                  <a16:creationId xmlns:a16="http://schemas.microsoft.com/office/drawing/2014/main" id="{29CA56AA-83A2-4D50-8F8D-B8FF03EC8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2594" y="2246407"/>
              <a:ext cx="3429000" cy="3207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모서리가 둥근 직사각형 55">
              <a:extLst>
                <a:ext uri="{FF2B5EF4-FFF2-40B4-BE49-F238E27FC236}">
                  <a16:creationId xmlns:a16="http://schemas.microsoft.com/office/drawing/2014/main" id="{478133B2-10FB-4512-BE47-6561CCC878B2}"/>
                </a:ext>
              </a:extLst>
            </p:cNvPr>
            <p:cNvSpPr/>
            <p:nvPr/>
          </p:nvSpPr>
          <p:spPr>
            <a:xfrm>
              <a:off x="3858227" y="3333751"/>
              <a:ext cx="1379889" cy="9328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/>
                </a:rPr>
                <a:t>데이터 수집 및 분석</a:t>
              </a:r>
            </a:p>
          </p:txBody>
        </p:sp>
        <p:pic>
          <p:nvPicPr>
            <p:cNvPr id="72" name="Picture 2" descr="withthings app 이미지 검색결과&quot;">
              <a:extLst>
                <a:ext uri="{FF2B5EF4-FFF2-40B4-BE49-F238E27FC236}">
                  <a16:creationId xmlns:a16="http://schemas.microsoft.com/office/drawing/2014/main" id="{137F8E53-E85A-40D1-AE33-D7AA863334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74" t="15791" r="7532" b="13884"/>
            <a:stretch/>
          </p:blipFill>
          <p:spPr bwMode="auto">
            <a:xfrm>
              <a:off x="3930617" y="2601152"/>
              <a:ext cx="316756" cy="275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16488D2-F84A-4DE8-B45B-C36F1DB47929}"/>
                </a:ext>
              </a:extLst>
            </p:cNvPr>
            <p:cNvSpPr txBox="1"/>
            <p:nvPr/>
          </p:nvSpPr>
          <p:spPr>
            <a:xfrm>
              <a:off x="4201300" y="2646504"/>
              <a:ext cx="113364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/>
                </a:rPr>
                <a:t>Withings</a:t>
              </a: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/>
                </a:rPr>
                <a:t> </a:t>
              </a:r>
              <a:r>
                <a:rPr kumimoji="0" lang="en-US" altLang="ko-KR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/>
                </a:rPr>
                <a:t>Health Mate</a:t>
              </a: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/>
                </a:rPr>
                <a:t> app</a:t>
              </a: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F4F8B14C-434E-46EA-BA6C-1D2E27B20403}"/>
                </a:ext>
              </a:extLst>
            </p:cNvPr>
            <p:cNvSpPr/>
            <p:nvPr/>
          </p:nvSpPr>
          <p:spPr>
            <a:xfrm>
              <a:off x="3912378" y="2947289"/>
              <a:ext cx="324000" cy="324000"/>
            </a:xfrm>
            <a:prstGeom prst="roundRect">
              <a:avLst>
                <a:gd name="adj" fmla="val 31786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/>
              </a:endParaRPr>
            </a:p>
          </p:txBody>
        </p:sp>
        <p:pic>
          <p:nvPicPr>
            <p:cNvPr id="76" name="Picture 12" descr="Image result for etri png">
              <a:extLst>
                <a:ext uri="{FF2B5EF4-FFF2-40B4-BE49-F238E27FC236}">
                  <a16:creationId xmlns:a16="http://schemas.microsoft.com/office/drawing/2014/main" id="{567C5D47-E5EB-45CD-B23C-A09541F01A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9917" y="3075234"/>
              <a:ext cx="288922" cy="59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F54A896-5895-400B-B370-CA15F7313E50}"/>
                </a:ext>
              </a:extLst>
            </p:cNvPr>
            <p:cNvSpPr txBox="1"/>
            <p:nvPr/>
          </p:nvSpPr>
          <p:spPr>
            <a:xfrm>
              <a:off x="4201300" y="3009751"/>
              <a:ext cx="108234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/>
                </a:rPr>
                <a:t>LifeLogging</a:t>
              </a: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/>
                </a:rPr>
                <a:t> app (</a:t>
              </a:r>
              <a:r>
                <a:rPr kumimoji="0" lang="ko-KR" altLang="en-US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/>
                </a:rPr>
                <a:t>실험앱</a:t>
              </a: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/>
                </a:rPr>
                <a:t>)</a:t>
              </a: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21A6DEB2-79B0-46E1-A739-969836C25A5E}"/>
                </a:ext>
              </a:extLst>
            </p:cNvPr>
            <p:cNvSpPr/>
            <p:nvPr/>
          </p:nvSpPr>
          <p:spPr>
            <a:xfrm>
              <a:off x="3912378" y="2571042"/>
              <a:ext cx="324000" cy="324000"/>
            </a:xfrm>
            <a:prstGeom prst="roundRect">
              <a:avLst>
                <a:gd name="adj" fmla="val 31786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/>
              </a:endParaRPr>
            </a:p>
          </p:txBody>
        </p:sp>
        <p:sp>
          <p:nvSpPr>
            <p:cNvPr id="79" name="순서도: 준비 78">
              <a:extLst>
                <a:ext uri="{FF2B5EF4-FFF2-40B4-BE49-F238E27FC236}">
                  <a16:creationId xmlns:a16="http://schemas.microsoft.com/office/drawing/2014/main" id="{3A802C7B-44BE-4E79-A538-3C3836B07C46}"/>
                </a:ext>
              </a:extLst>
            </p:cNvPr>
            <p:cNvSpPr/>
            <p:nvPr/>
          </p:nvSpPr>
          <p:spPr>
            <a:xfrm>
              <a:off x="4182997" y="3490059"/>
              <a:ext cx="400201" cy="375532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87C97B-78FA-4F5C-858D-C67451D77B38}"/>
                </a:ext>
              </a:extLst>
            </p:cNvPr>
            <p:cNvSpPr/>
            <p:nvPr/>
          </p:nvSpPr>
          <p:spPr>
            <a:xfrm>
              <a:off x="4143033" y="3580239"/>
              <a:ext cx="511679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" dirty="0">
                  <a:solidFill>
                    <a:prstClr val="black"/>
                  </a:solidFill>
                  <a:latin typeface="나눔스퀘어" panose="020B0600000101010101" pitchFamily="50" charset="-127"/>
                  <a:ea typeface="나눔스퀘어" panose="020B0600000101010101"/>
                </a:rPr>
                <a:t>IMU </a:t>
              </a:r>
              <a:r>
                <a:rPr lang="ko-KR" altLang="en-US" sz="600" dirty="0">
                  <a:solidFill>
                    <a:prstClr val="black"/>
                  </a:solidFill>
                  <a:latin typeface="나눔스퀘어" panose="020B0600000101010101" pitchFamily="50" charset="-127"/>
                  <a:ea typeface="나눔스퀘어" panose="020B0600000101010101"/>
                </a:rPr>
                <a:t>센서</a:t>
              </a:r>
              <a:endParaRPr lang="ko-KR" altLang="en-US" sz="600" dirty="0">
                <a:latin typeface="나눔스퀘어" panose="020B0600000101010101" pitchFamily="50" charset="-127"/>
                <a:ea typeface="나눔스퀘어" panose="020B0600000101010101"/>
              </a:endParaRPr>
            </a:p>
          </p:txBody>
        </p:sp>
        <p:sp>
          <p:nvSpPr>
            <p:cNvPr id="80" name="순서도: 준비 79">
              <a:extLst>
                <a:ext uri="{FF2B5EF4-FFF2-40B4-BE49-F238E27FC236}">
                  <a16:creationId xmlns:a16="http://schemas.microsoft.com/office/drawing/2014/main" id="{856A2CC4-2E10-4462-B292-F0955B44356F}"/>
                </a:ext>
              </a:extLst>
            </p:cNvPr>
            <p:cNvSpPr/>
            <p:nvPr/>
          </p:nvSpPr>
          <p:spPr>
            <a:xfrm>
              <a:off x="4492556" y="3666666"/>
              <a:ext cx="400201" cy="375532"/>
            </a:xfrm>
            <a:prstGeom prst="flowChartPreparati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endParaRPr>
            </a:p>
          </p:txBody>
        </p:sp>
        <p:sp>
          <p:nvSpPr>
            <p:cNvPr id="81" name="순서도: 준비 80">
              <a:extLst>
                <a:ext uri="{FF2B5EF4-FFF2-40B4-BE49-F238E27FC236}">
                  <a16:creationId xmlns:a16="http://schemas.microsoft.com/office/drawing/2014/main" id="{D6B698E4-57AB-4F2A-85AF-1040D3E8092C}"/>
                </a:ext>
              </a:extLst>
            </p:cNvPr>
            <p:cNvSpPr/>
            <p:nvPr/>
          </p:nvSpPr>
          <p:spPr>
            <a:xfrm>
              <a:off x="4181940" y="3854432"/>
              <a:ext cx="400201" cy="375532"/>
            </a:xfrm>
            <a:prstGeom prst="flowChartPreparati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endParaRPr>
            </a:p>
          </p:txBody>
        </p:sp>
        <p:sp>
          <p:nvSpPr>
            <p:cNvPr id="82" name="순서도: 준비 81">
              <a:extLst>
                <a:ext uri="{FF2B5EF4-FFF2-40B4-BE49-F238E27FC236}">
                  <a16:creationId xmlns:a16="http://schemas.microsoft.com/office/drawing/2014/main" id="{14DFF840-8667-479F-A212-600D8216D54B}"/>
                </a:ext>
              </a:extLst>
            </p:cNvPr>
            <p:cNvSpPr/>
            <p:nvPr/>
          </p:nvSpPr>
          <p:spPr>
            <a:xfrm>
              <a:off x="3867613" y="3664266"/>
              <a:ext cx="400201" cy="375532"/>
            </a:xfrm>
            <a:prstGeom prst="flowChartPreparatio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endParaRPr>
            </a:p>
          </p:txBody>
        </p:sp>
        <p:sp>
          <p:nvSpPr>
            <p:cNvPr id="83" name="순서도: 준비 82">
              <a:extLst>
                <a:ext uri="{FF2B5EF4-FFF2-40B4-BE49-F238E27FC236}">
                  <a16:creationId xmlns:a16="http://schemas.microsoft.com/office/drawing/2014/main" id="{5B1BEA72-5E9B-43F8-A36F-F2DFFD0DBD9B}"/>
                </a:ext>
              </a:extLst>
            </p:cNvPr>
            <p:cNvSpPr/>
            <p:nvPr/>
          </p:nvSpPr>
          <p:spPr>
            <a:xfrm>
              <a:off x="4813132" y="3485469"/>
              <a:ext cx="400201" cy="375532"/>
            </a:xfrm>
            <a:prstGeom prst="flowChartPreparatio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endParaRPr>
            </a:p>
          </p:txBody>
        </p:sp>
        <p:sp>
          <p:nvSpPr>
            <p:cNvPr id="84" name="순서도: 준비 83">
              <a:extLst>
                <a:ext uri="{FF2B5EF4-FFF2-40B4-BE49-F238E27FC236}">
                  <a16:creationId xmlns:a16="http://schemas.microsoft.com/office/drawing/2014/main" id="{2C52B1A5-444D-4987-A0FD-4959003668E7}"/>
                </a:ext>
              </a:extLst>
            </p:cNvPr>
            <p:cNvSpPr/>
            <p:nvPr/>
          </p:nvSpPr>
          <p:spPr>
            <a:xfrm>
              <a:off x="4813132" y="3850270"/>
              <a:ext cx="400201" cy="375532"/>
            </a:xfrm>
            <a:prstGeom prst="flowChartPreparati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F1A9217-4557-42A6-A687-AAB48B682391}"/>
                </a:ext>
              </a:extLst>
            </p:cNvPr>
            <p:cNvSpPr/>
            <p:nvPr/>
          </p:nvSpPr>
          <p:spPr>
            <a:xfrm>
              <a:off x="3858227" y="3763387"/>
              <a:ext cx="415498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600" dirty="0">
                  <a:solidFill>
                    <a:prstClr val="black"/>
                  </a:solidFill>
                  <a:latin typeface="나눔스퀘어" panose="020B0600000101010101" pitchFamily="50" charset="-127"/>
                  <a:ea typeface="나눔스퀘어" panose="020B0600000101010101"/>
                </a:rPr>
                <a:t>레이블</a:t>
              </a:r>
              <a:endParaRPr lang="ko-KR" altLang="en-US" sz="600" dirty="0">
                <a:latin typeface="나눔스퀘어" panose="020B0600000101010101" pitchFamily="50" charset="-127"/>
                <a:ea typeface="나눔스퀘어" panose="020B0600000101010101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66B5CF3-500D-424D-ABDC-1A0358F2D134}"/>
                </a:ext>
              </a:extLst>
            </p:cNvPr>
            <p:cNvSpPr/>
            <p:nvPr/>
          </p:nvSpPr>
          <p:spPr>
            <a:xfrm>
              <a:off x="4215519" y="3905712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/>
                </a:rPr>
                <a:t>GPS</a:t>
              </a:r>
              <a:br>
                <a:rPr lang="en-US" altLang="ko-KR" sz="600" dirty="0">
                  <a:latin typeface="나눔스퀘어" panose="020B0600000101010101" pitchFamily="50" charset="-127"/>
                  <a:ea typeface="나눔스퀘어" panose="020B0600000101010101"/>
                </a:rPr>
              </a:br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/>
                </a:rPr>
                <a:t>위치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2515AF4-F0DC-4D59-8742-86827EA3A9E0}"/>
                </a:ext>
              </a:extLst>
            </p:cNvPr>
            <p:cNvSpPr/>
            <p:nvPr/>
          </p:nvSpPr>
          <p:spPr>
            <a:xfrm>
              <a:off x="4790005" y="3539386"/>
              <a:ext cx="4427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/>
                </a:rPr>
                <a:t>앱 사용</a:t>
              </a:r>
              <a:br>
                <a:rPr lang="en-US" altLang="ko-KR" sz="600" dirty="0">
                  <a:latin typeface="나눔스퀘어" panose="020B0600000101010101" pitchFamily="50" charset="-127"/>
                  <a:ea typeface="나눔스퀘어" panose="020B0600000101010101"/>
                </a:rPr>
              </a:br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/>
                </a:rPr>
                <a:t>정보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5A737AA-EABA-41FD-8687-42D7060842A6}"/>
                </a:ext>
              </a:extLst>
            </p:cNvPr>
            <p:cNvSpPr/>
            <p:nvPr/>
          </p:nvSpPr>
          <p:spPr>
            <a:xfrm>
              <a:off x="4840086" y="3907306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/>
                </a:rPr>
                <a:t>배경</a:t>
              </a:r>
              <a:br>
                <a:rPr lang="en-US" altLang="ko-KR" sz="600" dirty="0">
                  <a:latin typeface="나눔스퀘어" panose="020B0600000101010101" pitchFamily="50" charset="-127"/>
                  <a:ea typeface="나눔스퀘어" panose="020B0600000101010101"/>
                </a:rPr>
              </a:br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/>
                </a:rPr>
                <a:t>소음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AA56BF8-B767-4848-B064-21A297444365}"/>
                </a:ext>
              </a:extLst>
            </p:cNvPr>
            <p:cNvSpPr/>
            <p:nvPr/>
          </p:nvSpPr>
          <p:spPr>
            <a:xfrm>
              <a:off x="4533221" y="3774808"/>
              <a:ext cx="338555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/>
                </a:rPr>
                <a:t>날씨</a:t>
              </a:r>
            </a:p>
          </p:txBody>
        </p:sp>
        <p:sp>
          <p:nvSpPr>
            <p:cNvPr id="92" name="모서리가 둥근 직사각형 55">
              <a:extLst>
                <a:ext uri="{FF2B5EF4-FFF2-40B4-BE49-F238E27FC236}">
                  <a16:creationId xmlns:a16="http://schemas.microsoft.com/office/drawing/2014/main" id="{266FD38D-DABE-4487-9D7A-71A5DBF020F1}"/>
                </a:ext>
              </a:extLst>
            </p:cNvPr>
            <p:cNvSpPr/>
            <p:nvPr/>
          </p:nvSpPr>
          <p:spPr>
            <a:xfrm>
              <a:off x="3873183" y="4266562"/>
              <a:ext cx="669454" cy="357095"/>
            </a:xfrm>
            <a:prstGeom prst="roundRect">
              <a:avLst>
                <a:gd name="adj" fmla="val 26509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/>
                </a:rPr>
                <a:t>데이터 관리</a:t>
              </a:r>
            </a:p>
          </p:txBody>
        </p:sp>
        <p:pic>
          <p:nvPicPr>
            <p:cNvPr id="2056" name="Picture 8" descr="File:Folder open alt font awesome.svg - Wikimedia Commons">
              <a:extLst>
                <a:ext uri="{FF2B5EF4-FFF2-40B4-BE49-F238E27FC236}">
                  <a16:creationId xmlns:a16="http://schemas.microsoft.com/office/drawing/2014/main" id="{9BA27C75-7883-4F84-9008-596DA0B05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353" y="4358869"/>
              <a:ext cx="282148" cy="282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모서리가 둥근 직사각형 55">
              <a:extLst>
                <a:ext uri="{FF2B5EF4-FFF2-40B4-BE49-F238E27FC236}">
                  <a16:creationId xmlns:a16="http://schemas.microsoft.com/office/drawing/2014/main" id="{689DFF0D-304F-4C66-BFAA-7D142B79FAA9}"/>
                </a:ext>
              </a:extLst>
            </p:cNvPr>
            <p:cNvSpPr/>
            <p:nvPr/>
          </p:nvSpPr>
          <p:spPr>
            <a:xfrm>
              <a:off x="4543381" y="4266562"/>
              <a:ext cx="678251" cy="359495"/>
            </a:xfrm>
            <a:prstGeom prst="roundRect">
              <a:avLst>
                <a:gd name="adj" fmla="val 2650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/>
                </a:rPr>
                <a:t>데이터 송수신</a:t>
              </a:r>
              <a:endParaRPr kumimoji="0" lang="ko-KR" alt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endParaRPr>
            </a:p>
          </p:txBody>
        </p:sp>
        <p:pic>
          <p:nvPicPr>
            <p:cNvPr id="2066" name="Picture 18" descr="Wifi Symbol transparent PNG - StickPNG">
              <a:extLst>
                <a:ext uri="{FF2B5EF4-FFF2-40B4-BE49-F238E27FC236}">
                  <a16:creationId xmlns:a16="http://schemas.microsoft.com/office/drawing/2014/main" id="{C8E02FEF-4E8C-49AC-9F02-5AC5B70A5E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349" y="4389806"/>
              <a:ext cx="241557" cy="241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6" name="직선 화살표 연결선 47">
            <a:extLst>
              <a:ext uri="{FF2B5EF4-FFF2-40B4-BE49-F238E27FC236}">
                <a16:creationId xmlns:a16="http://schemas.microsoft.com/office/drawing/2014/main" id="{B9263F34-C650-4A10-A953-6993BA7BCFE4}"/>
              </a:ext>
            </a:extLst>
          </p:cNvPr>
          <p:cNvCxnSpPr>
            <a:cxnSpLocks/>
            <a:stCxn id="78" idx="0"/>
            <a:endCxn id="21" idx="1"/>
          </p:cNvCxnSpPr>
          <p:nvPr/>
        </p:nvCxnSpPr>
        <p:spPr>
          <a:xfrm rot="5400000" flipH="1" flipV="1">
            <a:off x="4130616" y="2407647"/>
            <a:ext cx="1118539" cy="538289"/>
          </a:xfrm>
          <a:prstGeom prst="bentConnector2">
            <a:avLst/>
          </a:prstGeom>
          <a:ln w="1905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2" descr="E4 wristband | Real-time physiological signals | Wearable PPG, EDA ...">
            <a:extLst>
              <a:ext uri="{FF2B5EF4-FFF2-40B4-BE49-F238E27FC236}">
                <a16:creationId xmlns:a16="http://schemas.microsoft.com/office/drawing/2014/main" id="{4E17B1DA-25E7-44DF-B74B-47C6682B5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107" y="3080638"/>
            <a:ext cx="722230" cy="77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Usb Icon Png - Usb Cable Vector Png , Transparent Cartoon, Free ...">
            <a:extLst>
              <a:ext uri="{FF2B5EF4-FFF2-40B4-BE49-F238E27FC236}">
                <a16:creationId xmlns:a16="http://schemas.microsoft.com/office/drawing/2014/main" id="{261F1EA5-244C-42EA-98FB-392136A98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890663" y="3257929"/>
            <a:ext cx="450753" cy="51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88D3A84F-AC11-4BE0-90A6-BC45CAFB253F}"/>
              </a:ext>
            </a:extLst>
          </p:cNvPr>
          <p:cNvCxnSpPr>
            <a:cxnSpLocks/>
            <a:stCxn id="58" idx="0"/>
            <a:endCxn id="48" idx="2"/>
          </p:cNvCxnSpPr>
          <p:nvPr/>
        </p:nvCxnSpPr>
        <p:spPr>
          <a:xfrm flipV="1">
            <a:off x="8470074" y="2487438"/>
            <a:ext cx="0" cy="735081"/>
          </a:xfrm>
          <a:prstGeom prst="straightConnector1">
            <a:avLst/>
          </a:prstGeom>
          <a:ln w="1905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47">
            <a:extLst>
              <a:ext uri="{FF2B5EF4-FFF2-40B4-BE49-F238E27FC236}">
                <a16:creationId xmlns:a16="http://schemas.microsoft.com/office/drawing/2014/main" id="{49222D00-C22E-45CE-8E26-CF0844C2E00C}"/>
              </a:ext>
            </a:extLst>
          </p:cNvPr>
          <p:cNvCxnSpPr>
            <a:cxnSpLocks/>
            <a:stCxn id="93" idx="3"/>
            <a:endCxn id="17" idx="2"/>
          </p:cNvCxnSpPr>
          <p:nvPr/>
        </p:nvCxnSpPr>
        <p:spPr>
          <a:xfrm flipV="1">
            <a:off x="5567995" y="3631827"/>
            <a:ext cx="1223307" cy="1479501"/>
          </a:xfrm>
          <a:prstGeom prst="bentConnector2">
            <a:avLst/>
          </a:prstGeom>
          <a:ln w="19050">
            <a:solidFill>
              <a:srgbClr val="013786"/>
            </a:solidFill>
            <a:prstDash val="sys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47">
            <a:extLst>
              <a:ext uri="{FF2B5EF4-FFF2-40B4-BE49-F238E27FC236}">
                <a16:creationId xmlns:a16="http://schemas.microsoft.com/office/drawing/2014/main" id="{B9117E78-CBA9-469C-B2BC-F6BD80A6566B}"/>
              </a:ext>
            </a:extLst>
          </p:cNvPr>
          <p:cNvCxnSpPr>
            <a:cxnSpLocks/>
            <a:stCxn id="21" idx="3"/>
            <a:endCxn id="17" idx="0"/>
          </p:cNvCxnSpPr>
          <p:nvPr/>
        </p:nvCxnSpPr>
        <p:spPr>
          <a:xfrm>
            <a:off x="6006043" y="2117521"/>
            <a:ext cx="785259" cy="774473"/>
          </a:xfrm>
          <a:prstGeom prst="bentConnector2">
            <a:avLst/>
          </a:prstGeom>
          <a:ln w="1905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47">
            <a:extLst>
              <a:ext uri="{FF2B5EF4-FFF2-40B4-BE49-F238E27FC236}">
                <a16:creationId xmlns:a16="http://schemas.microsoft.com/office/drawing/2014/main" id="{14E712E5-EC50-4436-9BF3-DD4D27441334}"/>
              </a:ext>
            </a:extLst>
          </p:cNvPr>
          <p:cNvCxnSpPr>
            <a:cxnSpLocks/>
            <a:stCxn id="48" idx="1"/>
            <a:endCxn id="17" idx="0"/>
          </p:cNvCxnSpPr>
          <p:nvPr/>
        </p:nvCxnSpPr>
        <p:spPr>
          <a:xfrm rot="10800000" flipV="1">
            <a:off x="6791303" y="2117522"/>
            <a:ext cx="1155265" cy="774472"/>
          </a:xfrm>
          <a:prstGeom prst="bentConnector2">
            <a:avLst/>
          </a:prstGeom>
          <a:ln w="1905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그래픽 51" descr="수면">
            <a:extLst>
              <a:ext uri="{FF2B5EF4-FFF2-40B4-BE49-F238E27FC236}">
                <a16:creationId xmlns:a16="http://schemas.microsoft.com/office/drawing/2014/main" id="{B25DAD16-1AD5-443E-A6CA-56005D5EF3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25744" y="2851462"/>
            <a:ext cx="1081650" cy="1081650"/>
          </a:xfrm>
          <a:prstGeom prst="rect">
            <a:avLst/>
          </a:prstGeom>
        </p:spPr>
      </p:pic>
      <p:sp>
        <p:nvSpPr>
          <p:cNvPr id="13" name="&quot;허용 안 됨&quot; 기호 12">
            <a:extLst>
              <a:ext uri="{FF2B5EF4-FFF2-40B4-BE49-F238E27FC236}">
                <a16:creationId xmlns:a16="http://schemas.microsoft.com/office/drawing/2014/main" id="{D737533E-4905-4C4B-A2E1-19704033328A}"/>
              </a:ext>
            </a:extLst>
          </p:cNvPr>
          <p:cNvSpPr/>
          <p:nvPr/>
        </p:nvSpPr>
        <p:spPr>
          <a:xfrm>
            <a:off x="3599645" y="1519707"/>
            <a:ext cx="4023344" cy="402334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4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F4FEF2A7-171F-4BA7-BED5-9970EA45FEE9}"/>
              </a:ext>
            </a:extLst>
          </p:cNvPr>
          <p:cNvGrpSpPr/>
          <p:nvPr/>
        </p:nvGrpSpPr>
        <p:grpSpPr>
          <a:xfrm>
            <a:off x="2327855" y="2764173"/>
            <a:ext cx="4195420" cy="3976028"/>
            <a:chOff x="2862594" y="2246407"/>
            <a:chExt cx="3429000" cy="3207754"/>
          </a:xfrm>
        </p:grpSpPr>
        <p:pic>
          <p:nvPicPr>
            <p:cNvPr id="1040" name="Picture 16" descr="Download Free png Smartphone PNG Images | Vectors and PSD Files ...">
              <a:extLst>
                <a:ext uri="{FF2B5EF4-FFF2-40B4-BE49-F238E27FC236}">
                  <a16:creationId xmlns:a16="http://schemas.microsoft.com/office/drawing/2014/main" id="{29CA56AA-83A2-4D50-8F8D-B8FF03EC8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2594" y="2246407"/>
              <a:ext cx="3429000" cy="3207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모서리가 둥근 직사각형 55">
              <a:extLst>
                <a:ext uri="{FF2B5EF4-FFF2-40B4-BE49-F238E27FC236}">
                  <a16:creationId xmlns:a16="http://schemas.microsoft.com/office/drawing/2014/main" id="{478133B2-10FB-4512-BE47-6561CCC878B2}"/>
                </a:ext>
              </a:extLst>
            </p:cNvPr>
            <p:cNvSpPr/>
            <p:nvPr/>
          </p:nvSpPr>
          <p:spPr>
            <a:xfrm>
              <a:off x="3858227" y="3333751"/>
              <a:ext cx="1379889" cy="9328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/>
                </a:rPr>
                <a:t>데이터 수집 및 분석</a:t>
              </a:r>
            </a:p>
          </p:txBody>
        </p:sp>
        <p:pic>
          <p:nvPicPr>
            <p:cNvPr id="72" name="Picture 2" descr="withthings app 이미지 검색결과&quot;">
              <a:extLst>
                <a:ext uri="{FF2B5EF4-FFF2-40B4-BE49-F238E27FC236}">
                  <a16:creationId xmlns:a16="http://schemas.microsoft.com/office/drawing/2014/main" id="{137F8E53-E85A-40D1-AE33-D7AA863334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74" t="15791" r="7532" b="13884"/>
            <a:stretch/>
          </p:blipFill>
          <p:spPr bwMode="auto">
            <a:xfrm>
              <a:off x="3930617" y="2601152"/>
              <a:ext cx="316756" cy="275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16488D2-F84A-4DE8-B45B-C36F1DB47929}"/>
                </a:ext>
              </a:extLst>
            </p:cNvPr>
            <p:cNvSpPr txBox="1"/>
            <p:nvPr/>
          </p:nvSpPr>
          <p:spPr>
            <a:xfrm>
              <a:off x="4201300" y="2646504"/>
              <a:ext cx="1056256" cy="161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/>
                </a:rPr>
                <a:t>Withings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/>
                </a:rPr>
                <a:t> </a:t>
              </a:r>
              <a:r>
                <a:rPr kumimoji="0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/>
                </a:rPr>
                <a:t>Health Mate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/>
                </a:rPr>
                <a:t> app</a:t>
              </a: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F4F8B14C-434E-46EA-BA6C-1D2E27B20403}"/>
                </a:ext>
              </a:extLst>
            </p:cNvPr>
            <p:cNvSpPr/>
            <p:nvPr/>
          </p:nvSpPr>
          <p:spPr>
            <a:xfrm>
              <a:off x="3912378" y="2947289"/>
              <a:ext cx="324000" cy="324000"/>
            </a:xfrm>
            <a:prstGeom prst="roundRect">
              <a:avLst>
                <a:gd name="adj" fmla="val 31786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/>
              </a:endParaRPr>
            </a:p>
          </p:txBody>
        </p:sp>
        <p:pic>
          <p:nvPicPr>
            <p:cNvPr id="76" name="Picture 12" descr="Image result for etri png">
              <a:extLst>
                <a:ext uri="{FF2B5EF4-FFF2-40B4-BE49-F238E27FC236}">
                  <a16:creationId xmlns:a16="http://schemas.microsoft.com/office/drawing/2014/main" id="{567C5D47-E5EB-45CD-B23C-A09541F01A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9917" y="3075234"/>
              <a:ext cx="288922" cy="59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F54A896-5895-400B-B370-CA15F7313E50}"/>
                </a:ext>
              </a:extLst>
            </p:cNvPr>
            <p:cNvSpPr txBox="1"/>
            <p:nvPr/>
          </p:nvSpPr>
          <p:spPr>
            <a:xfrm>
              <a:off x="4201300" y="3009751"/>
              <a:ext cx="1006470" cy="161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/>
                </a:rPr>
                <a:t>LifeLogging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/>
                </a:rPr>
                <a:t> app (</a:t>
              </a:r>
              <a:r>
                <a:rPr kumimoji="0" lang="ko-KR" altLang="en-US" sz="7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/>
                </a:rPr>
                <a:t>실험앱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/>
                </a:rPr>
                <a:t>)</a:t>
              </a: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21A6DEB2-79B0-46E1-A739-969836C25A5E}"/>
                </a:ext>
              </a:extLst>
            </p:cNvPr>
            <p:cNvSpPr/>
            <p:nvPr/>
          </p:nvSpPr>
          <p:spPr>
            <a:xfrm>
              <a:off x="3912378" y="2571042"/>
              <a:ext cx="324000" cy="324000"/>
            </a:xfrm>
            <a:prstGeom prst="roundRect">
              <a:avLst>
                <a:gd name="adj" fmla="val 31786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/>
              </a:endParaRPr>
            </a:p>
          </p:txBody>
        </p:sp>
        <p:sp>
          <p:nvSpPr>
            <p:cNvPr id="79" name="순서도: 준비 78">
              <a:extLst>
                <a:ext uri="{FF2B5EF4-FFF2-40B4-BE49-F238E27FC236}">
                  <a16:creationId xmlns:a16="http://schemas.microsoft.com/office/drawing/2014/main" id="{3A802C7B-44BE-4E79-A538-3C3836B07C46}"/>
                </a:ext>
              </a:extLst>
            </p:cNvPr>
            <p:cNvSpPr/>
            <p:nvPr/>
          </p:nvSpPr>
          <p:spPr>
            <a:xfrm>
              <a:off x="4182997" y="3490059"/>
              <a:ext cx="400201" cy="375532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87C97B-78FA-4F5C-858D-C67451D77B38}"/>
                </a:ext>
              </a:extLst>
            </p:cNvPr>
            <p:cNvSpPr/>
            <p:nvPr/>
          </p:nvSpPr>
          <p:spPr>
            <a:xfrm>
              <a:off x="4221976" y="3540705"/>
              <a:ext cx="318632" cy="2483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prstClr val="black"/>
                  </a:solidFill>
                  <a:latin typeface="나눔스퀘어" panose="020B0600000101010101" pitchFamily="50" charset="-127"/>
                  <a:ea typeface="나눔스퀘어" panose="020B0600000101010101"/>
                </a:rPr>
                <a:t>IMU</a:t>
              </a:r>
            </a:p>
            <a:p>
              <a:pPr algn="ctr"/>
              <a:r>
                <a:rPr lang="ko-KR" altLang="en-US" sz="800" dirty="0">
                  <a:solidFill>
                    <a:prstClr val="black"/>
                  </a:solidFill>
                  <a:latin typeface="나눔스퀘어" panose="020B0600000101010101" pitchFamily="50" charset="-127"/>
                  <a:ea typeface="나눔스퀘어" panose="020B0600000101010101"/>
                </a:rPr>
                <a:t>센서</a:t>
              </a:r>
              <a:endParaRPr lang="ko-KR" altLang="en-US" sz="800" dirty="0">
                <a:latin typeface="나눔스퀘어" panose="020B0600000101010101" pitchFamily="50" charset="-127"/>
                <a:ea typeface="나눔스퀘어" panose="020B0600000101010101"/>
              </a:endParaRPr>
            </a:p>
          </p:txBody>
        </p:sp>
        <p:sp>
          <p:nvSpPr>
            <p:cNvPr id="80" name="순서도: 준비 79">
              <a:extLst>
                <a:ext uri="{FF2B5EF4-FFF2-40B4-BE49-F238E27FC236}">
                  <a16:creationId xmlns:a16="http://schemas.microsoft.com/office/drawing/2014/main" id="{856A2CC4-2E10-4462-B292-F0955B44356F}"/>
                </a:ext>
              </a:extLst>
            </p:cNvPr>
            <p:cNvSpPr/>
            <p:nvPr/>
          </p:nvSpPr>
          <p:spPr>
            <a:xfrm>
              <a:off x="4492556" y="3666666"/>
              <a:ext cx="400201" cy="375532"/>
            </a:xfrm>
            <a:prstGeom prst="flowChartPreparati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endParaRPr>
            </a:p>
          </p:txBody>
        </p:sp>
        <p:sp>
          <p:nvSpPr>
            <p:cNvPr id="81" name="순서도: 준비 80">
              <a:extLst>
                <a:ext uri="{FF2B5EF4-FFF2-40B4-BE49-F238E27FC236}">
                  <a16:creationId xmlns:a16="http://schemas.microsoft.com/office/drawing/2014/main" id="{D6B698E4-57AB-4F2A-85AF-1040D3E8092C}"/>
                </a:ext>
              </a:extLst>
            </p:cNvPr>
            <p:cNvSpPr/>
            <p:nvPr/>
          </p:nvSpPr>
          <p:spPr>
            <a:xfrm>
              <a:off x="4181940" y="3854432"/>
              <a:ext cx="400201" cy="375532"/>
            </a:xfrm>
            <a:prstGeom prst="flowChartPreparati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endParaRPr>
            </a:p>
          </p:txBody>
        </p:sp>
        <p:sp>
          <p:nvSpPr>
            <p:cNvPr id="82" name="순서도: 준비 81">
              <a:extLst>
                <a:ext uri="{FF2B5EF4-FFF2-40B4-BE49-F238E27FC236}">
                  <a16:creationId xmlns:a16="http://schemas.microsoft.com/office/drawing/2014/main" id="{14DFF840-8667-479F-A212-600D8216D54B}"/>
                </a:ext>
              </a:extLst>
            </p:cNvPr>
            <p:cNvSpPr/>
            <p:nvPr/>
          </p:nvSpPr>
          <p:spPr>
            <a:xfrm>
              <a:off x="3867613" y="3664266"/>
              <a:ext cx="400201" cy="375532"/>
            </a:xfrm>
            <a:prstGeom prst="flowChartPreparatio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endParaRPr>
            </a:p>
          </p:txBody>
        </p:sp>
        <p:sp>
          <p:nvSpPr>
            <p:cNvPr id="83" name="순서도: 준비 82">
              <a:extLst>
                <a:ext uri="{FF2B5EF4-FFF2-40B4-BE49-F238E27FC236}">
                  <a16:creationId xmlns:a16="http://schemas.microsoft.com/office/drawing/2014/main" id="{5B1BEA72-5E9B-43F8-A36F-F2DFFD0DBD9B}"/>
                </a:ext>
              </a:extLst>
            </p:cNvPr>
            <p:cNvSpPr/>
            <p:nvPr/>
          </p:nvSpPr>
          <p:spPr>
            <a:xfrm>
              <a:off x="4813132" y="3485469"/>
              <a:ext cx="400201" cy="375532"/>
            </a:xfrm>
            <a:prstGeom prst="flowChartPreparatio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endParaRPr>
            </a:p>
          </p:txBody>
        </p:sp>
        <p:sp>
          <p:nvSpPr>
            <p:cNvPr id="84" name="순서도: 준비 83">
              <a:extLst>
                <a:ext uri="{FF2B5EF4-FFF2-40B4-BE49-F238E27FC236}">
                  <a16:creationId xmlns:a16="http://schemas.microsoft.com/office/drawing/2014/main" id="{2C52B1A5-444D-4987-A0FD-4959003668E7}"/>
                </a:ext>
              </a:extLst>
            </p:cNvPr>
            <p:cNvSpPr/>
            <p:nvPr/>
          </p:nvSpPr>
          <p:spPr>
            <a:xfrm>
              <a:off x="4813132" y="3850270"/>
              <a:ext cx="400201" cy="375532"/>
            </a:xfrm>
            <a:prstGeom prst="flowChartPreparati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F1A9217-4557-42A6-A687-AAB48B682391}"/>
                </a:ext>
              </a:extLst>
            </p:cNvPr>
            <p:cNvSpPr/>
            <p:nvPr/>
          </p:nvSpPr>
          <p:spPr>
            <a:xfrm>
              <a:off x="3868752" y="3763387"/>
              <a:ext cx="402483" cy="1738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>
                  <a:solidFill>
                    <a:prstClr val="black"/>
                  </a:solidFill>
                  <a:latin typeface="나눔스퀘어" panose="020B0600000101010101" pitchFamily="50" charset="-127"/>
                  <a:ea typeface="나눔스퀘어" panose="020B0600000101010101"/>
                </a:rPr>
                <a:t>레이블</a:t>
              </a:r>
              <a:endParaRPr lang="ko-KR" altLang="en-US" sz="800" dirty="0">
                <a:latin typeface="나눔스퀘어" panose="020B0600000101010101" pitchFamily="50" charset="-127"/>
                <a:ea typeface="나눔스퀘어" panose="020B0600000101010101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66B5CF3-500D-424D-ABDC-1A0358F2D134}"/>
                </a:ext>
              </a:extLst>
            </p:cNvPr>
            <p:cNvSpPr/>
            <p:nvPr/>
          </p:nvSpPr>
          <p:spPr>
            <a:xfrm>
              <a:off x="4225480" y="3905712"/>
              <a:ext cx="318632" cy="2731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>
                  <a:latin typeface="나눔스퀘어" panose="020B0600000101010101" pitchFamily="50" charset="-127"/>
                  <a:ea typeface="나눔스퀘어" panose="020B0600000101010101"/>
                </a:rPr>
                <a:t>GPS</a:t>
              </a:r>
              <a:br>
                <a:rPr lang="en-US" altLang="ko-KR" sz="800" dirty="0">
                  <a:latin typeface="나눔스퀘어" panose="020B0600000101010101" pitchFamily="50" charset="-127"/>
                  <a:ea typeface="나눔스퀘어" panose="020B0600000101010101"/>
                </a:rPr>
              </a:br>
              <a:r>
                <a:rPr lang="ko-KR" altLang="en-US" sz="800" dirty="0">
                  <a:latin typeface="나눔스퀘어" panose="020B0600000101010101" pitchFamily="50" charset="-127"/>
                  <a:ea typeface="나눔스퀘어" panose="020B0600000101010101"/>
                </a:rPr>
                <a:t>위치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2515AF4-F0DC-4D59-8742-86827EA3A9E0}"/>
                </a:ext>
              </a:extLst>
            </p:cNvPr>
            <p:cNvSpPr/>
            <p:nvPr/>
          </p:nvSpPr>
          <p:spPr>
            <a:xfrm>
              <a:off x="4795072" y="3565361"/>
              <a:ext cx="432617" cy="2731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dirty="0">
                  <a:latin typeface="나눔스퀘어" panose="020B0600000101010101" pitchFamily="50" charset="-127"/>
                  <a:ea typeface="나눔스퀘어" panose="020B0600000101010101"/>
                </a:rPr>
                <a:t>앱 사용</a:t>
              </a:r>
              <a:br>
                <a:rPr lang="en-US" altLang="ko-KR" sz="800" dirty="0">
                  <a:latin typeface="나눔스퀘어" panose="020B0600000101010101" pitchFamily="50" charset="-127"/>
                  <a:ea typeface="나눔스퀘어" panose="020B0600000101010101"/>
                </a:rPr>
              </a:br>
              <a:r>
                <a:rPr lang="ko-KR" altLang="en-US" sz="800" dirty="0">
                  <a:latin typeface="나눔스퀘어" panose="020B0600000101010101" pitchFamily="50" charset="-127"/>
                  <a:ea typeface="나눔스퀘어" panose="020B0600000101010101"/>
                </a:rPr>
                <a:t>정보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5A737AA-EABA-41FD-8687-42D7060842A6}"/>
                </a:ext>
              </a:extLst>
            </p:cNvPr>
            <p:cNvSpPr/>
            <p:nvPr/>
          </p:nvSpPr>
          <p:spPr>
            <a:xfrm>
              <a:off x="4850047" y="3907306"/>
              <a:ext cx="318632" cy="2731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dirty="0">
                  <a:latin typeface="나눔스퀘어" panose="020B0600000101010101" pitchFamily="50" charset="-127"/>
                  <a:ea typeface="나눔스퀘어" panose="020B0600000101010101"/>
                </a:rPr>
                <a:t>배경</a:t>
              </a:r>
              <a:br>
                <a:rPr lang="en-US" altLang="ko-KR" sz="800" dirty="0">
                  <a:latin typeface="나눔스퀘어" panose="020B0600000101010101" pitchFamily="50" charset="-127"/>
                  <a:ea typeface="나눔스퀘어" panose="020B0600000101010101"/>
                </a:rPr>
              </a:br>
              <a:r>
                <a:rPr lang="ko-KR" altLang="en-US" sz="800" dirty="0">
                  <a:latin typeface="나눔스퀘어" panose="020B0600000101010101" pitchFamily="50" charset="-127"/>
                  <a:ea typeface="나눔스퀘어" panose="020B0600000101010101"/>
                </a:rPr>
                <a:t>소음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AA56BF8-B767-4848-B064-21A297444365}"/>
                </a:ext>
              </a:extLst>
            </p:cNvPr>
            <p:cNvSpPr/>
            <p:nvPr/>
          </p:nvSpPr>
          <p:spPr>
            <a:xfrm>
              <a:off x="4543183" y="3774808"/>
              <a:ext cx="318632" cy="1738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dirty="0">
                  <a:latin typeface="나눔스퀘어" panose="020B0600000101010101" pitchFamily="50" charset="-127"/>
                  <a:ea typeface="나눔스퀘어" panose="020B0600000101010101"/>
                </a:rPr>
                <a:t>날씨</a:t>
              </a:r>
            </a:p>
          </p:txBody>
        </p:sp>
        <p:sp>
          <p:nvSpPr>
            <p:cNvPr id="92" name="모서리가 둥근 직사각형 55">
              <a:extLst>
                <a:ext uri="{FF2B5EF4-FFF2-40B4-BE49-F238E27FC236}">
                  <a16:creationId xmlns:a16="http://schemas.microsoft.com/office/drawing/2014/main" id="{266FD38D-DABE-4487-9D7A-71A5DBF020F1}"/>
                </a:ext>
              </a:extLst>
            </p:cNvPr>
            <p:cNvSpPr/>
            <p:nvPr/>
          </p:nvSpPr>
          <p:spPr>
            <a:xfrm>
              <a:off x="3873183" y="4266562"/>
              <a:ext cx="669454" cy="357095"/>
            </a:xfrm>
            <a:prstGeom prst="roundRect">
              <a:avLst>
                <a:gd name="adj" fmla="val 26509"/>
              </a:avLst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/>
                </a:rPr>
                <a:t>데이터 관리</a:t>
              </a:r>
            </a:p>
          </p:txBody>
        </p:sp>
        <p:pic>
          <p:nvPicPr>
            <p:cNvPr id="2056" name="Picture 8" descr="File:Folder open alt font awesome.svg - Wikimedia Commons">
              <a:extLst>
                <a:ext uri="{FF2B5EF4-FFF2-40B4-BE49-F238E27FC236}">
                  <a16:creationId xmlns:a16="http://schemas.microsoft.com/office/drawing/2014/main" id="{9BA27C75-7883-4F84-9008-596DA0B05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353" y="4358869"/>
              <a:ext cx="282148" cy="282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모서리가 둥근 직사각형 55">
              <a:extLst>
                <a:ext uri="{FF2B5EF4-FFF2-40B4-BE49-F238E27FC236}">
                  <a16:creationId xmlns:a16="http://schemas.microsoft.com/office/drawing/2014/main" id="{689DFF0D-304F-4C66-BFAA-7D142B79FAA9}"/>
                </a:ext>
              </a:extLst>
            </p:cNvPr>
            <p:cNvSpPr/>
            <p:nvPr/>
          </p:nvSpPr>
          <p:spPr>
            <a:xfrm>
              <a:off x="4543381" y="4266562"/>
              <a:ext cx="678251" cy="359495"/>
            </a:xfrm>
            <a:prstGeom prst="roundRect">
              <a:avLst>
                <a:gd name="adj" fmla="val 2650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t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/>
                </a:rPr>
                <a:t>데이터 송수신</a:t>
              </a:r>
              <a:endPara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endParaRPr>
            </a:p>
          </p:txBody>
        </p:sp>
        <p:pic>
          <p:nvPicPr>
            <p:cNvPr id="2066" name="Picture 18" descr="Wifi Symbol transparent PNG - StickPNG">
              <a:extLst>
                <a:ext uri="{FF2B5EF4-FFF2-40B4-BE49-F238E27FC236}">
                  <a16:creationId xmlns:a16="http://schemas.microsoft.com/office/drawing/2014/main" id="{C8E02FEF-4E8C-49AC-9F02-5AC5B70A5E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349" y="4389806"/>
              <a:ext cx="241557" cy="241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7DB0EC9-16F4-4457-8627-7B80D6E0335E}"/>
              </a:ext>
            </a:extLst>
          </p:cNvPr>
          <p:cNvSpPr/>
          <p:nvPr/>
        </p:nvSpPr>
        <p:spPr>
          <a:xfrm>
            <a:off x="7192859" y="1674252"/>
            <a:ext cx="1318356" cy="8950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58C000-6AD2-45B7-B3EA-CF1AE4E8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나눔스퀘어" panose="020B0600000101010101"/>
              </a:rPr>
              <a:t>I. </a:t>
            </a:r>
            <a:r>
              <a:rPr lang="ko-KR" altLang="en-US" dirty="0" err="1">
                <a:ea typeface="나눔스퀘어" panose="020B0600000101010101"/>
              </a:rPr>
              <a:t>라이프로깅</a:t>
            </a:r>
            <a:r>
              <a:rPr lang="ko-KR" altLang="en-US" dirty="0">
                <a:ea typeface="나눔스퀘어" panose="020B0600000101010101"/>
              </a:rPr>
              <a:t> 시스템의 구성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AE75BB-0058-481E-8CE5-DF672D25C593}"/>
              </a:ext>
            </a:extLst>
          </p:cNvPr>
          <p:cNvSpPr txBox="1"/>
          <p:nvPr/>
        </p:nvSpPr>
        <p:spPr>
          <a:xfrm>
            <a:off x="5290042" y="5670490"/>
            <a:ext cx="2522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OTF ExtraBold" panose="020B0600000101010101"/>
              </a:rPr>
              <a:t>안드로이드 스마트폰 </a:t>
            </a:r>
            <a:r>
              <a:rPr lang="en-US" altLang="ko-KR" sz="1000" b="1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OTF ExtraBold" panose="020B0600000101010101"/>
              </a:rPr>
              <a:t>&amp;</a:t>
            </a:r>
            <a:r>
              <a:rPr lang="ko-KR" altLang="en-US" sz="1000" b="1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OTF ExtraBold" panose="020B0600000101010101"/>
              </a:rPr>
              <a:t> 앱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OTF ExtraBold" panose="020B0600000101010101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</a:b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센서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사용자 데이터 기록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서버로 데이터 전송 및 수신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/>
            </a:endParaRPr>
          </a:p>
        </p:txBody>
      </p:sp>
      <p:pic>
        <p:nvPicPr>
          <p:cNvPr id="21" name="Picture 2" descr="클라우드 png에 대한 이미지 검색결과">
            <a:extLst>
              <a:ext uri="{FF2B5EF4-FFF2-40B4-BE49-F238E27FC236}">
                <a16:creationId xmlns:a16="http://schemas.microsoft.com/office/drawing/2014/main" id="{9F614ACE-F06A-43E5-8B02-81ED34BC4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0" t="15730" b="15292"/>
          <a:stretch/>
        </p:blipFill>
        <p:spPr bwMode="auto">
          <a:xfrm>
            <a:off x="4591983" y="1625263"/>
            <a:ext cx="1401245" cy="99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5EC5EB18-C57E-4F35-8D64-A978EEFCD8B3}"/>
              </a:ext>
            </a:extLst>
          </p:cNvPr>
          <p:cNvGrpSpPr/>
          <p:nvPr/>
        </p:nvGrpSpPr>
        <p:grpSpPr>
          <a:xfrm>
            <a:off x="5720444" y="2859799"/>
            <a:ext cx="1387026" cy="980091"/>
            <a:chOff x="6267795" y="2891994"/>
            <a:chExt cx="1047013" cy="739833"/>
          </a:xfrm>
        </p:grpSpPr>
        <p:pic>
          <p:nvPicPr>
            <p:cNvPr id="17" name="Picture 2" descr="클라우드 png에 대한 이미지 검색결과">
              <a:extLst>
                <a:ext uri="{FF2B5EF4-FFF2-40B4-BE49-F238E27FC236}">
                  <a16:creationId xmlns:a16="http://schemas.microsoft.com/office/drawing/2014/main" id="{A6AC58C8-7654-4065-B5E1-E5BE60EED9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250" t="15730" b="15292"/>
            <a:stretch/>
          </p:blipFill>
          <p:spPr bwMode="auto">
            <a:xfrm>
              <a:off x="6267795" y="2891994"/>
              <a:ext cx="1047013" cy="739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2" descr="Image result for etri png">
              <a:extLst>
                <a:ext uri="{FF2B5EF4-FFF2-40B4-BE49-F238E27FC236}">
                  <a16:creationId xmlns:a16="http://schemas.microsoft.com/office/drawing/2014/main" id="{1E1F312B-BE34-4F47-B306-274F3F91D3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9535" y="3318673"/>
              <a:ext cx="537389" cy="11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9E79A6E-0BD4-4816-82D3-D42DA2ACF6DA}"/>
              </a:ext>
            </a:extLst>
          </p:cNvPr>
          <p:cNvGrpSpPr/>
          <p:nvPr/>
        </p:nvGrpSpPr>
        <p:grpSpPr>
          <a:xfrm>
            <a:off x="7096567" y="1571214"/>
            <a:ext cx="1542686" cy="1090082"/>
            <a:chOff x="7940128" y="1721849"/>
            <a:chExt cx="1047013" cy="739833"/>
          </a:xfrm>
        </p:grpSpPr>
        <p:pic>
          <p:nvPicPr>
            <p:cNvPr id="48" name="Picture 2" descr="클라우드 png에 대한 이미지 검색결과">
              <a:extLst>
                <a:ext uri="{FF2B5EF4-FFF2-40B4-BE49-F238E27FC236}">
                  <a16:creationId xmlns:a16="http://schemas.microsoft.com/office/drawing/2014/main" id="{3DE70488-A7D6-4A34-B96A-607560E0AE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250" t="15730" b="15292"/>
            <a:stretch/>
          </p:blipFill>
          <p:spPr bwMode="auto">
            <a:xfrm>
              <a:off x="7940128" y="1721849"/>
              <a:ext cx="1047013" cy="739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Empatica and BARDA Join Forces to Validate Wearable System That ...">
              <a:extLst>
                <a:ext uri="{FF2B5EF4-FFF2-40B4-BE49-F238E27FC236}">
                  <a16:creationId xmlns:a16="http://schemas.microsoft.com/office/drawing/2014/main" id="{264C41E7-1755-438D-9791-F40615388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1549" y="2117549"/>
              <a:ext cx="723386" cy="163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45A3A96-BE35-4D8A-BC67-D37DD377450D}"/>
              </a:ext>
            </a:extLst>
          </p:cNvPr>
          <p:cNvSpPr txBox="1"/>
          <p:nvPr/>
        </p:nvSpPr>
        <p:spPr>
          <a:xfrm>
            <a:off x="9037109" y="4024516"/>
            <a:ext cx="1231427" cy="223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OTF ExtraBold" panose="020B0600000101010101"/>
              </a:rPr>
              <a:t>E4 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OTF ExtraBold" panose="020B0600000101010101"/>
              </a:rPr>
              <a:t>신체 착용 센서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OTF ExtraBold" panose="020B0600000101010101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A526676-066D-4CD7-AAAE-B4E7EA9C227F}"/>
              </a:ext>
            </a:extLst>
          </p:cNvPr>
          <p:cNvCxnSpPr>
            <a:cxnSpLocks/>
            <a:stCxn id="56" idx="3"/>
            <a:endCxn id="78" idx="1"/>
          </p:cNvCxnSpPr>
          <p:nvPr/>
        </p:nvCxnSpPr>
        <p:spPr>
          <a:xfrm flipV="1">
            <a:off x="2967396" y="3367360"/>
            <a:ext cx="644882" cy="3631"/>
          </a:xfrm>
          <a:prstGeom prst="straightConnector1">
            <a:avLst/>
          </a:prstGeom>
          <a:ln w="19050">
            <a:solidFill>
              <a:srgbClr val="47E79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47">
            <a:extLst>
              <a:ext uri="{FF2B5EF4-FFF2-40B4-BE49-F238E27FC236}">
                <a16:creationId xmlns:a16="http://schemas.microsoft.com/office/drawing/2014/main" id="{B9263F34-C650-4A10-A953-6993BA7BCFE4}"/>
              </a:ext>
            </a:extLst>
          </p:cNvPr>
          <p:cNvCxnSpPr>
            <a:cxnSpLocks/>
            <a:stCxn id="78" idx="0"/>
            <a:endCxn id="21" idx="1"/>
          </p:cNvCxnSpPr>
          <p:nvPr/>
        </p:nvCxnSpPr>
        <p:spPr>
          <a:xfrm rot="5400000" flipH="1" flipV="1">
            <a:off x="3678121" y="2252698"/>
            <a:ext cx="1046228" cy="781496"/>
          </a:xfrm>
          <a:prstGeom prst="bentConnector2">
            <a:avLst/>
          </a:prstGeom>
          <a:ln w="1905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CBDDB3A8-5397-42C2-9BEF-52872CBBA274}"/>
              </a:ext>
            </a:extLst>
          </p:cNvPr>
          <p:cNvGrpSpPr/>
          <p:nvPr/>
        </p:nvGrpSpPr>
        <p:grpSpPr>
          <a:xfrm>
            <a:off x="7229705" y="2938976"/>
            <a:ext cx="2883246" cy="1031304"/>
            <a:chOff x="8000999" y="3080638"/>
            <a:chExt cx="2176338" cy="778451"/>
          </a:xfrm>
        </p:grpSpPr>
        <p:pic>
          <p:nvPicPr>
            <p:cNvPr id="58" name="Picture 4" descr="Real-time physiological signals - E4 EDA/GSR sensor">
              <a:extLst>
                <a:ext uri="{FF2B5EF4-FFF2-40B4-BE49-F238E27FC236}">
                  <a16:creationId xmlns:a16="http://schemas.microsoft.com/office/drawing/2014/main" id="{C97D286E-B515-466F-B4D5-5204ED8A15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7" t="33619" r="77040" b="39401"/>
            <a:stretch/>
          </p:blipFill>
          <p:spPr bwMode="auto">
            <a:xfrm>
              <a:off x="8000999" y="3222519"/>
              <a:ext cx="938150" cy="540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 descr="E4 wristband | Real-time physiological signals | Wearable PPG, EDA ...">
              <a:extLst>
                <a:ext uri="{FF2B5EF4-FFF2-40B4-BE49-F238E27FC236}">
                  <a16:creationId xmlns:a16="http://schemas.microsoft.com/office/drawing/2014/main" id="{4E17B1DA-25E7-44DF-B74B-47C6682B59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5107" y="3080638"/>
              <a:ext cx="722230" cy="778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2" name="Picture 24" descr="Usb Icon Png - Usb Cable Vector Png , Transparent Cartoon, Free ...">
              <a:extLst>
                <a:ext uri="{FF2B5EF4-FFF2-40B4-BE49-F238E27FC236}">
                  <a16:creationId xmlns:a16="http://schemas.microsoft.com/office/drawing/2014/main" id="{261F1EA5-244C-42EA-98FB-392136A984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8890663" y="3257929"/>
              <a:ext cx="450753" cy="519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88D3A84F-AC11-4BE0-90A6-BC45CAFB253F}"/>
              </a:ext>
            </a:extLst>
          </p:cNvPr>
          <p:cNvCxnSpPr>
            <a:cxnSpLocks/>
            <a:stCxn id="58" idx="0"/>
            <a:endCxn id="10" idx="2"/>
          </p:cNvCxnSpPr>
          <p:nvPr/>
        </p:nvCxnSpPr>
        <p:spPr>
          <a:xfrm flipV="1">
            <a:off x="7851143" y="2569334"/>
            <a:ext cx="894" cy="557608"/>
          </a:xfrm>
          <a:prstGeom prst="straightConnector1">
            <a:avLst/>
          </a:prstGeom>
          <a:ln w="1905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47">
            <a:extLst>
              <a:ext uri="{FF2B5EF4-FFF2-40B4-BE49-F238E27FC236}">
                <a16:creationId xmlns:a16="http://schemas.microsoft.com/office/drawing/2014/main" id="{49222D00-C22E-45CE-8E26-CF0844C2E00C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4847118" y="3839890"/>
            <a:ext cx="1566839" cy="1651074"/>
          </a:xfrm>
          <a:prstGeom prst="bentConnector2">
            <a:avLst/>
          </a:prstGeom>
          <a:ln w="19050">
            <a:solidFill>
              <a:srgbClr val="01378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47">
            <a:extLst>
              <a:ext uri="{FF2B5EF4-FFF2-40B4-BE49-F238E27FC236}">
                <a16:creationId xmlns:a16="http://schemas.microsoft.com/office/drawing/2014/main" id="{B9117E78-CBA9-469C-B2BC-F6BD80A6566B}"/>
              </a:ext>
            </a:extLst>
          </p:cNvPr>
          <p:cNvCxnSpPr>
            <a:cxnSpLocks/>
            <a:stCxn id="21" idx="3"/>
            <a:endCxn id="17" idx="0"/>
          </p:cNvCxnSpPr>
          <p:nvPr/>
        </p:nvCxnSpPr>
        <p:spPr>
          <a:xfrm>
            <a:off x="5993228" y="2120332"/>
            <a:ext cx="420729" cy="739467"/>
          </a:xfrm>
          <a:prstGeom prst="bentConnector2">
            <a:avLst/>
          </a:prstGeom>
          <a:ln w="1905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47">
            <a:extLst>
              <a:ext uri="{FF2B5EF4-FFF2-40B4-BE49-F238E27FC236}">
                <a16:creationId xmlns:a16="http://schemas.microsoft.com/office/drawing/2014/main" id="{14E712E5-EC50-4436-9BF3-DD4D27441334}"/>
              </a:ext>
            </a:extLst>
          </p:cNvPr>
          <p:cNvCxnSpPr>
            <a:cxnSpLocks/>
            <a:stCxn id="10" idx="1"/>
            <a:endCxn id="17" idx="0"/>
          </p:cNvCxnSpPr>
          <p:nvPr/>
        </p:nvCxnSpPr>
        <p:spPr>
          <a:xfrm rot="10800000" flipV="1">
            <a:off x="6413957" y="2121793"/>
            <a:ext cx="778902" cy="738006"/>
          </a:xfrm>
          <a:prstGeom prst="bentConnector2">
            <a:avLst/>
          </a:prstGeom>
          <a:ln w="1905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A657ED56-6627-4924-8F74-7F55F5415C0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633" y="2953334"/>
            <a:ext cx="1261763" cy="83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1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2ED12B8-366D-4187-BECB-83328E57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실험 일정 및 프로토콜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5E200B7-ADBF-427F-AA5E-250A1628CF3E}"/>
              </a:ext>
            </a:extLst>
          </p:cNvPr>
          <p:cNvSpPr/>
          <p:nvPr/>
        </p:nvSpPr>
        <p:spPr>
          <a:xfrm>
            <a:off x="116394" y="4774894"/>
            <a:ext cx="11979860" cy="18685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926452-1938-4432-97B8-DB0D8A8F68CB}"/>
              </a:ext>
            </a:extLst>
          </p:cNvPr>
          <p:cNvSpPr>
            <a:spLocks noChangeAspect="1"/>
          </p:cNvSpPr>
          <p:nvPr/>
        </p:nvSpPr>
        <p:spPr>
          <a:xfrm>
            <a:off x="348601" y="4768428"/>
            <a:ext cx="220134" cy="2201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8AC5AD-FEB1-4E6A-A334-13E9BD59EB9C}"/>
              </a:ext>
            </a:extLst>
          </p:cNvPr>
          <p:cNvSpPr txBox="1"/>
          <p:nvPr/>
        </p:nvSpPr>
        <p:spPr>
          <a:xfrm>
            <a:off x="455915" y="1755859"/>
            <a:ext cx="2256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참여 동의서 취득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수면 관련 설문 응답 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Withings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계정 생성 및 센서 등록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센서 배포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78475F-AE38-43BA-9176-C484E0135942}"/>
              </a:ext>
            </a:extLst>
          </p:cNvPr>
          <p:cNvSpPr/>
          <p:nvPr/>
        </p:nvSpPr>
        <p:spPr>
          <a:xfrm>
            <a:off x="926919" y="4728940"/>
            <a:ext cx="5320983" cy="2972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i="1" dirty="0">
                <a:solidFill>
                  <a:schemeClr val="tx1"/>
                </a:solidFill>
              </a:rPr>
              <a:t>실험</a:t>
            </a:r>
            <a:r>
              <a:rPr lang="en-US" altLang="ko-KR" sz="1000" i="1" dirty="0">
                <a:solidFill>
                  <a:schemeClr val="tx1"/>
                </a:solidFill>
              </a:rPr>
              <a:t>1</a:t>
            </a:r>
            <a:r>
              <a:rPr lang="ko-KR" altLang="en-US" sz="1000" i="1" dirty="0">
                <a:solidFill>
                  <a:schemeClr val="tx1"/>
                </a:solidFill>
              </a:rPr>
              <a:t>일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1ACD2D6-C3E2-490E-B232-83A749BC97FA}"/>
              </a:ext>
            </a:extLst>
          </p:cNvPr>
          <p:cNvCxnSpPr>
            <a:cxnSpLocks/>
            <a:stCxn id="5" idx="0"/>
            <a:endCxn id="29" idx="1"/>
          </p:cNvCxnSpPr>
          <p:nvPr/>
        </p:nvCxnSpPr>
        <p:spPr>
          <a:xfrm flipH="1" flipV="1">
            <a:off x="455915" y="2140580"/>
            <a:ext cx="2753" cy="2627848"/>
          </a:xfrm>
          <a:prstGeom prst="straightConnector1">
            <a:avLst/>
          </a:prstGeom>
          <a:ln w="19050">
            <a:solidFill>
              <a:srgbClr val="ED7D3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1729A0BB-A085-4B46-9A45-015010E5FFD9}"/>
              </a:ext>
            </a:extLst>
          </p:cNvPr>
          <p:cNvSpPr>
            <a:spLocks noChangeAspect="1"/>
          </p:cNvSpPr>
          <p:nvPr/>
        </p:nvSpPr>
        <p:spPr>
          <a:xfrm>
            <a:off x="636472" y="4776055"/>
            <a:ext cx="220134" cy="2201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8362E7-19BE-406C-9C08-1F453ED0BA8F}"/>
              </a:ext>
            </a:extLst>
          </p:cNvPr>
          <p:cNvSpPr txBox="1"/>
          <p:nvPr/>
        </p:nvSpPr>
        <p:spPr>
          <a:xfrm>
            <a:off x="748551" y="2660658"/>
            <a:ext cx="279715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Withings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수면 트래킹 매트 설치 및 앱 설정</a:t>
            </a:r>
            <a:b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E4 Manager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설치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11F0E93-98FB-4F86-A3C4-69006E9DD6F3}"/>
              </a:ext>
            </a:extLst>
          </p:cNvPr>
          <p:cNvCxnSpPr>
            <a:cxnSpLocks/>
            <a:stCxn id="18" idx="0"/>
            <a:endCxn id="38" idx="1"/>
          </p:cNvCxnSpPr>
          <p:nvPr/>
        </p:nvCxnSpPr>
        <p:spPr>
          <a:xfrm flipV="1">
            <a:off x="746539" y="2876102"/>
            <a:ext cx="2012" cy="1899953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1A88B81F-6C8E-455D-A86D-F61D6941937E}"/>
              </a:ext>
            </a:extLst>
          </p:cNvPr>
          <p:cNvSpPr>
            <a:spLocks noChangeAspect="1"/>
          </p:cNvSpPr>
          <p:nvPr/>
        </p:nvSpPr>
        <p:spPr>
          <a:xfrm>
            <a:off x="951912" y="4770574"/>
            <a:ext cx="220134" cy="2201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2A9B8A-DBA2-4E8F-89C9-5FAC1AD318D7}"/>
              </a:ext>
            </a:extLst>
          </p:cNvPr>
          <p:cNvSpPr txBox="1"/>
          <p:nvPr/>
        </p:nvSpPr>
        <p:spPr>
          <a:xfrm rot="20201529">
            <a:off x="961184" y="3295955"/>
            <a:ext cx="225646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E4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착용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1B1DEDE-60FF-49FD-810B-550A3283D809}"/>
              </a:ext>
            </a:extLst>
          </p:cNvPr>
          <p:cNvCxnSpPr>
            <a:cxnSpLocks/>
            <a:stCxn id="33" idx="0"/>
            <a:endCxn id="45" idx="1"/>
          </p:cNvCxnSpPr>
          <p:nvPr/>
        </p:nvCxnSpPr>
        <p:spPr>
          <a:xfrm flipH="1" flipV="1">
            <a:off x="1053256" y="3873169"/>
            <a:ext cx="8723" cy="897405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EC2755B3-5E28-4D38-8A12-0B19333E6C2E}"/>
              </a:ext>
            </a:extLst>
          </p:cNvPr>
          <p:cNvSpPr>
            <a:spLocks noChangeAspect="1"/>
          </p:cNvSpPr>
          <p:nvPr/>
        </p:nvSpPr>
        <p:spPr>
          <a:xfrm>
            <a:off x="1639729" y="4775884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9C45CCF-B364-48BB-847F-D3942B03EA7C}"/>
              </a:ext>
            </a:extLst>
          </p:cNvPr>
          <p:cNvSpPr>
            <a:spLocks noChangeAspect="1"/>
          </p:cNvSpPr>
          <p:nvPr/>
        </p:nvSpPr>
        <p:spPr>
          <a:xfrm>
            <a:off x="2024320" y="4775884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D5913D9-1767-4CC2-B342-48B7FA129A05}"/>
              </a:ext>
            </a:extLst>
          </p:cNvPr>
          <p:cNvSpPr>
            <a:spLocks noChangeAspect="1"/>
          </p:cNvSpPr>
          <p:nvPr/>
        </p:nvSpPr>
        <p:spPr>
          <a:xfrm>
            <a:off x="2277415" y="4775884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FE6FC36-3731-414D-A325-B18B20A8C333}"/>
              </a:ext>
            </a:extLst>
          </p:cNvPr>
          <p:cNvSpPr>
            <a:spLocks noChangeAspect="1"/>
          </p:cNvSpPr>
          <p:nvPr/>
        </p:nvSpPr>
        <p:spPr>
          <a:xfrm>
            <a:off x="2513883" y="4775884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9D1CB0E-84ED-4802-A2E1-55DB13C48921}"/>
              </a:ext>
            </a:extLst>
          </p:cNvPr>
          <p:cNvSpPr>
            <a:spLocks noChangeAspect="1"/>
          </p:cNvSpPr>
          <p:nvPr/>
        </p:nvSpPr>
        <p:spPr>
          <a:xfrm>
            <a:off x="2697102" y="4768932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9706F55-82D4-4A3B-82D7-B0A1DD5E88C3}"/>
              </a:ext>
            </a:extLst>
          </p:cNvPr>
          <p:cNvSpPr>
            <a:spLocks noChangeAspect="1"/>
          </p:cNvSpPr>
          <p:nvPr/>
        </p:nvSpPr>
        <p:spPr>
          <a:xfrm>
            <a:off x="2867355" y="4768428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</a:t>
            </a:r>
            <a:endParaRPr lang="ko-KR" altLang="en-US" sz="11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6284002-9027-45FF-9D4C-3B56600C8B91}"/>
              </a:ext>
            </a:extLst>
          </p:cNvPr>
          <p:cNvSpPr>
            <a:spLocks noChangeAspect="1"/>
          </p:cNvSpPr>
          <p:nvPr/>
        </p:nvSpPr>
        <p:spPr>
          <a:xfrm>
            <a:off x="3090909" y="4768793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7</a:t>
            </a:r>
            <a:endParaRPr lang="ko-KR" altLang="en-US" sz="11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591CE75-5E59-4431-B224-B14CFB935AE6}"/>
              </a:ext>
            </a:extLst>
          </p:cNvPr>
          <p:cNvSpPr>
            <a:spLocks noChangeAspect="1"/>
          </p:cNvSpPr>
          <p:nvPr/>
        </p:nvSpPr>
        <p:spPr>
          <a:xfrm>
            <a:off x="3878010" y="4768428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1565FDA-A736-4D9E-84B6-B6F403D1C8E7}"/>
              </a:ext>
            </a:extLst>
          </p:cNvPr>
          <p:cNvSpPr>
            <a:spLocks noChangeAspect="1"/>
          </p:cNvSpPr>
          <p:nvPr/>
        </p:nvSpPr>
        <p:spPr>
          <a:xfrm>
            <a:off x="4405613" y="4773229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9D2FE3A-5A50-4678-A9E4-0983F280B533}"/>
              </a:ext>
            </a:extLst>
          </p:cNvPr>
          <p:cNvSpPr>
            <a:spLocks noChangeAspect="1"/>
          </p:cNvSpPr>
          <p:nvPr/>
        </p:nvSpPr>
        <p:spPr>
          <a:xfrm>
            <a:off x="4295546" y="4770574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DC6CF95-8964-4942-A301-69D7729E18A3}"/>
              </a:ext>
            </a:extLst>
          </p:cNvPr>
          <p:cNvSpPr>
            <a:spLocks noChangeAspect="1"/>
          </p:cNvSpPr>
          <p:nvPr/>
        </p:nvSpPr>
        <p:spPr>
          <a:xfrm>
            <a:off x="4137798" y="4769833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9</a:t>
            </a:r>
            <a:endParaRPr lang="ko-KR" alt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34F2F4-4591-43E7-BF54-2C9A1F120543}"/>
              </a:ext>
            </a:extLst>
          </p:cNvPr>
          <p:cNvSpPr txBox="1"/>
          <p:nvPr/>
        </p:nvSpPr>
        <p:spPr>
          <a:xfrm>
            <a:off x="1689677" y="5246290"/>
            <a:ext cx="32814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수시로 레이블 입력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(10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이상 입력해야 합니다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B1CF69A-740C-421C-8842-5871F610E4B5}"/>
              </a:ext>
            </a:extLst>
          </p:cNvPr>
          <p:cNvCxnSpPr>
            <a:cxnSpLocks/>
          </p:cNvCxnSpPr>
          <p:nvPr/>
        </p:nvCxnSpPr>
        <p:spPr>
          <a:xfrm flipV="1">
            <a:off x="2130457" y="4968107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1EF1050-DF92-44E8-BFFA-ACF8F475BE6A}"/>
              </a:ext>
            </a:extLst>
          </p:cNvPr>
          <p:cNvCxnSpPr>
            <a:cxnSpLocks/>
          </p:cNvCxnSpPr>
          <p:nvPr/>
        </p:nvCxnSpPr>
        <p:spPr>
          <a:xfrm flipV="1">
            <a:off x="2383582" y="4981858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A0CDC39-F2D4-4D45-BCA3-532073C183D9}"/>
              </a:ext>
            </a:extLst>
          </p:cNvPr>
          <p:cNvCxnSpPr>
            <a:cxnSpLocks/>
          </p:cNvCxnSpPr>
          <p:nvPr/>
        </p:nvCxnSpPr>
        <p:spPr>
          <a:xfrm flipV="1">
            <a:off x="2620792" y="4981857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4396825-08CA-4A15-A90A-9F4FFE1F79CA}"/>
              </a:ext>
            </a:extLst>
          </p:cNvPr>
          <p:cNvCxnSpPr>
            <a:cxnSpLocks/>
          </p:cNvCxnSpPr>
          <p:nvPr/>
        </p:nvCxnSpPr>
        <p:spPr>
          <a:xfrm flipV="1">
            <a:off x="2799371" y="4981856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3E7397F-AF5D-4945-88DC-9787BC02A381}"/>
              </a:ext>
            </a:extLst>
          </p:cNvPr>
          <p:cNvCxnSpPr>
            <a:cxnSpLocks/>
          </p:cNvCxnSpPr>
          <p:nvPr/>
        </p:nvCxnSpPr>
        <p:spPr>
          <a:xfrm flipV="1">
            <a:off x="2986181" y="4974865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27EF6E3-5583-4504-9AFB-64214722B886}"/>
              </a:ext>
            </a:extLst>
          </p:cNvPr>
          <p:cNvCxnSpPr>
            <a:cxnSpLocks/>
          </p:cNvCxnSpPr>
          <p:nvPr/>
        </p:nvCxnSpPr>
        <p:spPr>
          <a:xfrm flipV="1">
            <a:off x="3442376" y="4968107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0E9173F-330F-496C-825B-23F8584AB211}"/>
              </a:ext>
            </a:extLst>
          </p:cNvPr>
          <p:cNvCxnSpPr>
            <a:cxnSpLocks/>
          </p:cNvCxnSpPr>
          <p:nvPr/>
        </p:nvCxnSpPr>
        <p:spPr>
          <a:xfrm flipV="1">
            <a:off x="3183589" y="4981344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6AC150A-30F9-4479-BE35-06FD1E7F5CAE}"/>
              </a:ext>
            </a:extLst>
          </p:cNvPr>
          <p:cNvCxnSpPr>
            <a:cxnSpLocks/>
          </p:cNvCxnSpPr>
          <p:nvPr/>
        </p:nvCxnSpPr>
        <p:spPr>
          <a:xfrm flipV="1">
            <a:off x="3979167" y="4968107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907F5A3-986E-49A8-AAD4-3671F89E952C}"/>
              </a:ext>
            </a:extLst>
          </p:cNvPr>
          <p:cNvCxnSpPr>
            <a:cxnSpLocks/>
          </p:cNvCxnSpPr>
          <p:nvPr/>
        </p:nvCxnSpPr>
        <p:spPr>
          <a:xfrm flipV="1">
            <a:off x="4236260" y="4981854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0C198CC-2BD5-46F5-A359-A373932490DC}"/>
              </a:ext>
            </a:extLst>
          </p:cNvPr>
          <p:cNvCxnSpPr>
            <a:cxnSpLocks/>
          </p:cNvCxnSpPr>
          <p:nvPr/>
        </p:nvCxnSpPr>
        <p:spPr>
          <a:xfrm flipV="1">
            <a:off x="4402805" y="4968107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68B22DA-29C0-4737-9E3B-18654F3D649D}"/>
              </a:ext>
            </a:extLst>
          </p:cNvPr>
          <p:cNvCxnSpPr>
            <a:cxnSpLocks/>
          </p:cNvCxnSpPr>
          <p:nvPr/>
        </p:nvCxnSpPr>
        <p:spPr>
          <a:xfrm flipV="1">
            <a:off x="4515339" y="4981344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68E0B0C-5B3C-473C-8004-D4529B211E9D}"/>
              </a:ext>
            </a:extLst>
          </p:cNvPr>
          <p:cNvCxnSpPr>
            <a:cxnSpLocks/>
          </p:cNvCxnSpPr>
          <p:nvPr/>
        </p:nvCxnSpPr>
        <p:spPr>
          <a:xfrm flipV="1">
            <a:off x="4669343" y="4974864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9686088E-F2C2-4B9D-B9C3-71FF808CE1FF}"/>
              </a:ext>
            </a:extLst>
          </p:cNvPr>
          <p:cNvSpPr>
            <a:spLocks noChangeAspect="1"/>
          </p:cNvSpPr>
          <p:nvPr/>
        </p:nvSpPr>
        <p:spPr>
          <a:xfrm>
            <a:off x="4710902" y="4768428"/>
            <a:ext cx="220134" cy="2201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C115017-235D-4F97-9202-19AAEA1F15D7}"/>
              </a:ext>
            </a:extLst>
          </p:cNvPr>
          <p:cNvSpPr txBox="1"/>
          <p:nvPr/>
        </p:nvSpPr>
        <p:spPr>
          <a:xfrm rot="20201529">
            <a:off x="4720655" y="2878157"/>
            <a:ext cx="225646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레이블 검토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39B7F4E-6F0D-40B1-9A67-326313D7422D}"/>
              </a:ext>
            </a:extLst>
          </p:cNvPr>
          <p:cNvCxnSpPr>
            <a:cxnSpLocks/>
            <a:stCxn id="6" idx="0"/>
            <a:endCxn id="76" idx="1"/>
          </p:cNvCxnSpPr>
          <p:nvPr/>
        </p:nvCxnSpPr>
        <p:spPr>
          <a:xfrm flipH="1" flipV="1">
            <a:off x="4812727" y="3455371"/>
            <a:ext cx="8242" cy="131305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90085CB-7CFD-4214-8B40-A0E90F96905B}"/>
              </a:ext>
            </a:extLst>
          </p:cNvPr>
          <p:cNvCxnSpPr>
            <a:cxnSpLocks/>
          </p:cNvCxnSpPr>
          <p:nvPr/>
        </p:nvCxnSpPr>
        <p:spPr>
          <a:xfrm flipV="1">
            <a:off x="1739017" y="4968107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E482AF04-1AD2-4F55-B08C-625EB13488DD}"/>
              </a:ext>
            </a:extLst>
          </p:cNvPr>
          <p:cNvSpPr>
            <a:spLocks noChangeAspect="1"/>
          </p:cNvSpPr>
          <p:nvPr/>
        </p:nvSpPr>
        <p:spPr>
          <a:xfrm>
            <a:off x="1184483" y="4771105"/>
            <a:ext cx="220134" cy="2201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75AAF229-9B79-4029-9947-C2DBB9E7CEE6}"/>
              </a:ext>
            </a:extLst>
          </p:cNvPr>
          <p:cNvCxnSpPr>
            <a:cxnSpLocks/>
            <a:stCxn id="86" idx="0"/>
            <a:endCxn id="91" idx="1"/>
          </p:cNvCxnSpPr>
          <p:nvPr/>
        </p:nvCxnSpPr>
        <p:spPr>
          <a:xfrm flipH="1" flipV="1">
            <a:off x="1292272" y="4059873"/>
            <a:ext cx="2278" cy="71123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FD3B03BF-C70C-4F30-8E1D-9BEAEC7EC365}"/>
              </a:ext>
            </a:extLst>
          </p:cNvPr>
          <p:cNvSpPr>
            <a:spLocks noChangeAspect="1"/>
          </p:cNvSpPr>
          <p:nvPr/>
        </p:nvSpPr>
        <p:spPr>
          <a:xfrm>
            <a:off x="1415140" y="4771699"/>
            <a:ext cx="220134" cy="2201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41B589C-C1EB-4F19-9415-6EDBDD0A8ABE}"/>
              </a:ext>
            </a:extLst>
          </p:cNvPr>
          <p:cNvCxnSpPr>
            <a:cxnSpLocks/>
            <a:stCxn id="88" idx="0"/>
            <a:endCxn id="93" idx="1"/>
          </p:cNvCxnSpPr>
          <p:nvPr/>
        </p:nvCxnSpPr>
        <p:spPr>
          <a:xfrm flipH="1" flipV="1">
            <a:off x="1523393" y="4246002"/>
            <a:ext cx="1814" cy="52569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D76CFD65-09DE-4296-958E-9E71747EB994}"/>
              </a:ext>
            </a:extLst>
          </p:cNvPr>
          <p:cNvSpPr txBox="1"/>
          <p:nvPr/>
        </p:nvSpPr>
        <p:spPr>
          <a:xfrm rot="20201529">
            <a:off x="1200200" y="3482659"/>
            <a:ext cx="225646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앱 로그인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F07E62B-8467-48EC-98FD-9BF0362A73D7}"/>
              </a:ext>
            </a:extLst>
          </p:cNvPr>
          <p:cNvSpPr txBox="1"/>
          <p:nvPr/>
        </p:nvSpPr>
        <p:spPr>
          <a:xfrm rot="20201529">
            <a:off x="1431321" y="3668788"/>
            <a:ext cx="225646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(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오전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설문 입력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30F3B7DB-BEC7-462E-BECB-DE47A92AA912}"/>
              </a:ext>
            </a:extLst>
          </p:cNvPr>
          <p:cNvSpPr>
            <a:spLocks noChangeAspect="1"/>
          </p:cNvSpPr>
          <p:nvPr/>
        </p:nvSpPr>
        <p:spPr>
          <a:xfrm>
            <a:off x="4948909" y="4766251"/>
            <a:ext cx="220134" cy="2201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1217F4-108C-4B80-9C00-243717F6F7A8}"/>
              </a:ext>
            </a:extLst>
          </p:cNvPr>
          <p:cNvSpPr txBox="1"/>
          <p:nvPr/>
        </p:nvSpPr>
        <p:spPr>
          <a:xfrm rot="20201529">
            <a:off x="4964319" y="3073111"/>
            <a:ext cx="225646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(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오후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설문 입력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0E0BEAB6-58E0-4335-86AF-C2FF409B5B5B}"/>
              </a:ext>
            </a:extLst>
          </p:cNvPr>
          <p:cNvCxnSpPr>
            <a:cxnSpLocks/>
            <a:stCxn id="104" idx="0"/>
            <a:endCxn id="105" idx="1"/>
          </p:cNvCxnSpPr>
          <p:nvPr/>
        </p:nvCxnSpPr>
        <p:spPr>
          <a:xfrm flipH="1" flipV="1">
            <a:off x="5056391" y="3650325"/>
            <a:ext cx="2585" cy="111592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>
            <a:extLst>
              <a:ext uri="{FF2B5EF4-FFF2-40B4-BE49-F238E27FC236}">
                <a16:creationId xmlns:a16="http://schemas.microsoft.com/office/drawing/2014/main" id="{C3DB376D-E432-4655-AC3A-09BEDCA22D7C}"/>
              </a:ext>
            </a:extLst>
          </p:cNvPr>
          <p:cNvSpPr>
            <a:spLocks noChangeAspect="1"/>
          </p:cNvSpPr>
          <p:nvPr/>
        </p:nvSpPr>
        <p:spPr>
          <a:xfrm>
            <a:off x="5181480" y="4766782"/>
            <a:ext cx="220134" cy="2201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00601F5-F396-4742-9F43-B584BB8F50CE}"/>
              </a:ext>
            </a:extLst>
          </p:cNvPr>
          <p:cNvCxnSpPr>
            <a:cxnSpLocks/>
            <a:stCxn id="107" idx="0"/>
            <a:endCxn id="111" idx="1"/>
          </p:cNvCxnSpPr>
          <p:nvPr/>
        </p:nvCxnSpPr>
        <p:spPr>
          <a:xfrm flipH="1" flipV="1">
            <a:off x="5289269" y="3850132"/>
            <a:ext cx="2278" cy="91665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47D33A43-35E0-4261-8161-E303BCA321F4}"/>
              </a:ext>
            </a:extLst>
          </p:cNvPr>
          <p:cNvSpPr>
            <a:spLocks noChangeAspect="1"/>
          </p:cNvSpPr>
          <p:nvPr/>
        </p:nvSpPr>
        <p:spPr>
          <a:xfrm>
            <a:off x="5412137" y="4767376"/>
            <a:ext cx="220134" cy="2201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724BF6F-AE0F-4E3C-9790-9EA48B825F99}"/>
              </a:ext>
            </a:extLst>
          </p:cNvPr>
          <p:cNvCxnSpPr>
            <a:cxnSpLocks/>
            <a:stCxn id="109" idx="0"/>
            <a:endCxn id="112" idx="1"/>
          </p:cNvCxnSpPr>
          <p:nvPr/>
        </p:nvCxnSpPr>
        <p:spPr>
          <a:xfrm flipH="1" flipV="1">
            <a:off x="5520390" y="4036261"/>
            <a:ext cx="1814" cy="73111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A8135AB-F8BC-499A-901C-D2DE32E3057B}"/>
              </a:ext>
            </a:extLst>
          </p:cNvPr>
          <p:cNvSpPr txBox="1"/>
          <p:nvPr/>
        </p:nvSpPr>
        <p:spPr>
          <a:xfrm rot="20201529">
            <a:off x="5197197" y="3272918"/>
            <a:ext cx="225646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전송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B46A7D9-45DE-436B-92AE-3E81ABE3F544}"/>
              </a:ext>
            </a:extLst>
          </p:cNvPr>
          <p:cNvSpPr txBox="1"/>
          <p:nvPr/>
        </p:nvSpPr>
        <p:spPr>
          <a:xfrm rot="20201529">
            <a:off x="5428318" y="3459047"/>
            <a:ext cx="225646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앱 로그아웃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A16A09F0-079B-44B1-BD85-CB5DB55547C3}"/>
              </a:ext>
            </a:extLst>
          </p:cNvPr>
          <p:cNvSpPr>
            <a:spLocks noChangeAspect="1"/>
          </p:cNvSpPr>
          <p:nvPr/>
        </p:nvSpPr>
        <p:spPr>
          <a:xfrm>
            <a:off x="5642832" y="4770574"/>
            <a:ext cx="220134" cy="2201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F09DCF1-DDA0-4DF5-B786-30BDCE042BED}"/>
              </a:ext>
            </a:extLst>
          </p:cNvPr>
          <p:cNvSpPr txBox="1"/>
          <p:nvPr/>
        </p:nvSpPr>
        <p:spPr>
          <a:xfrm rot="20201529">
            <a:off x="5658730" y="3667011"/>
            <a:ext cx="225646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E4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탈거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연결 및 충전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D003EB25-88EB-4DF5-8A44-5DB89D64D608}"/>
              </a:ext>
            </a:extLst>
          </p:cNvPr>
          <p:cNvCxnSpPr>
            <a:cxnSpLocks/>
            <a:stCxn id="113" idx="0"/>
            <a:endCxn id="114" idx="1"/>
          </p:cNvCxnSpPr>
          <p:nvPr/>
        </p:nvCxnSpPr>
        <p:spPr>
          <a:xfrm flipH="1" flipV="1">
            <a:off x="5750802" y="4244225"/>
            <a:ext cx="2097" cy="526349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96C4AE6A-A69E-4D03-92E5-196EAE07A8AE}"/>
              </a:ext>
            </a:extLst>
          </p:cNvPr>
          <p:cNvSpPr>
            <a:spLocks noChangeAspect="1"/>
          </p:cNvSpPr>
          <p:nvPr/>
        </p:nvSpPr>
        <p:spPr>
          <a:xfrm>
            <a:off x="5994671" y="4771105"/>
            <a:ext cx="220134" cy="2201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8B7E3C50-60C4-4E1F-8C01-AF530D7E222E}"/>
              </a:ext>
            </a:extLst>
          </p:cNvPr>
          <p:cNvCxnSpPr>
            <a:cxnSpLocks/>
            <a:stCxn id="116" idx="4"/>
            <a:endCxn id="203" idx="0"/>
          </p:cNvCxnSpPr>
          <p:nvPr/>
        </p:nvCxnSpPr>
        <p:spPr>
          <a:xfrm>
            <a:off x="6104738" y="4991239"/>
            <a:ext cx="0" cy="518668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E5F127A-E5FF-4755-BE2F-EC69904CFDC8}"/>
              </a:ext>
            </a:extLst>
          </p:cNvPr>
          <p:cNvSpPr/>
          <p:nvPr/>
        </p:nvSpPr>
        <p:spPr>
          <a:xfrm>
            <a:off x="6572349" y="4722316"/>
            <a:ext cx="5320983" cy="2972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i="1" dirty="0">
                <a:solidFill>
                  <a:schemeClr val="tx1"/>
                </a:solidFill>
              </a:rPr>
              <a:t>실험</a:t>
            </a:r>
            <a:r>
              <a:rPr lang="en-US" altLang="ko-KR" sz="1000" i="1" dirty="0">
                <a:solidFill>
                  <a:schemeClr val="tx1"/>
                </a:solidFill>
              </a:rPr>
              <a:t>2</a:t>
            </a:r>
            <a:r>
              <a:rPr lang="ko-KR" altLang="en-US" sz="1000" i="1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2708006E-3838-44AB-AAA0-D5AAB03DC5FD}"/>
              </a:ext>
            </a:extLst>
          </p:cNvPr>
          <p:cNvSpPr>
            <a:spLocks noChangeAspect="1"/>
          </p:cNvSpPr>
          <p:nvPr/>
        </p:nvSpPr>
        <p:spPr>
          <a:xfrm>
            <a:off x="6597342" y="4763950"/>
            <a:ext cx="220134" cy="2201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C7E8725-FBC5-4516-8F94-89FC721CB04B}"/>
              </a:ext>
            </a:extLst>
          </p:cNvPr>
          <p:cNvCxnSpPr>
            <a:cxnSpLocks/>
            <a:stCxn id="129" idx="0"/>
          </p:cNvCxnSpPr>
          <p:nvPr/>
        </p:nvCxnSpPr>
        <p:spPr>
          <a:xfrm flipH="1" flipV="1">
            <a:off x="6706647" y="4292164"/>
            <a:ext cx="762" cy="471786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타원 131">
            <a:extLst>
              <a:ext uri="{FF2B5EF4-FFF2-40B4-BE49-F238E27FC236}">
                <a16:creationId xmlns:a16="http://schemas.microsoft.com/office/drawing/2014/main" id="{58F89CA3-8B2C-4603-ADA5-D7C34035D20C}"/>
              </a:ext>
            </a:extLst>
          </p:cNvPr>
          <p:cNvSpPr>
            <a:spLocks noChangeAspect="1"/>
          </p:cNvSpPr>
          <p:nvPr/>
        </p:nvSpPr>
        <p:spPr>
          <a:xfrm>
            <a:off x="7285159" y="4769260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C37CB2AB-4411-46DE-BCF7-CAF9B4520B3A}"/>
              </a:ext>
            </a:extLst>
          </p:cNvPr>
          <p:cNvSpPr>
            <a:spLocks noChangeAspect="1"/>
          </p:cNvSpPr>
          <p:nvPr/>
        </p:nvSpPr>
        <p:spPr>
          <a:xfrm>
            <a:off x="7669750" y="4769260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7D4A37B5-E889-4359-8CE9-B109A4D04FA4}"/>
              </a:ext>
            </a:extLst>
          </p:cNvPr>
          <p:cNvSpPr>
            <a:spLocks noChangeAspect="1"/>
          </p:cNvSpPr>
          <p:nvPr/>
        </p:nvSpPr>
        <p:spPr>
          <a:xfrm>
            <a:off x="7922845" y="4769260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4DCC6119-9EDB-4C82-A141-17683EC0C1A7}"/>
              </a:ext>
            </a:extLst>
          </p:cNvPr>
          <p:cNvSpPr>
            <a:spLocks noChangeAspect="1"/>
          </p:cNvSpPr>
          <p:nvPr/>
        </p:nvSpPr>
        <p:spPr>
          <a:xfrm>
            <a:off x="8159313" y="4769260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B7747861-28F1-4D4B-81A8-6C31C72C4B50}"/>
              </a:ext>
            </a:extLst>
          </p:cNvPr>
          <p:cNvSpPr>
            <a:spLocks noChangeAspect="1"/>
          </p:cNvSpPr>
          <p:nvPr/>
        </p:nvSpPr>
        <p:spPr>
          <a:xfrm>
            <a:off x="8342532" y="4762308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FE5D43B4-8F0E-40E9-A4A8-30A50C33E64B}"/>
              </a:ext>
            </a:extLst>
          </p:cNvPr>
          <p:cNvSpPr>
            <a:spLocks noChangeAspect="1"/>
          </p:cNvSpPr>
          <p:nvPr/>
        </p:nvSpPr>
        <p:spPr>
          <a:xfrm>
            <a:off x="8512785" y="4761804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</a:t>
            </a:r>
            <a:endParaRPr lang="ko-KR" altLang="en-US" sz="1100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5BA37AB6-AF6C-4B46-8CA3-50E7359FB1A1}"/>
              </a:ext>
            </a:extLst>
          </p:cNvPr>
          <p:cNvSpPr>
            <a:spLocks noChangeAspect="1"/>
          </p:cNvSpPr>
          <p:nvPr/>
        </p:nvSpPr>
        <p:spPr>
          <a:xfrm>
            <a:off x="8736339" y="4762169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7</a:t>
            </a:r>
            <a:endParaRPr lang="ko-KR" altLang="en-US" sz="1100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83F9802E-6A00-4F75-A3BC-2C951FD75EEE}"/>
              </a:ext>
            </a:extLst>
          </p:cNvPr>
          <p:cNvSpPr>
            <a:spLocks noChangeAspect="1"/>
          </p:cNvSpPr>
          <p:nvPr/>
        </p:nvSpPr>
        <p:spPr>
          <a:xfrm>
            <a:off x="9523440" y="4761804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AB2EE77-D1AB-4C21-911C-41AA7643C7E8}"/>
              </a:ext>
            </a:extLst>
          </p:cNvPr>
          <p:cNvSpPr>
            <a:spLocks noChangeAspect="1"/>
          </p:cNvSpPr>
          <p:nvPr/>
        </p:nvSpPr>
        <p:spPr>
          <a:xfrm>
            <a:off x="10051043" y="4766605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A94B5A28-BB45-4DDA-8344-A2D40F6A499E}"/>
              </a:ext>
            </a:extLst>
          </p:cNvPr>
          <p:cNvSpPr>
            <a:spLocks noChangeAspect="1"/>
          </p:cNvSpPr>
          <p:nvPr/>
        </p:nvSpPr>
        <p:spPr>
          <a:xfrm>
            <a:off x="9940976" y="4763950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BBCBEEDB-1295-446B-BA03-D81F809260A4}"/>
              </a:ext>
            </a:extLst>
          </p:cNvPr>
          <p:cNvSpPr>
            <a:spLocks noChangeAspect="1"/>
          </p:cNvSpPr>
          <p:nvPr/>
        </p:nvSpPr>
        <p:spPr>
          <a:xfrm>
            <a:off x="9783228" y="4763209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9</a:t>
            </a:r>
            <a:endParaRPr lang="ko-KR" altLang="en-US" sz="11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CE75FF5-8446-4C8F-9632-0A51F2891D05}"/>
              </a:ext>
            </a:extLst>
          </p:cNvPr>
          <p:cNvSpPr txBox="1"/>
          <p:nvPr/>
        </p:nvSpPr>
        <p:spPr>
          <a:xfrm>
            <a:off x="7335107" y="5239666"/>
            <a:ext cx="32814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수시로 레이블 입력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(10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이상 입력해야 합니다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8A245E0C-A5BF-4A4C-810F-469FB13F5DC1}"/>
              </a:ext>
            </a:extLst>
          </p:cNvPr>
          <p:cNvCxnSpPr>
            <a:cxnSpLocks/>
          </p:cNvCxnSpPr>
          <p:nvPr/>
        </p:nvCxnSpPr>
        <p:spPr>
          <a:xfrm flipV="1">
            <a:off x="7775887" y="4961483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D6E8FB44-2B9B-46B6-93FB-01D96EE473A1}"/>
              </a:ext>
            </a:extLst>
          </p:cNvPr>
          <p:cNvCxnSpPr>
            <a:cxnSpLocks/>
          </p:cNvCxnSpPr>
          <p:nvPr/>
        </p:nvCxnSpPr>
        <p:spPr>
          <a:xfrm flipV="1">
            <a:off x="8029012" y="4975234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21DCDF4D-EF66-4610-9B04-2D848EA6343F}"/>
              </a:ext>
            </a:extLst>
          </p:cNvPr>
          <p:cNvCxnSpPr>
            <a:cxnSpLocks/>
          </p:cNvCxnSpPr>
          <p:nvPr/>
        </p:nvCxnSpPr>
        <p:spPr>
          <a:xfrm flipV="1">
            <a:off x="8266222" y="4975233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5380F47C-B958-4B0E-BE7F-8C086175A66B}"/>
              </a:ext>
            </a:extLst>
          </p:cNvPr>
          <p:cNvCxnSpPr>
            <a:cxnSpLocks/>
          </p:cNvCxnSpPr>
          <p:nvPr/>
        </p:nvCxnSpPr>
        <p:spPr>
          <a:xfrm flipV="1">
            <a:off x="8444801" y="4975232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A279BB1-5E4A-48DD-BE67-7B5518F6F398}"/>
              </a:ext>
            </a:extLst>
          </p:cNvPr>
          <p:cNvCxnSpPr>
            <a:cxnSpLocks/>
          </p:cNvCxnSpPr>
          <p:nvPr/>
        </p:nvCxnSpPr>
        <p:spPr>
          <a:xfrm flipV="1">
            <a:off x="8631611" y="4968241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77984A6-50A3-4DC0-87E3-B77CDEDD946D}"/>
              </a:ext>
            </a:extLst>
          </p:cNvPr>
          <p:cNvCxnSpPr>
            <a:cxnSpLocks/>
          </p:cNvCxnSpPr>
          <p:nvPr/>
        </p:nvCxnSpPr>
        <p:spPr>
          <a:xfrm flipV="1">
            <a:off x="9087806" y="4961483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BCB01B7F-E05E-4E69-BE54-30519AB6DDB2}"/>
              </a:ext>
            </a:extLst>
          </p:cNvPr>
          <p:cNvCxnSpPr>
            <a:cxnSpLocks/>
          </p:cNvCxnSpPr>
          <p:nvPr/>
        </p:nvCxnSpPr>
        <p:spPr>
          <a:xfrm flipV="1">
            <a:off x="8829019" y="4974720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DF05D1C8-9A7D-439C-B9C5-728E2F7910CE}"/>
              </a:ext>
            </a:extLst>
          </p:cNvPr>
          <p:cNvCxnSpPr>
            <a:cxnSpLocks/>
          </p:cNvCxnSpPr>
          <p:nvPr/>
        </p:nvCxnSpPr>
        <p:spPr>
          <a:xfrm flipV="1">
            <a:off x="9624597" y="4961483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1FBC2760-0D86-4BEF-B343-F20E0AC39D9A}"/>
              </a:ext>
            </a:extLst>
          </p:cNvPr>
          <p:cNvCxnSpPr>
            <a:cxnSpLocks/>
          </p:cNvCxnSpPr>
          <p:nvPr/>
        </p:nvCxnSpPr>
        <p:spPr>
          <a:xfrm flipV="1">
            <a:off x="9881690" y="4975230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92967A52-71EA-4549-B06C-032676F296D3}"/>
              </a:ext>
            </a:extLst>
          </p:cNvPr>
          <p:cNvCxnSpPr>
            <a:cxnSpLocks/>
          </p:cNvCxnSpPr>
          <p:nvPr/>
        </p:nvCxnSpPr>
        <p:spPr>
          <a:xfrm flipV="1">
            <a:off x="10048235" y="4961483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1172A5A4-33D6-4B73-8271-1CC0AC35C03A}"/>
              </a:ext>
            </a:extLst>
          </p:cNvPr>
          <p:cNvCxnSpPr>
            <a:cxnSpLocks/>
          </p:cNvCxnSpPr>
          <p:nvPr/>
        </p:nvCxnSpPr>
        <p:spPr>
          <a:xfrm flipV="1">
            <a:off x="10160769" y="4974720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27DBFA26-4E2B-484B-B271-A2EB8842E30C}"/>
              </a:ext>
            </a:extLst>
          </p:cNvPr>
          <p:cNvCxnSpPr>
            <a:cxnSpLocks/>
          </p:cNvCxnSpPr>
          <p:nvPr/>
        </p:nvCxnSpPr>
        <p:spPr>
          <a:xfrm flipV="1">
            <a:off x="10314773" y="4968240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>
            <a:extLst>
              <a:ext uri="{FF2B5EF4-FFF2-40B4-BE49-F238E27FC236}">
                <a16:creationId xmlns:a16="http://schemas.microsoft.com/office/drawing/2014/main" id="{900701E4-4F93-46A3-9A37-A6AA5158EC7C}"/>
              </a:ext>
            </a:extLst>
          </p:cNvPr>
          <p:cNvSpPr>
            <a:spLocks noChangeAspect="1"/>
          </p:cNvSpPr>
          <p:nvPr/>
        </p:nvSpPr>
        <p:spPr>
          <a:xfrm>
            <a:off x="10356332" y="4761804"/>
            <a:ext cx="220134" cy="2201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CABC840C-0347-4E7A-AA2A-AAE60DA4A7AD}"/>
              </a:ext>
            </a:extLst>
          </p:cNvPr>
          <p:cNvCxnSpPr>
            <a:cxnSpLocks/>
            <a:stCxn id="156" idx="0"/>
          </p:cNvCxnSpPr>
          <p:nvPr/>
        </p:nvCxnSpPr>
        <p:spPr>
          <a:xfrm flipH="1" flipV="1">
            <a:off x="10458157" y="4288418"/>
            <a:ext cx="8242" cy="47338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081BB1D5-4858-407D-8F1F-3BADDD50E8D4}"/>
              </a:ext>
            </a:extLst>
          </p:cNvPr>
          <p:cNvCxnSpPr>
            <a:cxnSpLocks/>
          </p:cNvCxnSpPr>
          <p:nvPr/>
        </p:nvCxnSpPr>
        <p:spPr>
          <a:xfrm flipV="1">
            <a:off x="7384447" y="4961483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DD06EB18-1262-47CE-A115-40B99446D549}"/>
              </a:ext>
            </a:extLst>
          </p:cNvPr>
          <p:cNvSpPr>
            <a:spLocks noChangeAspect="1"/>
          </p:cNvSpPr>
          <p:nvPr/>
        </p:nvSpPr>
        <p:spPr>
          <a:xfrm>
            <a:off x="6829913" y="4764481"/>
            <a:ext cx="220134" cy="2201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36B5113E-7DCC-406C-8848-6FD37F663B23}"/>
              </a:ext>
            </a:extLst>
          </p:cNvPr>
          <p:cNvCxnSpPr>
            <a:cxnSpLocks/>
            <a:stCxn id="160" idx="0"/>
          </p:cNvCxnSpPr>
          <p:nvPr/>
        </p:nvCxnSpPr>
        <p:spPr>
          <a:xfrm flipH="1" flipV="1">
            <a:off x="6937181" y="4300264"/>
            <a:ext cx="2799" cy="4642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타원 161">
            <a:extLst>
              <a:ext uri="{FF2B5EF4-FFF2-40B4-BE49-F238E27FC236}">
                <a16:creationId xmlns:a16="http://schemas.microsoft.com/office/drawing/2014/main" id="{7F6E794A-5126-4200-AA8F-913B4A7E1F5B}"/>
              </a:ext>
            </a:extLst>
          </p:cNvPr>
          <p:cNvSpPr>
            <a:spLocks noChangeAspect="1"/>
          </p:cNvSpPr>
          <p:nvPr/>
        </p:nvSpPr>
        <p:spPr>
          <a:xfrm>
            <a:off x="7060570" y="4765075"/>
            <a:ext cx="220134" cy="2201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0DCFDB84-FB51-47BE-887D-1F7DA3E97999}"/>
              </a:ext>
            </a:extLst>
          </p:cNvPr>
          <p:cNvCxnSpPr>
            <a:cxnSpLocks/>
            <a:stCxn id="162" idx="0"/>
          </p:cNvCxnSpPr>
          <p:nvPr/>
        </p:nvCxnSpPr>
        <p:spPr>
          <a:xfrm flipH="1" flipV="1">
            <a:off x="7164342" y="4301145"/>
            <a:ext cx="6295" cy="46393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>
            <a:extLst>
              <a:ext uri="{FF2B5EF4-FFF2-40B4-BE49-F238E27FC236}">
                <a16:creationId xmlns:a16="http://schemas.microsoft.com/office/drawing/2014/main" id="{D86EECFD-8221-4E2B-A5E8-61BD7A4B1EEA}"/>
              </a:ext>
            </a:extLst>
          </p:cNvPr>
          <p:cNvSpPr>
            <a:spLocks noChangeAspect="1"/>
          </p:cNvSpPr>
          <p:nvPr/>
        </p:nvSpPr>
        <p:spPr>
          <a:xfrm>
            <a:off x="10594339" y="4759627"/>
            <a:ext cx="220134" cy="2201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D555F78A-6E70-486D-AA98-3FB4986B31CB}"/>
              </a:ext>
            </a:extLst>
          </p:cNvPr>
          <p:cNvCxnSpPr>
            <a:cxnSpLocks/>
            <a:stCxn id="166" idx="0"/>
          </p:cNvCxnSpPr>
          <p:nvPr/>
        </p:nvCxnSpPr>
        <p:spPr>
          <a:xfrm flipH="1" flipV="1">
            <a:off x="10701821" y="4286434"/>
            <a:ext cx="2585" cy="47319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타원 168">
            <a:extLst>
              <a:ext uri="{FF2B5EF4-FFF2-40B4-BE49-F238E27FC236}">
                <a16:creationId xmlns:a16="http://schemas.microsoft.com/office/drawing/2014/main" id="{25182198-EEE3-4B15-AB78-363A6A5893ED}"/>
              </a:ext>
            </a:extLst>
          </p:cNvPr>
          <p:cNvSpPr>
            <a:spLocks noChangeAspect="1"/>
          </p:cNvSpPr>
          <p:nvPr/>
        </p:nvSpPr>
        <p:spPr>
          <a:xfrm>
            <a:off x="10826910" y="4760158"/>
            <a:ext cx="220134" cy="2201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9BAA14E9-B94D-4626-B106-530F3CF29868}"/>
              </a:ext>
            </a:extLst>
          </p:cNvPr>
          <p:cNvCxnSpPr>
            <a:cxnSpLocks/>
            <a:stCxn id="169" idx="0"/>
          </p:cNvCxnSpPr>
          <p:nvPr/>
        </p:nvCxnSpPr>
        <p:spPr>
          <a:xfrm flipH="1" flipV="1">
            <a:off x="10934699" y="4280834"/>
            <a:ext cx="2278" cy="47932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타원 170">
            <a:extLst>
              <a:ext uri="{FF2B5EF4-FFF2-40B4-BE49-F238E27FC236}">
                <a16:creationId xmlns:a16="http://schemas.microsoft.com/office/drawing/2014/main" id="{0640CEF7-9B5B-4958-8781-F8181DE5C631}"/>
              </a:ext>
            </a:extLst>
          </p:cNvPr>
          <p:cNvSpPr>
            <a:spLocks noChangeAspect="1"/>
          </p:cNvSpPr>
          <p:nvPr/>
        </p:nvSpPr>
        <p:spPr>
          <a:xfrm>
            <a:off x="11057567" y="4760752"/>
            <a:ext cx="220134" cy="2201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0777AE58-8CDF-4DA7-825B-7ED6F0AA4C77}"/>
              </a:ext>
            </a:extLst>
          </p:cNvPr>
          <p:cNvCxnSpPr>
            <a:cxnSpLocks/>
            <a:stCxn id="171" idx="0"/>
          </p:cNvCxnSpPr>
          <p:nvPr/>
        </p:nvCxnSpPr>
        <p:spPr>
          <a:xfrm flipH="1" flipV="1">
            <a:off x="11165820" y="4288058"/>
            <a:ext cx="1814" cy="47269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타원 174">
            <a:extLst>
              <a:ext uri="{FF2B5EF4-FFF2-40B4-BE49-F238E27FC236}">
                <a16:creationId xmlns:a16="http://schemas.microsoft.com/office/drawing/2014/main" id="{B6A90737-0870-4472-9E82-FAEED6D7CB4F}"/>
              </a:ext>
            </a:extLst>
          </p:cNvPr>
          <p:cNvSpPr>
            <a:spLocks noChangeAspect="1"/>
          </p:cNvSpPr>
          <p:nvPr/>
        </p:nvSpPr>
        <p:spPr>
          <a:xfrm>
            <a:off x="11288262" y="4763950"/>
            <a:ext cx="220134" cy="2201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6B9ECFF7-36CF-4B50-8989-D8E6F0EB05BE}"/>
              </a:ext>
            </a:extLst>
          </p:cNvPr>
          <p:cNvCxnSpPr>
            <a:cxnSpLocks/>
            <a:stCxn id="175" idx="0"/>
          </p:cNvCxnSpPr>
          <p:nvPr/>
        </p:nvCxnSpPr>
        <p:spPr>
          <a:xfrm flipH="1" flipV="1">
            <a:off x="11396232" y="4277359"/>
            <a:ext cx="2097" cy="48659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타원 177">
            <a:extLst>
              <a:ext uri="{FF2B5EF4-FFF2-40B4-BE49-F238E27FC236}">
                <a16:creationId xmlns:a16="http://schemas.microsoft.com/office/drawing/2014/main" id="{EA91D9E9-8317-48BA-AF4F-BE140504F9CE}"/>
              </a:ext>
            </a:extLst>
          </p:cNvPr>
          <p:cNvSpPr>
            <a:spLocks noChangeAspect="1"/>
          </p:cNvSpPr>
          <p:nvPr/>
        </p:nvSpPr>
        <p:spPr>
          <a:xfrm>
            <a:off x="11640101" y="4764481"/>
            <a:ext cx="220134" cy="2201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F93C2B38-E71D-4D8C-9C85-518F2CA0E5FB}"/>
              </a:ext>
            </a:extLst>
          </p:cNvPr>
          <p:cNvCxnSpPr>
            <a:cxnSpLocks/>
            <a:stCxn id="178" idx="4"/>
            <a:endCxn id="228" idx="0"/>
          </p:cNvCxnSpPr>
          <p:nvPr/>
        </p:nvCxnSpPr>
        <p:spPr>
          <a:xfrm>
            <a:off x="11750168" y="4984615"/>
            <a:ext cx="0" cy="261675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817BD213-AB59-419B-9A82-D05608FF4254}"/>
              </a:ext>
            </a:extLst>
          </p:cNvPr>
          <p:cNvCxnSpPr>
            <a:cxnSpLocks/>
            <a:stCxn id="189" idx="1"/>
            <a:endCxn id="32" idx="1"/>
          </p:cNvCxnSpPr>
          <p:nvPr/>
        </p:nvCxnSpPr>
        <p:spPr>
          <a:xfrm flipV="1">
            <a:off x="926076" y="4877576"/>
            <a:ext cx="843" cy="497283"/>
          </a:xfrm>
          <a:prstGeom prst="straightConnector1">
            <a:avLst/>
          </a:prstGeom>
          <a:ln w="19050">
            <a:solidFill>
              <a:srgbClr val="ED7D3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FD0B11AB-958B-4AFD-A61D-432823E35F6D}"/>
              </a:ext>
            </a:extLst>
          </p:cNvPr>
          <p:cNvSpPr txBox="1"/>
          <p:nvPr/>
        </p:nvSpPr>
        <p:spPr>
          <a:xfrm>
            <a:off x="926076" y="5244054"/>
            <a:ext cx="225646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기상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3BC4E35-55C5-4293-851B-D2D89A8B6A88}"/>
              </a:ext>
            </a:extLst>
          </p:cNvPr>
          <p:cNvSpPr txBox="1"/>
          <p:nvPr/>
        </p:nvSpPr>
        <p:spPr>
          <a:xfrm>
            <a:off x="5086466" y="5509907"/>
            <a:ext cx="203654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취침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자동으로 수면정보 수집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68073B18-5CA3-4457-85B5-C73807E87DB9}"/>
              </a:ext>
            </a:extLst>
          </p:cNvPr>
          <p:cNvCxnSpPr>
            <a:cxnSpLocks/>
            <a:stCxn id="220" idx="1"/>
            <a:endCxn id="128" idx="1"/>
          </p:cNvCxnSpPr>
          <p:nvPr/>
        </p:nvCxnSpPr>
        <p:spPr>
          <a:xfrm flipH="1" flipV="1">
            <a:off x="6572349" y="4870952"/>
            <a:ext cx="7479" cy="507677"/>
          </a:xfrm>
          <a:prstGeom prst="straightConnector1">
            <a:avLst/>
          </a:prstGeom>
          <a:ln w="19050">
            <a:solidFill>
              <a:srgbClr val="ED7D3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AB51591-B39C-45C1-9363-A95FC98C0D35}"/>
              </a:ext>
            </a:extLst>
          </p:cNvPr>
          <p:cNvSpPr txBox="1"/>
          <p:nvPr/>
        </p:nvSpPr>
        <p:spPr>
          <a:xfrm>
            <a:off x="6579828" y="5247824"/>
            <a:ext cx="54835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기상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18B1BD0-D16A-468E-9B78-BBD6ED093BEB}"/>
              </a:ext>
            </a:extLst>
          </p:cNvPr>
          <p:cNvSpPr txBox="1"/>
          <p:nvPr/>
        </p:nvSpPr>
        <p:spPr>
          <a:xfrm>
            <a:off x="11475989" y="5246290"/>
            <a:ext cx="54835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취침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8" name="&quot;허용 안 됨&quot; 기호 117">
            <a:extLst>
              <a:ext uri="{FF2B5EF4-FFF2-40B4-BE49-F238E27FC236}">
                <a16:creationId xmlns:a16="http://schemas.microsoft.com/office/drawing/2014/main" id="{141BA8BF-CB14-43ED-A2FA-F952017BA157}"/>
              </a:ext>
            </a:extLst>
          </p:cNvPr>
          <p:cNvSpPr/>
          <p:nvPr/>
        </p:nvSpPr>
        <p:spPr>
          <a:xfrm>
            <a:off x="3599645" y="1519707"/>
            <a:ext cx="4023344" cy="402334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36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2ED12B8-366D-4187-BECB-83328E57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실험 일정 및 프로토콜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5E200B7-ADBF-427F-AA5E-250A1628CF3E}"/>
              </a:ext>
            </a:extLst>
          </p:cNvPr>
          <p:cNvSpPr/>
          <p:nvPr/>
        </p:nvSpPr>
        <p:spPr>
          <a:xfrm>
            <a:off x="116394" y="4774894"/>
            <a:ext cx="11979860" cy="18685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926452-1938-4432-97B8-DB0D8A8F68CB}"/>
              </a:ext>
            </a:extLst>
          </p:cNvPr>
          <p:cNvSpPr>
            <a:spLocks noChangeAspect="1"/>
          </p:cNvSpPr>
          <p:nvPr/>
        </p:nvSpPr>
        <p:spPr>
          <a:xfrm>
            <a:off x="348601" y="4768428"/>
            <a:ext cx="220134" cy="2201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8AC5AD-FEB1-4E6A-A334-13E9BD59EB9C}"/>
              </a:ext>
            </a:extLst>
          </p:cNvPr>
          <p:cNvSpPr txBox="1"/>
          <p:nvPr/>
        </p:nvSpPr>
        <p:spPr>
          <a:xfrm>
            <a:off x="455915" y="1755859"/>
            <a:ext cx="2256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참여 동의서 취득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수면 관련 설문 응답 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Withings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계정 생성 및 센서 등록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센서 배포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78475F-AE38-43BA-9176-C484E0135942}"/>
              </a:ext>
            </a:extLst>
          </p:cNvPr>
          <p:cNvSpPr/>
          <p:nvPr/>
        </p:nvSpPr>
        <p:spPr>
          <a:xfrm>
            <a:off x="926919" y="4728940"/>
            <a:ext cx="5320983" cy="2972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i="1" dirty="0">
                <a:solidFill>
                  <a:schemeClr val="tx1"/>
                </a:solidFill>
              </a:rPr>
              <a:t>실험</a:t>
            </a:r>
            <a:r>
              <a:rPr lang="en-US" altLang="ko-KR" sz="1000" i="1" dirty="0">
                <a:solidFill>
                  <a:schemeClr val="tx1"/>
                </a:solidFill>
              </a:rPr>
              <a:t>1</a:t>
            </a:r>
            <a:r>
              <a:rPr lang="ko-KR" altLang="en-US" sz="1000" i="1" dirty="0">
                <a:solidFill>
                  <a:schemeClr val="tx1"/>
                </a:solidFill>
              </a:rPr>
              <a:t>일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1ACD2D6-C3E2-490E-B232-83A749BC97FA}"/>
              </a:ext>
            </a:extLst>
          </p:cNvPr>
          <p:cNvCxnSpPr>
            <a:cxnSpLocks/>
            <a:stCxn id="5" idx="0"/>
            <a:endCxn id="29" idx="1"/>
          </p:cNvCxnSpPr>
          <p:nvPr/>
        </p:nvCxnSpPr>
        <p:spPr>
          <a:xfrm flipH="1" flipV="1">
            <a:off x="455915" y="2140580"/>
            <a:ext cx="2753" cy="2627848"/>
          </a:xfrm>
          <a:prstGeom prst="straightConnector1">
            <a:avLst/>
          </a:prstGeom>
          <a:ln w="19050">
            <a:solidFill>
              <a:srgbClr val="ED7D3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1729A0BB-A085-4B46-9A45-015010E5FFD9}"/>
              </a:ext>
            </a:extLst>
          </p:cNvPr>
          <p:cNvSpPr>
            <a:spLocks noChangeAspect="1"/>
          </p:cNvSpPr>
          <p:nvPr/>
        </p:nvSpPr>
        <p:spPr>
          <a:xfrm>
            <a:off x="636472" y="4776055"/>
            <a:ext cx="220134" cy="2201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8362E7-19BE-406C-9C08-1F453ED0BA8F}"/>
              </a:ext>
            </a:extLst>
          </p:cNvPr>
          <p:cNvSpPr txBox="1"/>
          <p:nvPr/>
        </p:nvSpPr>
        <p:spPr>
          <a:xfrm>
            <a:off x="748551" y="2660658"/>
            <a:ext cx="279715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Withings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수면 트래킹 매트 설치 및 앱 설정</a:t>
            </a:r>
            <a:b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E4 Manager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설치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11F0E93-98FB-4F86-A3C4-69006E9DD6F3}"/>
              </a:ext>
            </a:extLst>
          </p:cNvPr>
          <p:cNvCxnSpPr>
            <a:cxnSpLocks/>
            <a:stCxn id="18" idx="0"/>
            <a:endCxn id="38" idx="1"/>
          </p:cNvCxnSpPr>
          <p:nvPr/>
        </p:nvCxnSpPr>
        <p:spPr>
          <a:xfrm flipV="1">
            <a:off x="746539" y="2876102"/>
            <a:ext cx="2012" cy="1899953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1A88B81F-6C8E-455D-A86D-F61D6941937E}"/>
              </a:ext>
            </a:extLst>
          </p:cNvPr>
          <p:cNvSpPr>
            <a:spLocks noChangeAspect="1"/>
          </p:cNvSpPr>
          <p:nvPr/>
        </p:nvSpPr>
        <p:spPr>
          <a:xfrm>
            <a:off x="951912" y="4770574"/>
            <a:ext cx="220134" cy="2201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2A9B8A-DBA2-4E8F-89C9-5FAC1AD318D7}"/>
              </a:ext>
            </a:extLst>
          </p:cNvPr>
          <p:cNvSpPr txBox="1"/>
          <p:nvPr/>
        </p:nvSpPr>
        <p:spPr>
          <a:xfrm rot="20201529">
            <a:off x="961184" y="3295955"/>
            <a:ext cx="225646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E4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착용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1B1DEDE-60FF-49FD-810B-550A3283D809}"/>
              </a:ext>
            </a:extLst>
          </p:cNvPr>
          <p:cNvCxnSpPr>
            <a:cxnSpLocks/>
            <a:stCxn id="33" idx="0"/>
            <a:endCxn id="45" idx="1"/>
          </p:cNvCxnSpPr>
          <p:nvPr/>
        </p:nvCxnSpPr>
        <p:spPr>
          <a:xfrm flipH="1" flipV="1">
            <a:off x="1053256" y="3873169"/>
            <a:ext cx="8723" cy="897405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EC2755B3-5E28-4D38-8A12-0B19333E6C2E}"/>
              </a:ext>
            </a:extLst>
          </p:cNvPr>
          <p:cNvSpPr>
            <a:spLocks noChangeAspect="1"/>
          </p:cNvSpPr>
          <p:nvPr/>
        </p:nvSpPr>
        <p:spPr>
          <a:xfrm>
            <a:off x="1639729" y="4775884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9C45CCF-B364-48BB-847F-D3942B03EA7C}"/>
              </a:ext>
            </a:extLst>
          </p:cNvPr>
          <p:cNvSpPr>
            <a:spLocks noChangeAspect="1"/>
          </p:cNvSpPr>
          <p:nvPr/>
        </p:nvSpPr>
        <p:spPr>
          <a:xfrm>
            <a:off x="2024320" y="4775884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D5913D9-1767-4CC2-B342-48B7FA129A05}"/>
              </a:ext>
            </a:extLst>
          </p:cNvPr>
          <p:cNvSpPr>
            <a:spLocks noChangeAspect="1"/>
          </p:cNvSpPr>
          <p:nvPr/>
        </p:nvSpPr>
        <p:spPr>
          <a:xfrm>
            <a:off x="2277415" y="4775884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FE6FC36-3731-414D-A325-B18B20A8C333}"/>
              </a:ext>
            </a:extLst>
          </p:cNvPr>
          <p:cNvSpPr>
            <a:spLocks noChangeAspect="1"/>
          </p:cNvSpPr>
          <p:nvPr/>
        </p:nvSpPr>
        <p:spPr>
          <a:xfrm>
            <a:off x="2513883" y="4775884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9D1CB0E-84ED-4802-A2E1-55DB13C48921}"/>
              </a:ext>
            </a:extLst>
          </p:cNvPr>
          <p:cNvSpPr>
            <a:spLocks noChangeAspect="1"/>
          </p:cNvSpPr>
          <p:nvPr/>
        </p:nvSpPr>
        <p:spPr>
          <a:xfrm>
            <a:off x="2697102" y="4768932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9706F55-82D4-4A3B-82D7-B0A1DD5E88C3}"/>
              </a:ext>
            </a:extLst>
          </p:cNvPr>
          <p:cNvSpPr>
            <a:spLocks noChangeAspect="1"/>
          </p:cNvSpPr>
          <p:nvPr/>
        </p:nvSpPr>
        <p:spPr>
          <a:xfrm>
            <a:off x="2867355" y="4768428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</a:t>
            </a:r>
            <a:endParaRPr lang="ko-KR" altLang="en-US" sz="11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6284002-9027-45FF-9D4C-3B56600C8B91}"/>
              </a:ext>
            </a:extLst>
          </p:cNvPr>
          <p:cNvSpPr>
            <a:spLocks noChangeAspect="1"/>
          </p:cNvSpPr>
          <p:nvPr/>
        </p:nvSpPr>
        <p:spPr>
          <a:xfrm>
            <a:off x="3090909" y="4768793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7</a:t>
            </a:r>
            <a:endParaRPr lang="ko-KR" altLang="en-US" sz="11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591CE75-5E59-4431-B224-B14CFB935AE6}"/>
              </a:ext>
            </a:extLst>
          </p:cNvPr>
          <p:cNvSpPr>
            <a:spLocks noChangeAspect="1"/>
          </p:cNvSpPr>
          <p:nvPr/>
        </p:nvSpPr>
        <p:spPr>
          <a:xfrm>
            <a:off x="3878010" y="4768428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1565FDA-A736-4D9E-84B6-B6F403D1C8E7}"/>
              </a:ext>
            </a:extLst>
          </p:cNvPr>
          <p:cNvSpPr>
            <a:spLocks noChangeAspect="1"/>
          </p:cNvSpPr>
          <p:nvPr/>
        </p:nvSpPr>
        <p:spPr>
          <a:xfrm>
            <a:off x="4405613" y="4773229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9D2FE3A-5A50-4678-A9E4-0983F280B533}"/>
              </a:ext>
            </a:extLst>
          </p:cNvPr>
          <p:cNvSpPr>
            <a:spLocks noChangeAspect="1"/>
          </p:cNvSpPr>
          <p:nvPr/>
        </p:nvSpPr>
        <p:spPr>
          <a:xfrm>
            <a:off x="4295546" y="4770574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DC6CF95-8964-4942-A301-69D7729E18A3}"/>
              </a:ext>
            </a:extLst>
          </p:cNvPr>
          <p:cNvSpPr>
            <a:spLocks noChangeAspect="1"/>
          </p:cNvSpPr>
          <p:nvPr/>
        </p:nvSpPr>
        <p:spPr>
          <a:xfrm>
            <a:off x="4137798" y="4769833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9</a:t>
            </a:r>
            <a:endParaRPr lang="ko-KR" alt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34F2F4-4591-43E7-BF54-2C9A1F120543}"/>
              </a:ext>
            </a:extLst>
          </p:cNvPr>
          <p:cNvSpPr txBox="1"/>
          <p:nvPr/>
        </p:nvSpPr>
        <p:spPr>
          <a:xfrm>
            <a:off x="1689677" y="5246290"/>
            <a:ext cx="32814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수시로 레이블 입력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(10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이상 입력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B1CF69A-740C-421C-8842-5871F610E4B5}"/>
              </a:ext>
            </a:extLst>
          </p:cNvPr>
          <p:cNvCxnSpPr>
            <a:cxnSpLocks/>
          </p:cNvCxnSpPr>
          <p:nvPr/>
        </p:nvCxnSpPr>
        <p:spPr>
          <a:xfrm flipV="1">
            <a:off x="2130457" y="4968107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1EF1050-DF92-44E8-BFFA-ACF8F475BE6A}"/>
              </a:ext>
            </a:extLst>
          </p:cNvPr>
          <p:cNvCxnSpPr>
            <a:cxnSpLocks/>
          </p:cNvCxnSpPr>
          <p:nvPr/>
        </p:nvCxnSpPr>
        <p:spPr>
          <a:xfrm flipV="1">
            <a:off x="2383582" y="4981858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A0CDC39-F2D4-4D45-BCA3-532073C183D9}"/>
              </a:ext>
            </a:extLst>
          </p:cNvPr>
          <p:cNvCxnSpPr>
            <a:cxnSpLocks/>
          </p:cNvCxnSpPr>
          <p:nvPr/>
        </p:nvCxnSpPr>
        <p:spPr>
          <a:xfrm flipV="1">
            <a:off x="2620792" y="4981857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4396825-08CA-4A15-A90A-9F4FFE1F79CA}"/>
              </a:ext>
            </a:extLst>
          </p:cNvPr>
          <p:cNvCxnSpPr>
            <a:cxnSpLocks/>
          </p:cNvCxnSpPr>
          <p:nvPr/>
        </p:nvCxnSpPr>
        <p:spPr>
          <a:xfrm flipV="1">
            <a:off x="2799371" y="4981856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3E7397F-AF5D-4945-88DC-9787BC02A381}"/>
              </a:ext>
            </a:extLst>
          </p:cNvPr>
          <p:cNvCxnSpPr>
            <a:cxnSpLocks/>
          </p:cNvCxnSpPr>
          <p:nvPr/>
        </p:nvCxnSpPr>
        <p:spPr>
          <a:xfrm flipV="1">
            <a:off x="2986181" y="4974865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27EF6E3-5583-4504-9AFB-64214722B886}"/>
              </a:ext>
            </a:extLst>
          </p:cNvPr>
          <p:cNvCxnSpPr>
            <a:cxnSpLocks/>
          </p:cNvCxnSpPr>
          <p:nvPr/>
        </p:nvCxnSpPr>
        <p:spPr>
          <a:xfrm flipV="1">
            <a:off x="3442376" y="4968107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0E9173F-330F-496C-825B-23F8584AB211}"/>
              </a:ext>
            </a:extLst>
          </p:cNvPr>
          <p:cNvCxnSpPr>
            <a:cxnSpLocks/>
          </p:cNvCxnSpPr>
          <p:nvPr/>
        </p:nvCxnSpPr>
        <p:spPr>
          <a:xfrm flipV="1">
            <a:off x="3183589" y="4981344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6AC150A-30F9-4479-BE35-06FD1E7F5CAE}"/>
              </a:ext>
            </a:extLst>
          </p:cNvPr>
          <p:cNvCxnSpPr>
            <a:cxnSpLocks/>
          </p:cNvCxnSpPr>
          <p:nvPr/>
        </p:nvCxnSpPr>
        <p:spPr>
          <a:xfrm flipV="1">
            <a:off x="3979167" y="4968107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907F5A3-986E-49A8-AAD4-3671F89E952C}"/>
              </a:ext>
            </a:extLst>
          </p:cNvPr>
          <p:cNvCxnSpPr>
            <a:cxnSpLocks/>
          </p:cNvCxnSpPr>
          <p:nvPr/>
        </p:nvCxnSpPr>
        <p:spPr>
          <a:xfrm flipV="1">
            <a:off x="4236260" y="4981854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0C198CC-2BD5-46F5-A359-A373932490DC}"/>
              </a:ext>
            </a:extLst>
          </p:cNvPr>
          <p:cNvCxnSpPr>
            <a:cxnSpLocks/>
          </p:cNvCxnSpPr>
          <p:nvPr/>
        </p:nvCxnSpPr>
        <p:spPr>
          <a:xfrm flipV="1">
            <a:off x="4402805" y="4968107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68B22DA-29C0-4737-9E3B-18654F3D649D}"/>
              </a:ext>
            </a:extLst>
          </p:cNvPr>
          <p:cNvCxnSpPr>
            <a:cxnSpLocks/>
          </p:cNvCxnSpPr>
          <p:nvPr/>
        </p:nvCxnSpPr>
        <p:spPr>
          <a:xfrm flipV="1">
            <a:off x="4515339" y="4981344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68E0B0C-5B3C-473C-8004-D4529B211E9D}"/>
              </a:ext>
            </a:extLst>
          </p:cNvPr>
          <p:cNvCxnSpPr>
            <a:cxnSpLocks/>
          </p:cNvCxnSpPr>
          <p:nvPr/>
        </p:nvCxnSpPr>
        <p:spPr>
          <a:xfrm flipV="1">
            <a:off x="4669343" y="4974864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9686088E-F2C2-4B9D-B9C3-71FF808CE1FF}"/>
              </a:ext>
            </a:extLst>
          </p:cNvPr>
          <p:cNvSpPr>
            <a:spLocks noChangeAspect="1"/>
          </p:cNvSpPr>
          <p:nvPr/>
        </p:nvSpPr>
        <p:spPr>
          <a:xfrm>
            <a:off x="4710902" y="4768428"/>
            <a:ext cx="220134" cy="2201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C115017-235D-4F97-9202-19AAEA1F15D7}"/>
              </a:ext>
            </a:extLst>
          </p:cNvPr>
          <p:cNvSpPr txBox="1"/>
          <p:nvPr/>
        </p:nvSpPr>
        <p:spPr>
          <a:xfrm rot="20201529">
            <a:off x="4720655" y="2878157"/>
            <a:ext cx="225646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레이블 검토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39B7F4E-6F0D-40B1-9A67-326313D7422D}"/>
              </a:ext>
            </a:extLst>
          </p:cNvPr>
          <p:cNvCxnSpPr>
            <a:cxnSpLocks/>
            <a:stCxn id="6" idx="0"/>
            <a:endCxn id="76" idx="1"/>
          </p:cNvCxnSpPr>
          <p:nvPr/>
        </p:nvCxnSpPr>
        <p:spPr>
          <a:xfrm flipH="1" flipV="1">
            <a:off x="4812727" y="3455371"/>
            <a:ext cx="8242" cy="131305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90085CB-7CFD-4214-8B40-A0E90F96905B}"/>
              </a:ext>
            </a:extLst>
          </p:cNvPr>
          <p:cNvCxnSpPr>
            <a:cxnSpLocks/>
          </p:cNvCxnSpPr>
          <p:nvPr/>
        </p:nvCxnSpPr>
        <p:spPr>
          <a:xfrm flipV="1">
            <a:off x="1739017" y="4968107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E482AF04-1AD2-4F55-B08C-625EB13488DD}"/>
              </a:ext>
            </a:extLst>
          </p:cNvPr>
          <p:cNvSpPr>
            <a:spLocks noChangeAspect="1"/>
          </p:cNvSpPr>
          <p:nvPr/>
        </p:nvSpPr>
        <p:spPr>
          <a:xfrm>
            <a:off x="1184483" y="4771105"/>
            <a:ext cx="220134" cy="2201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75AAF229-9B79-4029-9947-C2DBB9E7CEE6}"/>
              </a:ext>
            </a:extLst>
          </p:cNvPr>
          <p:cNvCxnSpPr>
            <a:cxnSpLocks/>
            <a:stCxn id="86" idx="0"/>
            <a:endCxn id="91" idx="1"/>
          </p:cNvCxnSpPr>
          <p:nvPr/>
        </p:nvCxnSpPr>
        <p:spPr>
          <a:xfrm flipH="1" flipV="1">
            <a:off x="1292272" y="4059873"/>
            <a:ext cx="2278" cy="71123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FD3B03BF-C70C-4F30-8E1D-9BEAEC7EC365}"/>
              </a:ext>
            </a:extLst>
          </p:cNvPr>
          <p:cNvSpPr>
            <a:spLocks noChangeAspect="1"/>
          </p:cNvSpPr>
          <p:nvPr/>
        </p:nvSpPr>
        <p:spPr>
          <a:xfrm>
            <a:off x="1415140" y="4771699"/>
            <a:ext cx="220134" cy="2201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41B589C-C1EB-4F19-9415-6EDBDD0A8ABE}"/>
              </a:ext>
            </a:extLst>
          </p:cNvPr>
          <p:cNvCxnSpPr>
            <a:cxnSpLocks/>
            <a:stCxn id="88" idx="0"/>
            <a:endCxn id="93" idx="1"/>
          </p:cNvCxnSpPr>
          <p:nvPr/>
        </p:nvCxnSpPr>
        <p:spPr>
          <a:xfrm flipH="1" flipV="1">
            <a:off x="1523393" y="4246002"/>
            <a:ext cx="1814" cy="52569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D76CFD65-09DE-4296-958E-9E71747EB994}"/>
              </a:ext>
            </a:extLst>
          </p:cNvPr>
          <p:cNvSpPr txBox="1"/>
          <p:nvPr/>
        </p:nvSpPr>
        <p:spPr>
          <a:xfrm rot="20201529">
            <a:off x="1200200" y="3482659"/>
            <a:ext cx="225646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앱 로그인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F07E62B-8467-48EC-98FD-9BF0362A73D7}"/>
              </a:ext>
            </a:extLst>
          </p:cNvPr>
          <p:cNvSpPr txBox="1"/>
          <p:nvPr/>
        </p:nvSpPr>
        <p:spPr>
          <a:xfrm rot="20201529">
            <a:off x="1431321" y="3668788"/>
            <a:ext cx="225646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(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오전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설문 입력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30F3B7DB-BEC7-462E-BECB-DE47A92AA912}"/>
              </a:ext>
            </a:extLst>
          </p:cNvPr>
          <p:cNvSpPr>
            <a:spLocks noChangeAspect="1"/>
          </p:cNvSpPr>
          <p:nvPr/>
        </p:nvSpPr>
        <p:spPr>
          <a:xfrm>
            <a:off x="4948909" y="4766251"/>
            <a:ext cx="220134" cy="2201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1217F4-108C-4B80-9C00-243717F6F7A8}"/>
              </a:ext>
            </a:extLst>
          </p:cNvPr>
          <p:cNvSpPr txBox="1"/>
          <p:nvPr/>
        </p:nvSpPr>
        <p:spPr>
          <a:xfrm rot="20201529">
            <a:off x="4964319" y="3073111"/>
            <a:ext cx="225646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(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오후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설문 입력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0E0BEAB6-58E0-4335-86AF-C2FF409B5B5B}"/>
              </a:ext>
            </a:extLst>
          </p:cNvPr>
          <p:cNvCxnSpPr>
            <a:cxnSpLocks/>
            <a:stCxn id="104" idx="0"/>
            <a:endCxn id="105" idx="1"/>
          </p:cNvCxnSpPr>
          <p:nvPr/>
        </p:nvCxnSpPr>
        <p:spPr>
          <a:xfrm flipH="1" flipV="1">
            <a:off x="5056391" y="3650325"/>
            <a:ext cx="2585" cy="111592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>
            <a:extLst>
              <a:ext uri="{FF2B5EF4-FFF2-40B4-BE49-F238E27FC236}">
                <a16:creationId xmlns:a16="http://schemas.microsoft.com/office/drawing/2014/main" id="{C3DB376D-E432-4655-AC3A-09BEDCA22D7C}"/>
              </a:ext>
            </a:extLst>
          </p:cNvPr>
          <p:cNvSpPr>
            <a:spLocks noChangeAspect="1"/>
          </p:cNvSpPr>
          <p:nvPr/>
        </p:nvSpPr>
        <p:spPr>
          <a:xfrm>
            <a:off x="5181480" y="4766782"/>
            <a:ext cx="220134" cy="2201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00601F5-F396-4742-9F43-B584BB8F50CE}"/>
              </a:ext>
            </a:extLst>
          </p:cNvPr>
          <p:cNvCxnSpPr>
            <a:cxnSpLocks/>
            <a:stCxn id="107" idx="0"/>
            <a:endCxn id="111" idx="1"/>
          </p:cNvCxnSpPr>
          <p:nvPr/>
        </p:nvCxnSpPr>
        <p:spPr>
          <a:xfrm flipH="1" flipV="1">
            <a:off x="5289269" y="3850132"/>
            <a:ext cx="2278" cy="91665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47D33A43-35E0-4261-8161-E303BCA321F4}"/>
              </a:ext>
            </a:extLst>
          </p:cNvPr>
          <p:cNvSpPr>
            <a:spLocks noChangeAspect="1"/>
          </p:cNvSpPr>
          <p:nvPr/>
        </p:nvSpPr>
        <p:spPr>
          <a:xfrm>
            <a:off x="5412137" y="4767376"/>
            <a:ext cx="220134" cy="2201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724BF6F-AE0F-4E3C-9790-9EA48B825F99}"/>
              </a:ext>
            </a:extLst>
          </p:cNvPr>
          <p:cNvCxnSpPr>
            <a:cxnSpLocks/>
            <a:stCxn id="109" idx="0"/>
            <a:endCxn id="112" idx="1"/>
          </p:cNvCxnSpPr>
          <p:nvPr/>
        </p:nvCxnSpPr>
        <p:spPr>
          <a:xfrm flipH="1" flipV="1">
            <a:off x="5520390" y="4036261"/>
            <a:ext cx="1814" cy="73111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A8135AB-F8BC-499A-901C-D2DE32E3057B}"/>
              </a:ext>
            </a:extLst>
          </p:cNvPr>
          <p:cNvSpPr txBox="1"/>
          <p:nvPr/>
        </p:nvSpPr>
        <p:spPr>
          <a:xfrm rot="20201529">
            <a:off x="5197197" y="3272918"/>
            <a:ext cx="225646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전송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B46A7D9-45DE-436B-92AE-3E81ABE3F544}"/>
              </a:ext>
            </a:extLst>
          </p:cNvPr>
          <p:cNvSpPr txBox="1"/>
          <p:nvPr/>
        </p:nvSpPr>
        <p:spPr>
          <a:xfrm rot="20201529">
            <a:off x="5428318" y="3459047"/>
            <a:ext cx="225646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앱 로그아웃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A16A09F0-079B-44B1-BD85-CB5DB55547C3}"/>
              </a:ext>
            </a:extLst>
          </p:cNvPr>
          <p:cNvSpPr>
            <a:spLocks noChangeAspect="1"/>
          </p:cNvSpPr>
          <p:nvPr/>
        </p:nvSpPr>
        <p:spPr>
          <a:xfrm>
            <a:off x="5642832" y="4770574"/>
            <a:ext cx="220134" cy="2201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F09DCF1-DDA0-4DF5-B786-30BDCE042BED}"/>
              </a:ext>
            </a:extLst>
          </p:cNvPr>
          <p:cNvSpPr txBox="1"/>
          <p:nvPr/>
        </p:nvSpPr>
        <p:spPr>
          <a:xfrm rot="20201529">
            <a:off x="5658730" y="3667011"/>
            <a:ext cx="225646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E4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탈거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연결 및 충전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D003EB25-88EB-4DF5-8A44-5DB89D64D608}"/>
              </a:ext>
            </a:extLst>
          </p:cNvPr>
          <p:cNvCxnSpPr>
            <a:cxnSpLocks/>
            <a:stCxn id="113" idx="0"/>
            <a:endCxn id="114" idx="1"/>
          </p:cNvCxnSpPr>
          <p:nvPr/>
        </p:nvCxnSpPr>
        <p:spPr>
          <a:xfrm flipH="1" flipV="1">
            <a:off x="5750802" y="4244225"/>
            <a:ext cx="2097" cy="526349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96C4AE6A-A69E-4D03-92E5-196EAE07A8AE}"/>
              </a:ext>
            </a:extLst>
          </p:cNvPr>
          <p:cNvSpPr>
            <a:spLocks noChangeAspect="1"/>
          </p:cNvSpPr>
          <p:nvPr/>
        </p:nvSpPr>
        <p:spPr>
          <a:xfrm>
            <a:off x="5994671" y="4771105"/>
            <a:ext cx="220134" cy="2201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8B7E3C50-60C4-4E1F-8C01-AF530D7E222E}"/>
              </a:ext>
            </a:extLst>
          </p:cNvPr>
          <p:cNvCxnSpPr>
            <a:cxnSpLocks/>
            <a:stCxn id="116" idx="4"/>
            <a:endCxn id="203" idx="0"/>
          </p:cNvCxnSpPr>
          <p:nvPr/>
        </p:nvCxnSpPr>
        <p:spPr>
          <a:xfrm>
            <a:off x="6104738" y="4991239"/>
            <a:ext cx="0" cy="518668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E5F127A-E5FF-4755-BE2F-EC69904CFDC8}"/>
              </a:ext>
            </a:extLst>
          </p:cNvPr>
          <p:cNvSpPr/>
          <p:nvPr/>
        </p:nvSpPr>
        <p:spPr>
          <a:xfrm>
            <a:off x="6572349" y="4722316"/>
            <a:ext cx="5320983" cy="2972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i="1" dirty="0">
                <a:solidFill>
                  <a:schemeClr val="tx1"/>
                </a:solidFill>
              </a:rPr>
              <a:t>실험</a:t>
            </a:r>
            <a:r>
              <a:rPr lang="en-US" altLang="ko-KR" sz="1000" i="1" dirty="0">
                <a:solidFill>
                  <a:schemeClr val="tx1"/>
                </a:solidFill>
              </a:rPr>
              <a:t>2</a:t>
            </a:r>
            <a:r>
              <a:rPr lang="ko-KR" altLang="en-US" sz="1000" i="1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2708006E-3838-44AB-AAA0-D5AAB03DC5FD}"/>
              </a:ext>
            </a:extLst>
          </p:cNvPr>
          <p:cNvSpPr>
            <a:spLocks noChangeAspect="1"/>
          </p:cNvSpPr>
          <p:nvPr/>
        </p:nvSpPr>
        <p:spPr>
          <a:xfrm>
            <a:off x="6597342" y="4763950"/>
            <a:ext cx="220134" cy="2201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C7E8725-FBC5-4516-8F94-89FC721CB04B}"/>
              </a:ext>
            </a:extLst>
          </p:cNvPr>
          <p:cNvCxnSpPr>
            <a:cxnSpLocks/>
            <a:stCxn id="129" idx="0"/>
          </p:cNvCxnSpPr>
          <p:nvPr/>
        </p:nvCxnSpPr>
        <p:spPr>
          <a:xfrm flipH="1" flipV="1">
            <a:off x="6706647" y="4292164"/>
            <a:ext cx="762" cy="471786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타원 131">
            <a:extLst>
              <a:ext uri="{FF2B5EF4-FFF2-40B4-BE49-F238E27FC236}">
                <a16:creationId xmlns:a16="http://schemas.microsoft.com/office/drawing/2014/main" id="{58F89CA3-8B2C-4603-ADA5-D7C34035D20C}"/>
              </a:ext>
            </a:extLst>
          </p:cNvPr>
          <p:cNvSpPr>
            <a:spLocks noChangeAspect="1"/>
          </p:cNvSpPr>
          <p:nvPr/>
        </p:nvSpPr>
        <p:spPr>
          <a:xfrm>
            <a:off x="7285159" y="4769260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C37CB2AB-4411-46DE-BCF7-CAF9B4520B3A}"/>
              </a:ext>
            </a:extLst>
          </p:cNvPr>
          <p:cNvSpPr>
            <a:spLocks noChangeAspect="1"/>
          </p:cNvSpPr>
          <p:nvPr/>
        </p:nvSpPr>
        <p:spPr>
          <a:xfrm>
            <a:off x="7669750" y="4769260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7D4A37B5-E889-4359-8CE9-B109A4D04FA4}"/>
              </a:ext>
            </a:extLst>
          </p:cNvPr>
          <p:cNvSpPr>
            <a:spLocks noChangeAspect="1"/>
          </p:cNvSpPr>
          <p:nvPr/>
        </p:nvSpPr>
        <p:spPr>
          <a:xfrm>
            <a:off x="7922845" y="4769260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4DCC6119-9EDB-4C82-A141-17683EC0C1A7}"/>
              </a:ext>
            </a:extLst>
          </p:cNvPr>
          <p:cNvSpPr>
            <a:spLocks noChangeAspect="1"/>
          </p:cNvSpPr>
          <p:nvPr/>
        </p:nvSpPr>
        <p:spPr>
          <a:xfrm>
            <a:off x="8159313" y="4769260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B7747861-28F1-4D4B-81A8-6C31C72C4B50}"/>
              </a:ext>
            </a:extLst>
          </p:cNvPr>
          <p:cNvSpPr>
            <a:spLocks noChangeAspect="1"/>
          </p:cNvSpPr>
          <p:nvPr/>
        </p:nvSpPr>
        <p:spPr>
          <a:xfrm>
            <a:off x="8342532" y="4762308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FE5D43B4-8F0E-40E9-A4A8-30A50C33E64B}"/>
              </a:ext>
            </a:extLst>
          </p:cNvPr>
          <p:cNvSpPr>
            <a:spLocks noChangeAspect="1"/>
          </p:cNvSpPr>
          <p:nvPr/>
        </p:nvSpPr>
        <p:spPr>
          <a:xfrm>
            <a:off x="8512785" y="4761804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</a:t>
            </a:r>
            <a:endParaRPr lang="ko-KR" altLang="en-US" sz="1100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5BA37AB6-AF6C-4B46-8CA3-50E7359FB1A1}"/>
              </a:ext>
            </a:extLst>
          </p:cNvPr>
          <p:cNvSpPr>
            <a:spLocks noChangeAspect="1"/>
          </p:cNvSpPr>
          <p:nvPr/>
        </p:nvSpPr>
        <p:spPr>
          <a:xfrm>
            <a:off x="8736339" y="4762169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7</a:t>
            </a:r>
            <a:endParaRPr lang="ko-KR" altLang="en-US" sz="1100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83F9802E-6A00-4F75-A3BC-2C951FD75EEE}"/>
              </a:ext>
            </a:extLst>
          </p:cNvPr>
          <p:cNvSpPr>
            <a:spLocks noChangeAspect="1"/>
          </p:cNvSpPr>
          <p:nvPr/>
        </p:nvSpPr>
        <p:spPr>
          <a:xfrm>
            <a:off x="9523440" y="4761804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AB2EE77-D1AB-4C21-911C-41AA7643C7E8}"/>
              </a:ext>
            </a:extLst>
          </p:cNvPr>
          <p:cNvSpPr>
            <a:spLocks noChangeAspect="1"/>
          </p:cNvSpPr>
          <p:nvPr/>
        </p:nvSpPr>
        <p:spPr>
          <a:xfrm>
            <a:off x="10051043" y="4766605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A94B5A28-BB45-4DDA-8344-A2D40F6A499E}"/>
              </a:ext>
            </a:extLst>
          </p:cNvPr>
          <p:cNvSpPr>
            <a:spLocks noChangeAspect="1"/>
          </p:cNvSpPr>
          <p:nvPr/>
        </p:nvSpPr>
        <p:spPr>
          <a:xfrm>
            <a:off x="9940976" y="4763950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BBCBEEDB-1295-446B-BA03-D81F809260A4}"/>
              </a:ext>
            </a:extLst>
          </p:cNvPr>
          <p:cNvSpPr>
            <a:spLocks noChangeAspect="1"/>
          </p:cNvSpPr>
          <p:nvPr/>
        </p:nvSpPr>
        <p:spPr>
          <a:xfrm>
            <a:off x="9783228" y="4763209"/>
            <a:ext cx="220134" cy="2201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9</a:t>
            </a:r>
            <a:endParaRPr lang="ko-KR" altLang="en-US" sz="11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CE75FF5-8446-4C8F-9632-0A51F2891D05}"/>
              </a:ext>
            </a:extLst>
          </p:cNvPr>
          <p:cNvSpPr txBox="1"/>
          <p:nvPr/>
        </p:nvSpPr>
        <p:spPr>
          <a:xfrm>
            <a:off x="7335107" y="5239666"/>
            <a:ext cx="32814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수시로 레이블 입력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(10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이상 입력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8A245E0C-A5BF-4A4C-810F-469FB13F5DC1}"/>
              </a:ext>
            </a:extLst>
          </p:cNvPr>
          <p:cNvCxnSpPr>
            <a:cxnSpLocks/>
          </p:cNvCxnSpPr>
          <p:nvPr/>
        </p:nvCxnSpPr>
        <p:spPr>
          <a:xfrm flipV="1">
            <a:off x="7775887" y="4961483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D6E8FB44-2B9B-46B6-93FB-01D96EE473A1}"/>
              </a:ext>
            </a:extLst>
          </p:cNvPr>
          <p:cNvCxnSpPr>
            <a:cxnSpLocks/>
          </p:cNvCxnSpPr>
          <p:nvPr/>
        </p:nvCxnSpPr>
        <p:spPr>
          <a:xfrm flipV="1">
            <a:off x="8029012" y="4975234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21DCDF4D-EF66-4610-9B04-2D848EA6343F}"/>
              </a:ext>
            </a:extLst>
          </p:cNvPr>
          <p:cNvCxnSpPr>
            <a:cxnSpLocks/>
          </p:cNvCxnSpPr>
          <p:nvPr/>
        </p:nvCxnSpPr>
        <p:spPr>
          <a:xfrm flipV="1">
            <a:off x="8266222" y="4975233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5380F47C-B958-4B0E-BE7F-8C086175A66B}"/>
              </a:ext>
            </a:extLst>
          </p:cNvPr>
          <p:cNvCxnSpPr>
            <a:cxnSpLocks/>
          </p:cNvCxnSpPr>
          <p:nvPr/>
        </p:nvCxnSpPr>
        <p:spPr>
          <a:xfrm flipV="1">
            <a:off x="8444801" y="4975232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9A279BB1-5E4A-48DD-BE67-7B5518F6F398}"/>
              </a:ext>
            </a:extLst>
          </p:cNvPr>
          <p:cNvCxnSpPr>
            <a:cxnSpLocks/>
          </p:cNvCxnSpPr>
          <p:nvPr/>
        </p:nvCxnSpPr>
        <p:spPr>
          <a:xfrm flipV="1">
            <a:off x="8631611" y="4968241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77984A6-50A3-4DC0-87E3-B77CDEDD946D}"/>
              </a:ext>
            </a:extLst>
          </p:cNvPr>
          <p:cNvCxnSpPr>
            <a:cxnSpLocks/>
          </p:cNvCxnSpPr>
          <p:nvPr/>
        </p:nvCxnSpPr>
        <p:spPr>
          <a:xfrm flipV="1">
            <a:off x="9087806" y="4961483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BCB01B7F-E05E-4E69-BE54-30519AB6DDB2}"/>
              </a:ext>
            </a:extLst>
          </p:cNvPr>
          <p:cNvCxnSpPr>
            <a:cxnSpLocks/>
          </p:cNvCxnSpPr>
          <p:nvPr/>
        </p:nvCxnSpPr>
        <p:spPr>
          <a:xfrm flipV="1">
            <a:off x="8829019" y="4974720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DF05D1C8-9A7D-439C-B9C5-728E2F7910CE}"/>
              </a:ext>
            </a:extLst>
          </p:cNvPr>
          <p:cNvCxnSpPr>
            <a:cxnSpLocks/>
          </p:cNvCxnSpPr>
          <p:nvPr/>
        </p:nvCxnSpPr>
        <p:spPr>
          <a:xfrm flipV="1">
            <a:off x="9624597" y="4961483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1FBC2760-0D86-4BEF-B343-F20E0AC39D9A}"/>
              </a:ext>
            </a:extLst>
          </p:cNvPr>
          <p:cNvCxnSpPr>
            <a:cxnSpLocks/>
          </p:cNvCxnSpPr>
          <p:nvPr/>
        </p:nvCxnSpPr>
        <p:spPr>
          <a:xfrm flipV="1">
            <a:off x="9881690" y="4975230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92967A52-71EA-4549-B06C-032676F296D3}"/>
              </a:ext>
            </a:extLst>
          </p:cNvPr>
          <p:cNvCxnSpPr>
            <a:cxnSpLocks/>
          </p:cNvCxnSpPr>
          <p:nvPr/>
        </p:nvCxnSpPr>
        <p:spPr>
          <a:xfrm flipV="1">
            <a:off x="10048235" y="4961483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1172A5A4-33D6-4B73-8271-1CC0AC35C03A}"/>
              </a:ext>
            </a:extLst>
          </p:cNvPr>
          <p:cNvCxnSpPr>
            <a:cxnSpLocks/>
          </p:cNvCxnSpPr>
          <p:nvPr/>
        </p:nvCxnSpPr>
        <p:spPr>
          <a:xfrm flipV="1">
            <a:off x="10160769" y="4974720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27DBFA26-4E2B-484B-B271-A2EB8842E30C}"/>
              </a:ext>
            </a:extLst>
          </p:cNvPr>
          <p:cNvCxnSpPr>
            <a:cxnSpLocks/>
          </p:cNvCxnSpPr>
          <p:nvPr/>
        </p:nvCxnSpPr>
        <p:spPr>
          <a:xfrm flipV="1">
            <a:off x="10314773" y="4968240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>
            <a:extLst>
              <a:ext uri="{FF2B5EF4-FFF2-40B4-BE49-F238E27FC236}">
                <a16:creationId xmlns:a16="http://schemas.microsoft.com/office/drawing/2014/main" id="{900701E4-4F93-46A3-9A37-A6AA5158EC7C}"/>
              </a:ext>
            </a:extLst>
          </p:cNvPr>
          <p:cNvSpPr>
            <a:spLocks noChangeAspect="1"/>
          </p:cNvSpPr>
          <p:nvPr/>
        </p:nvSpPr>
        <p:spPr>
          <a:xfrm>
            <a:off x="10356332" y="4761804"/>
            <a:ext cx="220134" cy="2201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CABC840C-0347-4E7A-AA2A-AAE60DA4A7AD}"/>
              </a:ext>
            </a:extLst>
          </p:cNvPr>
          <p:cNvCxnSpPr>
            <a:cxnSpLocks/>
            <a:stCxn id="156" idx="0"/>
          </p:cNvCxnSpPr>
          <p:nvPr/>
        </p:nvCxnSpPr>
        <p:spPr>
          <a:xfrm flipH="1" flipV="1">
            <a:off x="10458157" y="4288418"/>
            <a:ext cx="8242" cy="47338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081BB1D5-4858-407D-8F1F-3BADDD50E8D4}"/>
              </a:ext>
            </a:extLst>
          </p:cNvPr>
          <p:cNvCxnSpPr>
            <a:cxnSpLocks/>
          </p:cNvCxnSpPr>
          <p:nvPr/>
        </p:nvCxnSpPr>
        <p:spPr>
          <a:xfrm flipV="1">
            <a:off x="7384447" y="4961483"/>
            <a:ext cx="2980" cy="233159"/>
          </a:xfrm>
          <a:prstGeom prst="straightConnector1">
            <a:avLst/>
          </a:prstGeom>
          <a:ln w="19050">
            <a:solidFill>
              <a:srgbClr val="BFBFB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DD06EB18-1262-47CE-A115-40B99446D549}"/>
              </a:ext>
            </a:extLst>
          </p:cNvPr>
          <p:cNvSpPr>
            <a:spLocks noChangeAspect="1"/>
          </p:cNvSpPr>
          <p:nvPr/>
        </p:nvSpPr>
        <p:spPr>
          <a:xfrm>
            <a:off x="6829913" y="4764481"/>
            <a:ext cx="220134" cy="2201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36B5113E-7DCC-406C-8848-6FD37F663B23}"/>
              </a:ext>
            </a:extLst>
          </p:cNvPr>
          <p:cNvCxnSpPr>
            <a:cxnSpLocks/>
            <a:stCxn id="160" idx="0"/>
          </p:cNvCxnSpPr>
          <p:nvPr/>
        </p:nvCxnSpPr>
        <p:spPr>
          <a:xfrm flipH="1" flipV="1">
            <a:off x="6937181" y="4300264"/>
            <a:ext cx="2799" cy="4642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타원 161">
            <a:extLst>
              <a:ext uri="{FF2B5EF4-FFF2-40B4-BE49-F238E27FC236}">
                <a16:creationId xmlns:a16="http://schemas.microsoft.com/office/drawing/2014/main" id="{7F6E794A-5126-4200-AA8F-913B4A7E1F5B}"/>
              </a:ext>
            </a:extLst>
          </p:cNvPr>
          <p:cNvSpPr>
            <a:spLocks noChangeAspect="1"/>
          </p:cNvSpPr>
          <p:nvPr/>
        </p:nvSpPr>
        <p:spPr>
          <a:xfrm>
            <a:off x="7060570" y="4765075"/>
            <a:ext cx="220134" cy="2201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0DCFDB84-FB51-47BE-887D-1F7DA3E97999}"/>
              </a:ext>
            </a:extLst>
          </p:cNvPr>
          <p:cNvCxnSpPr>
            <a:cxnSpLocks/>
            <a:stCxn id="162" idx="0"/>
          </p:cNvCxnSpPr>
          <p:nvPr/>
        </p:nvCxnSpPr>
        <p:spPr>
          <a:xfrm flipH="1" flipV="1">
            <a:off x="7164342" y="4301145"/>
            <a:ext cx="6295" cy="46393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>
            <a:extLst>
              <a:ext uri="{FF2B5EF4-FFF2-40B4-BE49-F238E27FC236}">
                <a16:creationId xmlns:a16="http://schemas.microsoft.com/office/drawing/2014/main" id="{D86EECFD-8221-4E2B-A5E8-61BD7A4B1EEA}"/>
              </a:ext>
            </a:extLst>
          </p:cNvPr>
          <p:cNvSpPr>
            <a:spLocks noChangeAspect="1"/>
          </p:cNvSpPr>
          <p:nvPr/>
        </p:nvSpPr>
        <p:spPr>
          <a:xfrm>
            <a:off x="10594339" y="4759627"/>
            <a:ext cx="220134" cy="2201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D555F78A-6E70-486D-AA98-3FB4986B31CB}"/>
              </a:ext>
            </a:extLst>
          </p:cNvPr>
          <p:cNvCxnSpPr>
            <a:cxnSpLocks/>
            <a:stCxn id="166" idx="0"/>
          </p:cNvCxnSpPr>
          <p:nvPr/>
        </p:nvCxnSpPr>
        <p:spPr>
          <a:xfrm flipH="1" flipV="1">
            <a:off x="10701821" y="4286434"/>
            <a:ext cx="2585" cy="47319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타원 168">
            <a:extLst>
              <a:ext uri="{FF2B5EF4-FFF2-40B4-BE49-F238E27FC236}">
                <a16:creationId xmlns:a16="http://schemas.microsoft.com/office/drawing/2014/main" id="{25182198-EEE3-4B15-AB78-363A6A5893ED}"/>
              </a:ext>
            </a:extLst>
          </p:cNvPr>
          <p:cNvSpPr>
            <a:spLocks noChangeAspect="1"/>
          </p:cNvSpPr>
          <p:nvPr/>
        </p:nvSpPr>
        <p:spPr>
          <a:xfrm>
            <a:off x="10826910" y="4760158"/>
            <a:ext cx="220134" cy="2201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9BAA14E9-B94D-4626-B106-530F3CF29868}"/>
              </a:ext>
            </a:extLst>
          </p:cNvPr>
          <p:cNvCxnSpPr>
            <a:cxnSpLocks/>
            <a:stCxn id="169" idx="0"/>
          </p:cNvCxnSpPr>
          <p:nvPr/>
        </p:nvCxnSpPr>
        <p:spPr>
          <a:xfrm flipH="1" flipV="1">
            <a:off x="10934699" y="4280834"/>
            <a:ext cx="2278" cy="47932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타원 170">
            <a:extLst>
              <a:ext uri="{FF2B5EF4-FFF2-40B4-BE49-F238E27FC236}">
                <a16:creationId xmlns:a16="http://schemas.microsoft.com/office/drawing/2014/main" id="{0640CEF7-9B5B-4958-8781-F8181DE5C631}"/>
              </a:ext>
            </a:extLst>
          </p:cNvPr>
          <p:cNvSpPr>
            <a:spLocks noChangeAspect="1"/>
          </p:cNvSpPr>
          <p:nvPr/>
        </p:nvSpPr>
        <p:spPr>
          <a:xfrm>
            <a:off x="11057567" y="4760752"/>
            <a:ext cx="220134" cy="2201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0777AE58-8CDF-4DA7-825B-7ED6F0AA4C77}"/>
              </a:ext>
            </a:extLst>
          </p:cNvPr>
          <p:cNvCxnSpPr>
            <a:cxnSpLocks/>
            <a:stCxn id="171" idx="0"/>
          </p:cNvCxnSpPr>
          <p:nvPr/>
        </p:nvCxnSpPr>
        <p:spPr>
          <a:xfrm flipH="1" flipV="1">
            <a:off x="11165820" y="4288058"/>
            <a:ext cx="1814" cy="47269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타원 174">
            <a:extLst>
              <a:ext uri="{FF2B5EF4-FFF2-40B4-BE49-F238E27FC236}">
                <a16:creationId xmlns:a16="http://schemas.microsoft.com/office/drawing/2014/main" id="{B6A90737-0870-4472-9E82-FAEED6D7CB4F}"/>
              </a:ext>
            </a:extLst>
          </p:cNvPr>
          <p:cNvSpPr>
            <a:spLocks noChangeAspect="1"/>
          </p:cNvSpPr>
          <p:nvPr/>
        </p:nvSpPr>
        <p:spPr>
          <a:xfrm>
            <a:off x="11288262" y="4763950"/>
            <a:ext cx="220134" cy="2201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6B9ECFF7-36CF-4B50-8989-D8E6F0EB05BE}"/>
              </a:ext>
            </a:extLst>
          </p:cNvPr>
          <p:cNvCxnSpPr>
            <a:cxnSpLocks/>
            <a:stCxn id="175" idx="0"/>
          </p:cNvCxnSpPr>
          <p:nvPr/>
        </p:nvCxnSpPr>
        <p:spPr>
          <a:xfrm flipH="1" flipV="1">
            <a:off x="11396232" y="4277359"/>
            <a:ext cx="2097" cy="48659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타원 177">
            <a:extLst>
              <a:ext uri="{FF2B5EF4-FFF2-40B4-BE49-F238E27FC236}">
                <a16:creationId xmlns:a16="http://schemas.microsoft.com/office/drawing/2014/main" id="{EA91D9E9-8317-48BA-AF4F-BE140504F9CE}"/>
              </a:ext>
            </a:extLst>
          </p:cNvPr>
          <p:cNvSpPr>
            <a:spLocks noChangeAspect="1"/>
          </p:cNvSpPr>
          <p:nvPr/>
        </p:nvSpPr>
        <p:spPr>
          <a:xfrm>
            <a:off x="11640101" y="4764481"/>
            <a:ext cx="220134" cy="2201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F93C2B38-E71D-4D8C-9C85-518F2CA0E5FB}"/>
              </a:ext>
            </a:extLst>
          </p:cNvPr>
          <p:cNvCxnSpPr>
            <a:cxnSpLocks/>
            <a:stCxn id="178" idx="4"/>
            <a:endCxn id="228" idx="0"/>
          </p:cNvCxnSpPr>
          <p:nvPr/>
        </p:nvCxnSpPr>
        <p:spPr>
          <a:xfrm>
            <a:off x="11750168" y="4984615"/>
            <a:ext cx="0" cy="261675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817BD213-AB59-419B-9A82-D05608FF4254}"/>
              </a:ext>
            </a:extLst>
          </p:cNvPr>
          <p:cNvCxnSpPr>
            <a:cxnSpLocks/>
            <a:stCxn id="189" idx="1"/>
            <a:endCxn id="32" idx="1"/>
          </p:cNvCxnSpPr>
          <p:nvPr/>
        </p:nvCxnSpPr>
        <p:spPr>
          <a:xfrm flipV="1">
            <a:off x="926076" y="4877576"/>
            <a:ext cx="843" cy="497283"/>
          </a:xfrm>
          <a:prstGeom prst="straightConnector1">
            <a:avLst/>
          </a:prstGeom>
          <a:ln w="19050">
            <a:solidFill>
              <a:srgbClr val="ED7D3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FD0B11AB-958B-4AFD-A61D-432823E35F6D}"/>
              </a:ext>
            </a:extLst>
          </p:cNvPr>
          <p:cNvSpPr txBox="1"/>
          <p:nvPr/>
        </p:nvSpPr>
        <p:spPr>
          <a:xfrm>
            <a:off x="926076" y="5244054"/>
            <a:ext cx="225646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기상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3BC4E35-55C5-4293-851B-D2D89A8B6A88}"/>
              </a:ext>
            </a:extLst>
          </p:cNvPr>
          <p:cNvSpPr txBox="1"/>
          <p:nvPr/>
        </p:nvSpPr>
        <p:spPr>
          <a:xfrm>
            <a:off x="5086466" y="5509907"/>
            <a:ext cx="203654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취침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자동으로 수면정보 수집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68073B18-5CA3-4457-85B5-C73807E87DB9}"/>
              </a:ext>
            </a:extLst>
          </p:cNvPr>
          <p:cNvCxnSpPr>
            <a:cxnSpLocks/>
            <a:stCxn id="220" idx="1"/>
            <a:endCxn id="128" idx="1"/>
          </p:cNvCxnSpPr>
          <p:nvPr/>
        </p:nvCxnSpPr>
        <p:spPr>
          <a:xfrm flipH="1" flipV="1">
            <a:off x="6572349" y="4870952"/>
            <a:ext cx="7479" cy="507677"/>
          </a:xfrm>
          <a:prstGeom prst="straightConnector1">
            <a:avLst/>
          </a:prstGeom>
          <a:ln w="19050">
            <a:solidFill>
              <a:srgbClr val="ED7D3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AB51591-B39C-45C1-9363-A95FC98C0D35}"/>
              </a:ext>
            </a:extLst>
          </p:cNvPr>
          <p:cNvSpPr txBox="1"/>
          <p:nvPr/>
        </p:nvSpPr>
        <p:spPr>
          <a:xfrm>
            <a:off x="6579828" y="5247824"/>
            <a:ext cx="54835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기상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18B1BD0-D16A-468E-9B78-BBD6ED093BEB}"/>
              </a:ext>
            </a:extLst>
          </p:cNvPr>
          <p:cNvSpPr txBox="1"/>
          <p:nvPr/>
        </p:nvSpPr>
        <p:spPr>
          <a:xfrm>
            <a:off x="11475989" y="5246290"/>
            <a:ext cx="54835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취침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73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91BB0EB-8A83-441B-92AF-12ED47F8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ETRI-ExpLog Dataset </a:t>
            </a:r>
            <a:r>
              <a:rPr lang="ko-KR" altLang="ko-KR"/>
              <a:t>개요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CD510D6-8FD0-4E7B-B45D-BB57A3F13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474376"/>
              </p:ext>
            </p:extLst>
          </p:nvPr>
        </p:nvGraphicFramePr>
        <p:xfrm>
          <a:off x="1852257" y="1782254"/>
          <a:ext cx="8229599" cy="4130170"/>
        </p:xfrm>
        <a:graphic>
          <a:graphicData uri="http://schemas.openxmlformats.org/drawingml/2006/table">
            <a:tbl>
              <a:tblPr/>
              <a:tblGrid>
                <a:gridCol w="1947834">
                  <a:extLst>
                    <a:ext uri="{9D8B030D-6E8A-4147-A177-3AD203B41FA5}">
                      <a16:colId xmlns:a16="http://schemas.microsoft.com/office/drawing/2014/main" val="3045216046"/>
                    </a:ext>
                  </a:extLst>
                </a:gridCol>
                <a:gridCol w="2056325">
                  <a:extLst>
                    <a:ext uri="{9D8B030D-6E8A-4147-A177-3AD203B41FA5}">
                      <a16:colId xmlns:a16="http://schemas.microsoft.com/office/drawing/2014/main" val="390355590"/>
                    </a:ext>
                  </a:extLst>
                </a:gridCol>
                <a:gridCol w="1595862">
                  <a:extLst>
                    <a:ext uri="{9D8B030D-6E8A-4147-A177-3AD203B41FA5}">
                      <a16:colId xmlns:a16="http://schemas.microsoft.com/office/drawing/2014/main" val="1941120535"/>
                    </a:ext>
                  </a:extLst>
                </a:gridCol>
                <a:gridCol w="876526">
                  <a:extLst>
                    <a:ext uri="{9D8B030D-6E8A-4147-A177-3AD203B41FA5}">
                      <a16:colId xmlns:a16="http://schemas.microsoft.com/office/drawing/2014/main" val="3869197823"/>
                    </a:ext>
                  </a:extLst>
                </a:gridCol>
                <a:gridCol w="876526">
                  <a:extLst>
                    <a:ext uri="{9D8B030D-6E8A-4147-A177-3AD203B41FA5}">
                      <a16:colId xmlns:a16="http://schemas.microsoft.com/office/drawing/2014/main" val="4086548534"/>
                    </a:ext>
                  </a:extLst>
                </a:gridCol>
                <a:gridCol w="876526">
                  <a:extLst>
                    <a:ext uri="{9D8B030D-6E8A-4147-A177-3AD203B41FA5}">
                      <a16:colId xmlns:a16="http://schemas.microsoft.com/office/drawing/2014/main" val="3417411838"/>
                    </a:ext>
                  </a:extLst>
                </a:gridCol>
              </a:tblGrid>
              <a:tr h="1995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Device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6504386"/>
                  </a:ext>
                </a:extLst>
              </a:tr>
              <a:tr h="1995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Smartphone(App)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 labels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5,943 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4,896 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10,136 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397601"/>
                  </a:ext>
                </a:extLst>
              </a:tr>
              <a:tr h="388312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Behavioral Traits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Smartphone(Android), </a:t>
                      </a:r>
                    </a:p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Empatica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E4, 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Acc.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0312237"/>
                  </a:ext>
                </a:extLst>
              </a:tr>
              <a:tr h="1995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MetaMotion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IMU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Acc., Gyro., Magneto.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1802244"/>
                  </a:ext>
                </a:extLst>
              </a:tr>
              <a:tr h="19951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Smartphone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 types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4591472"/>
                  </a:ext>
                </a:extLst>
              </a:tr>
              <a:tr h="19951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GPS coordinates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017240"/>
                  </a:ext>
                </a:extLst>
              </a:tr>
              <a:tr h="19951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Place information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1377649"/>
                  </a:ext>
                </a:extLst>
              </a:tr>
              <a:tr h="19951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 usage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2235453"/>
                  </a:ext>
                </a:extLst>
              </a:tr>
              <a:tr h="32334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Social &amp; environmental traits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Call duration, message length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Call, message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6345649"/>
                  </a:ext>
                </a:extLst>
              </a:tr>
              <a:tr h="19951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Extracted audio features(MFCC)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Audio recording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6936231"/>
                  </a:ext>
                </a:extLst>
              </a:tr>
              <a:tr h="38831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Temperature, humidity, PM 10, PM 2.5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Weather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0588102"/>
                  </a:ext>
                </a:extLst>
              </a:tr>
              <a:tr h="32334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Physiological traits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Refit patch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ECG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287118"/>
                  </a:ext>
                </a:extLst>
              </a:tr>
              <a:tr h="323348"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E4(PPG)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Blood volume pressure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1064376"/>
                  </a:ext>
                </a:extLst>
              </a:tr>
              <a:tr h="19951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E4(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microSiemens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Skin conductance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4801317"/>
                  </a:ext>
                </a:extLst>
              </a:tr>
              <a:tr h="19951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Skin temperature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1360147"/>
                  </a:ext>
                </a:extLst>
              </a:tr>
              <a:tr h="38831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Sleep sensor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(Fitbit,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Actigraph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Withings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Sleep quality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586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0440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3037</TotalTime>
  <Words>543</Words>
  <Application>Microsoft Office PowerPoint</Application>
  <PresentationFormat>와이드스크린</PresentationFormat>
  <Paragraphs>202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HY헤드라인M</vt:lpstr>
      <vt:lpstr>나눔스퀘어</vt:lpstr>
      <vt:lpstr>나눔스퀘어OTF ExtraBold</vt:lpstr>
      <vt:lpstr>맑은 고딕</vt:lpstr>
      <vt:lpstr>배달의민족 도현</vt:lpstr>
      <vt:lpstr>Arial</vt:lpstr>
      <vt:lpstr>Wingdings</vt:lpstr>
      <vt:lpstr>1_Office 테마</vt:lpstr>
      <vt:lpstr>I. 라이프로깅 시스템의 구성</vt:lpstr>
      <vt:lpstr>I. 라이프로깅 시스템의 구성</vt:lpstr>
      <vt:lpstr>II. 실험 일정 및 프로토콜</vt:lpstr>
      <vt:lpstr>II. 실험 일정 및 프로토콜</vt:lpstr>
      <vt:lpstr>ETRI-ExpLog Dataset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신정환</cp:lastModifiedBy>
  <cp:revision>546</cp:revision>
  <dcterms:created xsi:type="dcterms:W3CDTF">2020-07-24T05:13:56Z</dcterms:created>
  <dcterms:modified xsi:type="dcterms:W3CDTF">2020-11-24T21:51:36Z</dcterms:modified>
</cp:coreProperties>
</file>