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63" d="100"/>
          <a:sy n="63" d="100"/>
        </p:scale>
        <p:origin x="3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9858B-8D16-43E9-8E1C-B04EBE1F4DCC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C6827-39F3-43D5-BFAD-895AB710C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047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9858B-8D16-43E9-8E1C-B04EBE1F4DCC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C6827-39F3-43D5-BFAD-895AB710C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570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9858B-8D16-43E9-8E1C-B04EBE1F4DCC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C6827-39F3-43D5-BFAD-895AB710C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539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9858B-8D16-43E9-8E1C-B04EBE1F4DCC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C6827-39F3-43D5-BFAD-895AB710C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867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9858B-8D16-43E9-8E1C-B04EBE1F4DCC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C6827-39F3-43D5-BFAD-895AB710C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787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9858B-8D16-43E9-8E1C-B04EBE1F4DCC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C6827-39F3-43D5-BFAD-895AB710C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564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9858B-8D16-43E9-8E1C-B04EBE1F4DCC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C6827-39F3-43D5-BFAD-895AB710C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901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9858B-8D16-43E9-8E1C-B04EBE1F4DCC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C6827-39F3-43D5-BFAD-895AB710C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724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9858B-8D16-43E9-8E1C-B04EBE1F4DCC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C6827-39F3-43D5-BFAD-895AB710C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08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9858B-8D16-43E9-8E1C-B04EBE1F4DCC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C6827-39F3-43D5-BFAD-895AB710C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46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9858B-8D16-43E9-8E1C-B04EBE1F4DCC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C6827-39F3-43D5-BFAD-895AB710C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041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9858B-8D16-43E9-8E1C-B04EBE1F4DCC}" type="datetimeFigureOut">
              <a:rPr lang="ko-KR" altLang="en-US" smtClean="0"/>
              <a:t>2020-11-25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C6827-39F3-43D5-BFAD-895AB710C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801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9186F9C-A1ED-43BC-894C-0F4B4105A755}"/>
              </a:ext>
            </a:extLst>
          </p:cNvPr>
          <p:cNvSpPr/>
          <p:nvPr/>
        </p:nvSpPr>
        <p:spPr>
          <a:xfrm>
            <a:off x="824948" y="715617"/>
            <a:ext cx="5138530" cy="71561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/>
              <a:t>익스플로러에서 태블로 서버 </a:t>
            </a:r>
            <a:r>
              <a:rPr lang="ko-KR" altLang="en-US" sz="1800" dirty="0" err="1"/>
              <a:t>로긴</a:t>
            </a:r>
            <a:r>
              <a:rPr lang="ko-KR" altLang="en-US" sz="1800" dirty="0"/>
              <a:t> 이후에도 </a:t>
            </a:r>
            <a:br>
              <a:rPr lang="en-US" altLang="ko-KR" sz="1800" dirty="0"/>
            </a:br>
            <a:r>
              <a:rPr lang="ko-KR" altLang="en-US" sz="1800" dirty="0" err="1"/>
              <a:t>임베딩</a:t>
            </a:r>
            <a:r>
              <a:rPr lang="ko-KR" altLang="en-US" sz="1800" dirty="0"/>
              <a:t> 화면이 열리지 않는 경우 조치 방법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6E28F1-5D36-4357-9603-8C103859510C}"/>
              </a:ext>
            </a:extLst>
          </p:cNvPr>
          <p:cNvSpPr txBox="1"/>
          <p:nvPr/>
        </p:nvSpPr>
        <p:spPr>
          <a:xfrm>
            <a:off x="447261" y="10724322"/>
            <a:ext cx="5784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위와 같이 태블로 서버 주소를 등록해주면 해결됨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7A2D941-70C0-4B94-8082-F91DC639E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3542"/>
            <a:ext cx="6858000" cy="1090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706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20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신정환</dc:creator>
  <cp:lastModifiedBy>신정환</cp:lastModifiedBy>
  <cp:revision>2</cp:revision>
  <dcterms:created xsi:type="dcterms:W3CDTF">2020-11-25T11:16:21Z</dcterms:created>
  <dcterms:modified xsi:type="dcterms:W3CDTF">2020-11-25T11:40:38Z</dcterms:modified>
</cp:coreProperties>
</file>