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94"/>
  </p:normalViewPr>
  <p:slideViewPr>
    <p:cSldViewPr snapToGrid="0" snapToObjects="1" showGuides="1">
      <p:cViewPr varScale="1">
        <p:scale>
          <a:sx n="85" d="100"/>
          <a:sy n="85" d="100"/>
        </p:scale>
        <p:origin x="1992" y="6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3F5F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0" name="이미지" descr="이미지"/>
          <p:cNvPicPr>
            <a:picLocks noChangeAspect="1"/>
          </p:cNvPicPr>
          <p:nvPr/>
        </p:nvPicPr>
        <p:blipFill>
          <a:blip r:embed="rId2">
            <a:alphaModFix amt="49544"/>
          </a:blip>
          <a:srcRect r="15684" b="14360"/>
          <a:stretch>
            <a:fillRect/>
          </a:stretch>
        </p:blipFill>
        <p:spPr>
          <a:xfrm>
            <a:off x="12012273" y="5364625"/>
            <a:ext cx="12386135" cy="8382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이미지" descr="이미지"/>
          <p:cNvPicPr>
            <a:picLocks noChangeAspect="1"/>
          </p:cNvPicPr>
          <p:nvPr/>
        </p:nvPicPr>
        <p:blipFill>
          <a:blip r:embed="rId3"/>
          <a:srcRect r="48910"/>
          <a:stretch>
            <a:fillRect/>
          </a:stretch>
        </p:blipFill>
        <p:spPr>
          <a:xfrm>
            <a:off x="323236" y="3477074"/>
            <a:ext cx="6194710" cy="5196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이미지" descr="이미지"/>
          <p:cNvPicPr>
            <a:picLocks noChangeAspect="1"/>
          </p:cNvPicPr>
          <p:nvPr/>
        </p:nvPicPr>
        <p:blipFill>
          <a:blip r:embed="rId4"/>
          <a:srcRect r="4406"/>
          <a:stretch>
            <a:fillRect/>
          </a:stretch>
        </p:blipFill>
        <p:spPr>
          <a:xfrm>
            <a:off x="2140166" y="4783626"/>
            <a:ext cx="4262289" cy="1507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이미지" descr="이미지"/>
          <p:cNvPicPr>
            <a:picLocks noChangeAspect="1"/>
          </p:cNvPicPr>
          <p:nvPr/>
        </p:nvPicPr>
        <p:blipFill>
          <a:blip r:embed="rId5"/>
          <a:srcRect r="31265"/>
          <a:stretch>
            <a:fillRect/>
          </a:stretch>
        </p:blipFill>
        <p:spPr>
          <a:xfrm>
            <a:off x="1011577" y="5611870"/>
            <a:ext cx="5394969" cy="306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모서리가 둥근 직사각형"/>
          <p:cNvSpPr/>
          <p:nvPr/>
        </p:nvSpPr>
        <p:spPr>
          <a:xfrm>
            <a:off x="2191246" y="10051041"/>
            <a:ext cx="5583880" cy="894359"/>
          </a:xfrm>
          <a:prstGeom prst="roundRect">
            <a:avLst>
              <a:gd name="adj" fmla="val 50000"/>
            </a:avLst>
          </a:prstGeom>
          <a:solidFill>
            <a:srgbClr val="65D7D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27" name="그룹"/>
          <p:cNvGrpSpPr/>
          <p:nvPr/>
        </p:nvGrpSpPr>
        <p:grpSpPr>
          <a:xfrm>
            <a:off x="6308791" y="1583042"/>
            <a:ext cx="6121401" cy="12623801"/>
            <a:chOff x="0" y="0"/>
            <a:chExt cx="6121400" cy="12623800"/>
          </a:xfrm>
        </p:grpSpPr>
        <p:sp>
          <p:nvSpPr>
            <p:cNvPr id="125" name="모서리가 둥근 직사각형"/>
            <p:cNvSpPr/>
            <p:nvPr/>
          </p:nvSpPr>
          <p:spPr>
            <a:xfrm>
              <a:off x="176675" y="535847"/>
              <a:ext cx="5549239" cy="11270457"/>
            </a:xfrm>
            <a:prstGeom prst="roundRect">
              <a:avLst>
                <a:gd name="adj" fmla="val 8830"/>
              </a:avLst>
            </a:prstGeom>
            <a:solidFill>
              <a:srgbClr val="F0F2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26" name="19791 [변환됨].png" descr="19791 [변환됨]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6121400" cy="12623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8" name="모서리가 둥근 직사각형"/>
          <p:cNvSpPr/>
          <p:nvPr/>
        </p:nvSpPr>
        <p:spPr>
          <a:xfrm>
            <a:off x="7041012" y="3027563"/>
            <a:ext cx="1304291" cy="132121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114300" dist="5094" dir="5400000" rotWithShape="0">
              <a:srgbClr val="D5D5D5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모서리가 둥근 직사각형"/>
          <p:cNvSpPr/>
          <p:nvPr/>
        </p:nvSpPr>
        <p:spPr>
          <a:xfrm>
            <a:off x="7041012" y="4587037"/>
            <a:ext cx="1304291" cy="132121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114300" dist="5094" dir="5400000" rotWithShape="0">
              <a:srgbClr val="D5D5D5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ci_img01.png" descr="ci_img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4327" y="4999512"/>
            <a:ext cx="1317660" cy="49626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모서리가 둥근 직사각형"/>
          <p:cNvSpPr/>
          <p:nvPr/>
        </p:nvSpPr>
        <p:spPr>
          <a:xfrm>
            <a:off x="6756400" y="6178471"/>
            <a:ext cx="5022983" cy="4369066"/>
          </a:xfrm>
          <a:prstGeom prst="roundRect">
            <a:avLst>
              <a:gd name="adj" fmla="val 2769"/>
            </a:avLst>
          </a:prstGeom>
          <a:solidFill>
            <a:srgbClr val="E6EC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모서리가 둥근 직사각형"/>
          <p:cNvSpPr/>
          <p:nvPr/>
        </p:nvSpPr>
        <p:spPr>
          <a:xfrm>
            <a:off x="7632538" y="6468819"/>
            <a:ext cx="3270706" cy="5838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모서리가 둥근 직사각형"/>
          <p:cNvSpPr/>
          <p:nvPr/>
        </p:nvSpPr>
        <p:spPr>
          <a:xfrm>
            <a:off x="6756400" y="10690759"/>
            <a:ext cx="2464594" cy="1796028"/>
          </a:xfrm>
          <a:prstGeom prst="roundRect">
            <a:avLst>
              <a:gd name="adj" fmla="val 6736"/>
            </a:avLst>
          </a:prstGeom>
          <a:solidFill>
            <a:srgbClr val="E6EC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모서리가 둥근 직사각형"/>
          <p:cNvSpPr/>
          <p:nvPr/>
        </p:nvSpPr>
        <p:spPr>
          <a:xfrm>
            <a:off x="9313333" y="10690759"/>
            <a:ext cx="2464595" cy="1796028"/>
          </a:xfrm>
          <a:prstGeom prst="roundRect">
            <a:avLst>
              <a:gd name="adj" fmla="val 6736"/>
            </a:avLst>
          </a:prstGeom>
          <a:solidFill>
            <a:srgbClr val="E6EC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Withings Health…"/>
          <p:cNvSpPr txBox="1"/>
          <p:nvPr/>
        </p:nvSpPr>
        <p:spPr>
          <a:xfrm>
            <a:off x="8700692" y="3221375"/>
            <a:ext cx="257602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defRPr>
                <a:solidFill>
                  <a:srgbClr val="4398E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Sleep Sensor </a:t>
            </a:r>
          </a:p>
          <a:p>
            <a:pPr algn="l">
              <a:lnSpc>
                <a:spcPct val="90000"/>
              </a:lnSpc>
              <a:defRPr>
                <a:solidFill>
                  <a:srgbClr val="4398E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app</a:t>
            </a:r>
            <a:endParaRPr dirty="0"/>
          </a:p>
        </p:txBody>
      </p:sp>
      <p:sp>
        <p:nvSpPr>
          <p:cNvPr id="136" name="Life Logging…"/>
          <p:cNvSpPr txBox="1"/>
          <p:nvPr/>
        </p:nvSpPr>
        <p:spPr>
          <a:xfrm>
            <a:off x="8690675" y="4725225"/>
            <a:ext cx="2316399" cy="1044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265B9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Life Logging</a:t>
            </a:r>
          </a:p>
          <a:p>
            <a:pPr algn="l">
              <a:defRPr>
                <a:solidFill>
                  <a:srgbClr val="265B9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App </a:t>
            </a:r>
            <a:r>
              <a:rPr sz="2300" b="0" dirty="0">
                <a:latin typeface="나눔바른고딕"/>
                <a:ea typeface="나눔바른고딕"/>
                <a:cs typeface="나눔바른고딕"/>
                <a:sym typeface="나눔바른고딕"/>
              </a:rPr>
              <a:t>(</a:t>
            </a:r>
            <a:r>
              <a:rPr sz="2300" b="0" dirty="0" err="1">
                <a:latin typeface="나눔바른고딕"/>
                <a:ea typeface="나눔바른고딕"/>
                <a:cs typeface="나눔바른고딕"/>
                <a:sym typeface="나눔바른고딕"/>
              </a:rPr>
              <a:t>실험앱</a:t>
            </a:r>
            <a:r>
              <a:rPr sz="2300" b="0" dirty="0">
                <a:latin typeface="나눔바른고딕"/>
                <a:ea typeface="나눔바른고딕"/>
                <a:cs typeface="나눔바른고딕"/>
                <a:sym typeface="나눔바른고딕"/>
              </a:rPr>
              <a:t>)</a:t>
            </a:r>
          </a:p>
        </p:txBody>
      </p:sp>
      <p:sp>
        <p:nvSpPr>
          <p:cNvPr id="137" name="데이터 수집 분석"/>
          <p:cNvSpPr txBox="1"/>
          <p:nvPr/>
        </p:nvSpPr>
        <p:spPr>
          <a:xfrm>
            <a:off x="8148386" y="6517097"/>
            <a:ext cx="227947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5E5E5E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b="0" dirty="0" err="1">
                <a:latin typeface="Century Gothic" panose="020B0502020202020204" pitchFamily="34" charset="0"/>
              </a:rPr>
              <a:t>데이터</a:t>
            </a:r>
            <a:r>
              <a:rPr b="0" dirty="0">
                <a:latin typeface="Century Gothic" panose="020B0502020202020204" pitchFamily="34" charset="0"/>
              </a:rPr>
              <a:t> </a:t>
            </a:r>
            <a:r>
              <a:rPr b="0" dirty="0" err="1">
                <a:latin typeface="Century Gothic" panose="020B0502020202020204" pitchFamily="34" charset="0"/>
              </a:rPr>
              <a:t>수집</a:t>
            </a:r>
            <a:r>
              <a:rPr b="0" dirty="0">
                <a:latin typeface="Century Gothic" panose="020B0502020202020204" pitchFamily="34" charset="0"/>
              </a:rPr>
              <a:t> </a:t>
            </a:r>
            <a:r>
              <a:rPr b="0" dirty="0" err="1">
                <a:latin typeface="Century Gothic" panose="020B0502020202020204" pitchFamily="34" charset="0"/>
              </a:rPr>
              <a:t>분석</a:t>
            </a:r>
            <a:endParaRPr b="0" dirty="0">
              <a:latin typeface="Century Gothic" panose="020B0502020202020204" pitchFamily="34" charset="0"/>
            </a:endParaRPr>
          </a:p>
        </p:txBody>
      </p:sp>
      <p:sp>
        <p:nvSpPr>
          <p:cNvPr id="138" name="모서리가 둥근 직사각형"/>
          <p:cNvSpPr/>
          <p:nvPr/>
        </p:nvSpPr>
        <p:spPr>
          <a:xfrm>
            <a:off x="6951514" y="10785797"/>
            <a:ext cx="2074366" cy="5838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데이터 관리"/>
          <p:cNvSpPr txBox="1"/>
          <p:nvPr/>
        </p:nvSpPr>
        <p:spPr>
          <a:xfrm>
            <a:off x="7336679" y="10880881"/>
            <a:ext cx="130403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5E5E5E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데이터 관리</a:t>
            </a:r>
          </a:p>
        </p:txBody>
      </p:sp>
      <p:sp>
        <p:nvSpPr>
          <p:cNvPr id="140" name="모서리가 둥근 직사각형"/>
          <p:cNvSpPr/>
          <p:nvPr/>
        </p:nvSpPr>
        <p:spPr>
          <a:xfrm>
            <a:off x="9508447" y="10792359"/>
            <a:ext cx="2074366" cy="5838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데이터 송수신"/>
          <p:cNvSpPr txBox="1"/>
          <p:nvPr/>
        </p:nvSpPr>
        <p:spPr>
          <a:xfrm>
            <a:off x="9780328" y="10887443"/>
            <a:ext cx="153060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5E5E5E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데이터 송수신</a:t>
            </a:r>
          </a:p>
        </p:txBody>
      </p:sp>
      <p:sp>
        <p:nvSpPr>
          <p:cNvPr id="142" name="안드로이드 스마트 폰 &amp; 앱"/>
          <p:cNvSpPr txBox="1"/>
          <p:nvPr/>
        </p:nvSpPr>
        <p:spPr>
          <a:xfrm>
            <a:off x="2926385" y="10200703"/>
            <a:ext cx="256961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 err="1"/>
              <a:t>스마트</a:t>
            </a:r>
            <a:r>
              <a:rPr dirty="0"/>
              <a:t> 폰 &amp; 앱</a:t>
            </a:r>
          </a:p>
        </p:txBody>
      </p:sp>
      <p:sp>
        <p:nvSpPr>
          <p:cNvPr id="143" name="모서리가 둥근 직사각형"/>
          <p:cNvSpPr/>
          <p:nvPr/>
        </p:nvSpPr>
        <p:spPr>
          <a:xfrm>
            <a:off x="1172945" y="11216175"/>
            <a:ext cx="4800039" cy="1378844"/>
          </a:xfrm>
          <a:prstGeom prst="roundRect">
            <a:avLst>
              <a:gd name="adj" fmla="val 8774"/>
            </a:avLst>
          </a:prstGeom>
          <a:solidFill>
            <a:srgbClr val="FFFFFF"/>
          </a:solidFill>
          <a:ln w="12700">
            <a:miter lim="400000"/>
          </a:ln>
          <a:effectLst>
            <a:outerShdw blurRad="114300" dist="5094" dir="5400000" rotWithShape="0">
              <a:srgbClr val="D5D5D5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센서/사용자 데이터 기록…"/>
          <p:cNvSpPr txBox="1"/>
          <p:nvPr/>
        </p:nvSpPr>
        <p:spPr>
          <a:xfrm>
            <a:off x="1550728" y="11443317"/>
            <a:ext cx="3717951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7500" indent="-317500" algn="l">
              <a:lnSpc>
                <a:spcPct val="140000"/>
              </a:lnSpc>
              <a:buSzPct val="125000"/>
              <a:buChar char="•"/>
              <a:defRPr sz="2400" b="0">
                <a:solidFill>
                  <a:srgbClr val="5E5E5E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센서/사용자 데이터 기록</a:t>
            </a:r>
          </a:p>
          <a:p>
            <a:pPr marL="317500" indent="-317500" algn="l">
              <a:lnSpc>
                <a:spcPct val="140000"/>
              </a:lnSpc>
              <a:buSzPct val="125000"/>
              <a:buChar char="•"/>
              <a:defRPr sz="2400" b="0">
                <a:solidFill>
                  <a:srgbClr val="5E5E5E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서버로 데이터 전송 및 수신</a:t>
            </a:r>
          </a:p>
        </p:txBody>
      </p:sp>
      <p:pic>
        <p:nvPicPr>
          <p:cNvPr id="145" name="이미지" descr="이미지"/>
          <p:cNvPicPr>
            <a:picLocks noChangeAspect="1"/>
          </p:cNvPicPr>
          <p:nvPr/>
        </p:nvPicPr>
        <p:blipFill>
          <a:blip r:embed="rId8"/>
          <a:srcRect r="17428" b="43572"/>
          <a:stretch>
            <a:fillRect/>
          </a:stretch>
        </p:blipFill>
        <p:spPr>
          <a:xfrm>
            <a:off x="3005524" y="4484985"/>
            <a:ext cx="4043447" cy="11503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그룹"/>
          <p:cNvGrpSpPr/>
          <p:nvPr/>
        </p:nvGrpSpPr>
        <p:grpSpPr>
          <a:xfrm>
            <a:off x="5069471" y="3836656"/>
            <a:ext cx="1119857" cy="403888"/>
            <a:chOff x="0" y="0"/>
            <a:chExt cx="1119856" cy="403886"/>
          </a:xfrm>
        </p:grpSpPr>
        <p:pic>
          <p:nvPicPr>
            <p:cNvPr id="146" name="이미지" descr="이미지"/>
            <p:cNvPicPr>
              <a:picLocks noChangeAspect="1"/>
            </p:cNvPicPr>
            <p:nvPr/>
          </p:nvPicPr>
          <p:blipFill>
            <a:blip r:embed="rId9">
              <a:alphaModFix amt="52510"/>
            </a:blip>
            <a:stretch>
              <a:fillRect/>
            </a:stretch>
          </p:blipFill>
          <p:spPr>
            <a:xfrm>
              <a:off x="379495" y="0"/>
              <a:ext cx="331933" cy="4038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이미지" descr="이미지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924" y="0"/>
              <a:ext cx="331933" cy="4038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이미지" descr="이미지"/>
            <p:cNvPicPr>
              <a:picLocks noChangeAspect="1"/>
            </p:cNvPicPr>
            <p:nvPr/>
          </p:nvPicPr>
          <p:blipFill>
            <a:blip r:embed="rId9">
              <a:alphaModFix amt="16279"/>
            </a:blip>
            <a:stretch>
              <a:fillRect/>
            </a:stretch>
          </p:blipFill>
          <p:spPr>
            <a:xfrm>
              <a:off x="0" y="0"/>
              <a:ext cx="331932" cy="4038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0" name="선"/>
          <p:cNvSpPr/>
          <p:nvPr/>
        </p:nvSpPr>
        <p:spPr>
          <a:xfrm>
            <a:off x="16896672" y="2015436"/>
            <a:ext cx="1" cy="3013963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51" name="이미지" descr="이미지"/>
          <p:cNvPicPr>
            <a:picLocks noChangeAspect="1"/>
          </p:cNvPicPr>
          <p:nvPr/>
        </p:nvPicPr>
        <p:blipFill>
          <a:blip r:embed="rId10"/>
          <a:srcRect b="20249"/>
          <a:stretch>
            <a:fillRect/>
          </a:stretch>
        </p:blipFill>
        <p:spPr>
          <a:xfrm>
            <a:off x="7658185" y="1486176"/>
            <a:ext cx="5584745" cy="1619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4" name="그룹"/>
          <p:cNvGrpSpPr/>
          <p:nvPr/>
        </p:nvGrpSpPr>
        <p:grpSpPr>
          <a:xfrm>
            <a:off x="12523371" y="949429"/>
            <a:ext cx="3240140" cy="4618843"/>
            <a:chOff x="0" y="0"/>
            <a:chExt cx="3240138" cy="4618842"/>
          </a:xfrm>
        </p:grpSpPr>
        <p:pic>
          <p:nvPicPr>
            <p:cNvPr id="152" name="이미지" descr="이미지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031" y="0"/>
              <a:ext cx="2548108" cy="20849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이미지" descr="이미지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1474945"/>
              <a:ext cx="1820110" cy="31438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8" name="그룹"/>
          <p:cNvGrpSpPr/>
          <p:nvPr/>
        </p:nvGrpSpPr>
        <p:grpSpPr>
          <a:xfrm>
            <a:off x="12036711" y="1064746"/>
            <a:ext cx="978590" cy="351680"/>
            <a:chOff x="0" y="0"/>
            <a:chExt cx="978588" cy="351679"/>
          </a:xfrm>
        </p:grpSpPr>
        <p:pic>
          <p:nvPicPr>
            <p:cNvPr id="155" name="이미지" descr="이미지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9562" y="0"/>
              <a:ext cx="289027" cy="3516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이미지" descr="이미지"/>
            <p:cNvPicPr>
              <a:picLocks noChangeAspect="1"/>
            </p:cNvPicPr>
            <p:nvPr/>
          </p:nvPicPr>
          <p:blipFill>
            <a:blip r:embed="rId13">
              <a:alphaModFix amt="47093"/>
            </a:blip>
            <a:stretch>
              <a:fillRect/>
            </a:stretch>
          </p:blipFill>
          <p:spPr>
            <a:xfrm>
              <a:off x="344781" y="0"/>
              <a:ext cx="289027" cy="3516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이미지" descr="이미지"/>
            <p:cNvPicPr>
              <a:picLocks noChangeAspect="1"/>
            </p:cNvPicPr>
            <p:nvPr/>
          </p:nvPicPr>
          <p:blipFill>
            <a:blip r:embed="rId13">
              <a:alphaModFix amt="14194"/>
            </a:blip>
            <a:stretch>
              <a:fillRect/>
            </a:stretch>
          </p:blipFill>
          <p:spPr>
            <a:xfrm>
              <a:off x="0" y="0"/>
              <a:ext cx="289027" cy="3516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14"/>
          <a:srcRect l="21683"/>
          <a:stretch>
            <a:fillRect/>
          </a:stretch>
        </p:blipFill>
        <p:spPr>
          <a:xfrm>
            <a:off x="15424266" y="1456229"/>
            <a:ext cx="2944668" cy="771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2" name="그룹"/>
          <p:cNvGrpSpPr/>
          <p:nvPr/>
        </p:nvGrpSpPr>
        <p:grpSpPr>
          <a:xfrm>
            <a:off x="15264607" y="5210241"/>
            <a:ext cx="3264132" cy="1729555"/>
            <a:chOff x="0" y="0"/>
            <a:chExt cx="3264130" cy="1729553"/>
          </a:xfrm>
        </p:grpSpPr>
        <p:pic>
          <p:nvPicPr>
            <p:cNvPr id="160" name="이미지" descr="이미지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0" y="0"/>
              <a:ext cx="3264131" cy="17295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ci_img01.png" descr="ci_img01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4931" y="695310"/>
              <a:ext cx="2249468" cy="847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14"/>
          <a:srcRect l="21683"/>
          <a:stretch>
            <a:fillRect/>
          </a:stretch>
        </p:blipFill>
        <p:spPr>
          <a:xfrm>
            <a:off x="18396066" y="1456229"/>
            <a:ext cx="2944668" cy="77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이미지" descr="이미지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219375" y="913175"/>
            <a:ext cx="2829272" cy="1463157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선"/>
          <p:cNvSpPr/>
          <p:nvPr/>
        </p:nvSpPr>
        <p:spPr>
          <a:xfrm flipV="1">
            <a:off x="20681272" y="2986445"/>
            <a:ext cx="1" cy="1371998"/>
          </a:xfrm>
          <a:prstGeom prst="line">
            <a:avLst/>
          </a:prstGeom>
          <a:ln w="76200">
            <a:solidFill>
              <a:srgbClr val="D5D5D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68" name="이미지" descr="이미지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11726812" y="6962701"/>
            <a:ext cx="5268534" cy="5800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13053" y="6853400"/>
            <a:ext cx="806694" cy="974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그룹"/>
          <p:cNvGrpSpPr/>
          <p:nvPr/>
        </p:nvGrpSpPr>
        <p:grpSpPr>
          <a:xfrm>
            <a:off x="17242969" y="7159314"/>
            <a:ext cx="372552" cy="1122817"/>
            <a:chOff x="0" y="0"/>
            <a:chExt cx="372551" cy="1122815"/>
          </a:xfrm>
        </p:grpSpPr>
        <p:pic>
          <p:nvPicPr>
            <p:cNvPr id="170" name="이미지" descr="이미지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6200000">
              <a:off x="28294" y="-28295"/>
              <a:ext cx="315963" cy="3725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이미지" descr="이미지"/>
            <p:cNvPicPr>
              <a:picLocks noChangeAspect="1"/>
            </p:cNvPicPr>
            <p:nvPr/>
          </p:nvPicPr>
          <p:blipFill>
            <a:blip r:embed="rId19">
              <a:alphaModFix amt="49585"/>
            </a:blip>
            <a:stretch>
              <a:fillRect/>
            </a:stretch>
          </p:blipFill>
          <p:spPr>
            <a:xfrm rot="16200000">
              <a:off x="28294" y="375766"/>
              <a:ext cx="315963" cy="372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이미지" descr="이미지"/>
            <p:cNvPicPr>
              <a:picLocks noChangeAspect="1"/>
            </p:cNvPicPr>
            <p:nvPr/>
          </p:nvPicPr>
          <p:blipFill>
            <a:blip r:embed="rId19">
              <a:alphaModFix amt="22723"/>
            </a:blip>
            <a:stretch>
              <a:fillRect/>
            </a:stretch>
          </p:blipFill>
          <p:spPr>
            <a:xfrm rot="16200000">
              <a:off x="28294" y="778558"/>
              <a:ext cx="315963" cy="3725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4" name="이미지" descr="이미지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629745" y="1640145"/>
            <a:ext cx="860922" cy="848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89115" y="11552446"/>
            <a:ext cx="1062315" cy="869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이미지" descr="이미지"/>
          <p:cNvPicPr>
            <a:picLocks noChangeAspect="1"/>
          </p:cNvPicPr>
          <p:nvPr/>
        </p:nvPicPr>
        <p:blipFill>
          <a:blip r:embed="rId17"/>
          <a:srcRect l="85960" b="94587"/>
          <a:stretch>
            <a:fillRect/>
          </a:stretch>
        </p:blipFill>
        <p:spPr>
          <a:xfrm rot="10800000">
            <a:off x="10914012" y="11570890"/>
            <a:ext cx="739695" cy="313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이미지" descr="이미지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41345" y="11445168"/>
            <a:ext cx="1094705" cy="922949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원"/>
          <p:cNvSpPr/>
          <p:nvPr/>
        </p:nvSpPr>
        <p:spPr>
          <a:xfrm>
            <a:off x="2841625" y="5534025"/>
            <a:ext cx="361950" cy="361950"/>
          </a:xfrm>
          <a:prstGeom prst="ellipse">
            <a:avLst/>
          </a:prstGeom>
          <a:solidFill>
            <a:srgbClr val="6FE7A1">
              <a:alpha val="20248"/>
            </a:srgbClr>
          </a:solidFill>
          <a:ln w="76200">
            <a:solidFill>
              <a:srgbClr val="6FE7A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원"/>
          <p:cNvSpPr/>
          <p:nvPr/>
        </p:nvSpPr>
        <p:spPr>
          <a:xfrm>
            <a:off x="6880225" y="3461915"/>
            <a:ext cx="361950" cy="361950"/>
          </a:xfrm>
          <a:prstGeom prst="ellipse">
            <a:avLst/>
          </a:prstGeom>
          <a:solidFill>
            <a:srgbClr val="6FE7A1">
              <a:alpha val="20248"/>
            </a:srgbClr>
          </a:solidFill>
          <a:ln w="76200">
            <a:solidFill>
              <a:srgbClr val="6FE7A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모서리가 둥근 직사각형"/>
          <p:cNvSpPr/>
          <p:nvPr/>
        </p:nvSpPr>
        <p:spPr>
          <a:xfrm>
            <a:off x="18775035" y="10995120"/>
            <a:ext cx="3717951" cy="685801"/>
          </a:xfrm>
          <a:prstGeom prst="roundRect">
            <a:avLst>
              <a:gd name="adj" fmla="val 50000"/>
            </a:avLst>
          </a:prstGeom>
          <a:solidFill>
            <a:srgbClr val="65D7D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E4 신체 착용 센서"/>
          <p:cNvSpPr txBox="1"/>
          <p:nvPr/>
        </p:nvSpPr>
        <p:spPr>
          <a:xfrm>
            <a:off x="19394888" y="11040503"/>
            <a:ext cx="247824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 err="1"/>
              <a:t>신체</a:t>
            </a:r>
            <a:r>
              <a:rPr dirty="0"/>
              <a:t> </a:t>
            </a:r>
            <a:r>
              <a:rPr dirty="0" err="1"/>
              <a:t>착용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</p:txBody>
      </p:sp>
      <p:pic>
        <p:nvPicPr>
          <p:cNvPr id="183" name="이미지" descr="이미지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048717" y="6658933"/>
            <a:ext cx="1129655" cy="176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795607" y="7469510"/>
            <a:ext cx="4944569" cy="238348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레이블"/>
          <p:cNvSpPr txBox="1"/>
          <p:nvPr/>
        </p:nvSpPr>
        <p:spPr>
          <a:xfrm>
            <a:off x="7006521" y="8563098"/>
            <a:ext cx="79400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레이블</a:t>
            </a:r>
          </a:p>
        </p:txBody>
      </p:sp>
      <p:sp>
        <p:nvSpPr>
          <p:cNvPr id="186" name="IMU…"/>
          <p:cNvSpPr txBox="1"/>
          <p:nvPr/>
        </p:nvSpPr>
        <p:spPr>
          <a:xfrm>
            <a:off x="8133182" y="7785185"/>
            <a:ext cx="57835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IMU</a:t>
            </a:r>
          </a:p>
          <a:p>
            <a:pPr>
              <a:defRPr sz="20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센서</a:t>
            </a:r>
          </a:p>
        </p:txBody>
      </p:sp>
      <p:sp>
        <p:nvSpPr>
          <p:cNvPr id="187" name="날씨"/>
          <p:cNvSpPr txBox="1"/>
          <p:nvPr/>
        </p:nvSpPr>
        <p:spPr>
          <a:xfrm>
            <a:off x="8138643" y="9121931"/>
            <a:ext cx="56743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날씨</a:t>
            </a:r>
          </a:p>
        </p:txBody>
      </p:sp>
      <p:sp>
        <p:nvSpPr>
          <p:cNvPr id="188" name="GPS…"/>
          <p:cNvSpPr txBox="1"/>
          <p:nvPr/>
        </p:nvSpPr>
        <p:spPr>
          <a:xfrm>
            <a:off x="9163755" y="8391648"/>
            <a:ext cx="5938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GPS</a:t>
            </a:r>
          </a:p>
          <a:p>
            <a:pPr>
              <a:defRPr sz="20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 err="1"/>
              <a:t>위치</a:t>
            </a:r>
            <a:endParaRPr dirty="0"/>
          </a:p>
        </p:txBody>
      </p:sp>
      <p:sp>
        <p:nvSpPr>
          <p:cNvPr id="189" name="배경…"/>
          <p:cNvSpPr txBox="1"/>
          <p:nvPr/>
        </p:nvSpPr>
        <p:spPr>
          <a:xfrm>
            <a:off x="10216915" y="7764147"/>
            <a:ext cx="5674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배경</a:t>
            </a:r>
          </a:p>
          <a:p>
            <a:pPr>
              <a:defRPr sz="20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소음</a:t>
            </a:r>
          </a:p>
        </p:txBody>
      </p:sp>
      <p:sp>
        <p:nvSpPr>
          <p:cNvPr id="190" name="앱 사용…"/>
          <p:cNvSpPr txBox="1"/>
          <p:nvPr/>
        </p:nvSpPr>
        <p:spPr>
          <a:xfrm>
            <a:off x="10094822" y="8975881"/>
            <a:ext cx="8509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앱 사용</a:t>
            </a:r>
          </a:p>
          <a:p>
            <a:pPr>
              <a:defRPr sz="20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정보</a:t>
            </a:r>
          </a:p>
        </p:txBody>
      </p:sp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459962" y="3209536"/>
            <a:ext cx="641809" cy="108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안드로이드 스마트 폰 &amp; 앱">
            <a:extLst>
              <a:ext uri="{FF2B5EF4-FFF2-40B4-BE49-F238E27FC236}">
                <a16:creationId xmlns:a16="http://schemas.microsoft.com/office/drawing/2014/main" id="{D9026B29-01F7-42E8-A2B7-14B6ED5D047C}"/>
              </a:ext>
            </a:extLst>
          </p:cNvPr>
          <p:cNvSpPr txBox="1"/>
          <p:nvPr/>
        </p:nvSpPr>
        <p:spPr>
          <a:xfrm>
            <a:off x="19292991" y="1655133"/>
            <a:ext cx="24333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sz="2400" dirty="0"/>
              <a:t>앱 서비스 클라우드</a:t>
            </a:r>
            <a:endParaRPr sz="2400" dirty="0"/>
          </a:p>
        </p:txBody>
      </p:sp>
      <p:pic>
        <p:nvPicPr>
          <p:cNvPr id="5" name="그림 4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5DAF22A6-9C10-4033-A2D1-92C41AC9200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524" y="3981787"/>
            <a:ext cx="3522040" cy="2456907"/>
          </a:xfrm>
          <a:prstGeom prst="rect">
            <a:avLst/>
          </a:prstGeom>
        </p:spPr>
      </p:pic>
      <p:sp>
        <p:nvSpPr>
          <p:cNvPr id="76" name="안드로이드 스마트 폰 &amp; 앱">
            <a:extLst>
              <a:ext uri="{FF2B5EF4-FFF2-40B4-BE49-F238E27FC236}">
                <a16:creationId xmlns:a16="http://schemas.microsoft.com/office/drawing/2014/main" id="{D589C2AC-0A4D-4A3E-A688-551F6830D46C}"/>
              </a:ext>
            </a:extLst>
          </p:cNvPr>
          <p:cNvSpPr txBox="1"/>
          <p:nvPr/>
        </p:nvSpPr>
        <p:spPr>
          <a:xfrm>
            <a:off x="20173201" y="4560556"/>
            <a:ext cx="164628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sz="2400" dirty="0">
                <a:latin typeface="Century Gothic" panose="020B0502020202020204" pitchFamily="34" charset="0"/>
              </a:rPr>
              <a:t>센서 관리 앱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77" name="안드로이드 스마트 폰 &amp; 앱">
            <a:extLst>
              <a:ext uri="{FF2B5EF4-FFF2-40B4-BE49-F238E27FC236}">
                <a16:creationId xmlns:a16="http://schemas.microsoft.com/office/drawing/2014/main" id="{E0C757AF-0423-4972-9616-D2B14D422269}"/>
              </a:ext>
            </a:extLst>
          </p:cNvPr>
          <p:cNvSpPr txBox="1"/>
          <p:nvPr/>
        </p:nvSpPr>
        <p:spPr>
          <a:xfrm>
            <a:off x="19275737" y="5488801"/>
            <a:ext cx="139301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센서 관리 앱</a:t>
            </a:r>
            <a:endParaRPr sz="2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BE4A5-2AF6-4C70-95DA-967F16257A7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824" y="8442046"/>
            <a:ext cx="2353692" cy="23536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사용자 지정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Helvetica Neue Light</vt:lpstr>
      <vt:lpstr>Helvetica Neue Medium</vt:lpstr>
      <vt:lpstr>나눔바른고딕</vt:lpstr>
      <vt:lpstr>Arial</vt:lpstr>
      <vt:lpstr>Century Gothic</vt:lpstr>
      <vt:lpstr>Helvetica Neue</vt:lpstr>
      <vt:lpstr>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JEONGHWAN</dc:creator>
  <cp:lastModifiedBy>신정환</cp:lastModifiedBy>
  <cp:revision>8</cp:revision>
  <dcterms:modified xsi:type="dcterms:W3CDTF">2020-12-17T00:52:22Z</dcterms:modified>
</cp:coreProperties>
</file>