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6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Hotel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Zhihan Wang, </a:t>
            </a:r>
            <a:r>
              <a:rPr lang="en-US" dirty="0" err="1" smtClean="0"/>
              <a:t>Junrui</a:t>
            </a:r>
            <a:r>
              <a:rPr lang="en-US" dirty="0" smtClean="0"/>
              <a:t> 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6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Hotel</a:t>
            </a:r>
            <a:r>
              <a:rPr lang="zh-CN" altLang="en-US" dirty="0"/>
              <a:t> </a:t>
            </a:r>
            <a:r>
              <a:rPr lang="en-US" altLang="zh-CN" dirty="0"/>
              <a:t>Booking</a:t>
            </a:r>
            <a:r>
              <a:rPr lang="zh-CN" altLang="en-US" dirty="0"/>
              <a:t> </a:t>
            </a:r>
            <a:r>
              <a:rPr lang="en-US" altLang="zh-CN" dirty="0" smtClean="0"/>
              <a:t>Prediction</a:t>
            </a:r>
          </a:p>
          <a:p>
            <a:endParaRPr lang="en-US" altLang="zh-CN" dirty="0"/>
          </a:p>
          <a:p>
            <a:r>
              <a:rPr lang="en-US" altLang="zh-CN" dirty="0"/>
              <a:t>Gross</a:t>
            </a:r>
            <a:r>
              <a:rPr lang="zh-CN" altLang="en-US" dirty="0"/>
              <a:t> </a:t>
            </a:r>
            <a:r>
              <a:rPr lang="en-US" altLang="zh-CN" dirty="0"/>
              <a:t>Booking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USD</a:t>
            </a:r>
            <a:r>
              <a:rPr lang="zh-CN" altLang="en-US" dirty="0"/>
              <a:t> </a:t>
            </a:r>
            <a:r>
              <a:rPr lang="en-US" altLang="zh-CN" dirty="0"/>
              <a:t>(GBU)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</a:t>
            </a:r>
            <a:r>
              <a:rPr lang="en-US" altLang="zh-CN" dirty="0" err="1" smtClean="0"/>
              <a:t>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</a:p>
          <a:p>
            <a:pPr lvl="1"/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Kaggle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</a:p>
          <a:p>
            <a:pPr lvl="1"/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Corrupted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 smtClean="0"/>
              <a:t>Hotel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dirty="0" smtClean="0"/>
              <a:t>tar </a:t>
            </a:r>
            <a:r>
              <a:rPr lang="en-US" dirty="0"/>
              <a:t>rating, hotel unit price, review score, </a:t>
            </a:r>
            <a:endParaRPr lang="en-US" dirty="0" smtClean="0"/>
          </a:p>
          <a:p>
            <a:pPr lvl="1"/>
            <a:r>
              <a:rPr lang="en-US" dirty="0" smtClean="0"/>
              <a:t>Custome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</a:t>
            </a:r>
            <a:r>
              <a:rPr lang="en-US" dirty="0" smtClean="0"/>
              <a:t>istorical booking price of the customer, and search features like length of stay, number of rooms.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70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305" y="616872"/>
            <a:ext cx="8610600" cy="1293028"/>
          </a:xfrm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58" y="2194558"/>
            <a:ext cx="3422176" cy="4024125"/>
          </a:xfrm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6" y="1625242"/>
            <a:ext cx="8445690" cy="51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Engineering: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Clustering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333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GBU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1136"/>
            <a:ext cx="10820400" cy="3849891"/>
          </a:xfrm>
        </p:spPr>
      </p:pic>
    </p:spTree>
    <p:extLst>
      <p:ext uri="{BB962C8B-B14F-4D97-AF65-F5344CB8AC3E}">
        <p14:creationId xmlns:p14="http://schemas.microsoft.com/office/powerpoint/2010/main" val="23462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dirty="0" smtClean="0"/>
              <a:t>GBU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 smtClean="0"/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Engineering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Normalization</a:t>
            </a:r>
          </a:p>
          <a:p>
            <a:endParaRPr lang="en-US" dirty="0"/>
          </a:p>
          <a:p>
            <a:r>
              <a:rPr lang="en-US" altLang="zh-CN" dirty="0" smtClean="0"/>
              <a:t>Visualization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519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264696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700841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1169</TotalTime>
  <Words>157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宋体</vt:lpstr>
      <vt:lpstr>Arial</vt:lpstr>
      <vt:lpstr>Vapor Trail</vt:lpstr>
      <vt:lpstr>Hotel recommendation</vt:lpstr>
      <vt:lpstr>Project goal</vt:lpstr>
      <vt:lpstr>DatASET</vt:lpstr>
      <vt:lpstr>Descriptive statistics</vt:lpstr>
      <vt:lpstr>Data analysis</vt:lpstr>
      <vt:lpstr>DATA ANALYSIS: GBU PREDICTION</vt:lpstr>
      <vt:lpstr>Results and next step</vt:lpstr>
      <vt:lpstr>Thank you!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recommendation</dc:title>
  <dc:creator>Zhihan Wang</dc:creator>
  <cp:lastModifiedBy>Zhihan Wang</cp:lastModifiedBy>
  <cp:revision>22</cp:revision>
  <dcterms:created xsi:type="dcterms:W3CDTF">2016-11-26T16:34:38Z</dcterms:created>
  <dcterms:modified xsi:type="dcterms:W3CDTF">2016-11-28T14:20:08Z</dcterms:modified>
</cp:coreProperties>
</file>