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1EBFF-EA16-4A71-B387-CA24E1A9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5B04AC-FC4D-4E4B-9245-7F0663F90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EE0B6-FB48-43B2-9593-60135AB3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BA02FE-0657-4B99-961A-BF52062E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40ECF-36B3-45EF-97D5-D431FED5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D8D05-9CFE-43D7-BB1E-D8330FAC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79162-D5D7-41F6-B08C-01BFC518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CC5CB-7F29-4336-BFBA-A55F9D36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36294-46F0-4D52-A489-9F41BE8D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0B5556-20AE-4818-B6CD-41EA859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F6B94-1BCB-4676-97FA-9AAD7D3C5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7ED66D-DD7D-457F-BE7C-7FBD13557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82A17-8247-4F14-AFA7-84E7EAED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AB40E-4A9C-4735-AE8B-62B9E308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EC9A3-D101-4999-A97D-2640F35C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3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B95F0-A3B5-479C-B524-4DDD364A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EBAB8-9EE8-4D3A-83E4-5D4B6F24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8A1EB-B71B-40B2-8CCD-6C95DC49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EB80E-DF37-4DE2-85F3-7CA45DA9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D6454-9AF1-479A-842D-C8183A18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A5202-E0BC-45F7-B4D8-1E0957B8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400290-260A-4B24-92A3-B07D2245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C4652-4EE6-4040-814C-75E7799E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473B9-B0B0-4C07-83BA-0D5FEB20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C357D4-613D-4B67-99D5-BB27454C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5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C1424-A9C6-4B0F-AE46-BCA224D5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E7DC8-0040-4099-82C1-600E1821B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75D073-AE19-43A5-AE78-5E668B3FB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C95EB0-3D29-4E7E-9C5F-0AF4B93F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17BED-A713-4312-B6F7-14842A05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506740-3829-4823-AE9F-BE11E5C2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8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49082-8CF2-425F-BDFB-3FE6809E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685958-9941-4091-9348-4D550703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CC3429-76F8-4D6E-A980-C92F48E53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71F9A8-37EE-4AA4-AB9F-5B20B17F9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E9A7AC-97F3-4309-9192-8A7F90FD6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591ED-41BB-444D-B915-1F1F9067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D75E1E-8216-46B4-BC4E-7A78D6C0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455269-85C6-4ADC-BFC7-4C14BC99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8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37E55-5672-4730-9B1A-C0D2E665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F36F81-8761-4A39-A185-C6BE8315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E61840-D11D-4C20-8146-0B0C2BF8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4C3E44-D398-41A4-9766-0D3E5724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9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686451-A526-40A7-9D67-C9D4445F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720A93-E838-4EFA-BFE0-2BC8E7FA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BC818-B590-4266-8266-C81CDBCB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7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3321-0239-4CC1-BA53-2461352F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3D977-8B86-4A83-A844-818DC24E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7546DF-F648-4129-ABF5-9A837956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77FA1B-55AE-4E60-85E0-D2D5213E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228499-84A8-42EA-86B5-C7B9D12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551DB0-2D86-4F4E-85ED-C8B2B61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1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FAB05-27A1-4869-9C6A-3E137968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66E92-E726-4211-A3B9-A9E617443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3BDD4C-AF5D-48F4-BDAF-8A4D08B4C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7791E8-F3FC-4131-A417-359A8769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5FD66-4604-48F4-9019-8B6858AF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E60B22-7AB7-42AC-915B-E5AD31D7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3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A1441E-504A-4AA0-A70D-F2C50CC3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D20524-66B9-4783-9D77-077569E8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78EA9-FEDF-45DF-90E3-ACB033BC7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3718-E496-4D9C-9C15-C619BB9DD63C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9F64A-F0C8-47E4-8E57-48C3BD3A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2BCCA-425D-4FA2-9A09-C3F6DD448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8DFB-D7B0-4A52-944F-8E1A70E61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lekal.com/iptables-comment-configurer-firewall-netfilter-linux/" TargetMode="External"/><Relationship Id="rId4" Type="http://schemas.openxmlformats.org/officeDocument/2006/relationships/hyperlink" Target="https://www.kernel.org/doc/html/v4.14/crypto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4399A9F-82CE-4AEA-96E9-0AA03E9B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5" y="1644237"/>
            <a:ext cx="11374609" cy="35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C2A60D-1074-4A83-B0AE-23A5F87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423443"/>
            <a:ext cx="9926435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8FFD73-609E-41BB-87F3-BED3ADE1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344853"/>
            <a:ext cx="10136015" cy="20576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CAF43F-9D49-4915-AFDF-AAE1B72C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03" y="2814552"/>
            <a:ext cx="10164594" cy="122889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870612C-C352-4165-81A9-29D377148734}"/>
              </a:ext>
            </a:extLst>
          </p:cNvPr>
          <p:cNvSpPr txBox="1"/>
          <p:nvPr/>
        </p:nvSpPr>
        <p:spPr>
          <a:xfrm>
            <a:off x="1013703" y="4043448"/>
            <a:ext cx="101503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Il fournit aussi des API afin que des applications puissent travailler avec les sous-couches</a:t>
            </a:r>
          </a:p>
          <a:p>
            <a:r>
              <a:rPr lang="fr-FR" sz="1600" dirty="0"/>
              <a:t>Par exemple les API de chiffrement (</a:t>
            </a:r>
            <a:r>
              <a:rPr lang="fr-FR" sz="1600" dirty="0">
                <a:hlinkClick r:id="rId4"/>
              </a:rPr>
              <a:t>Linux Kernel Crypto API</a:t>
            </a:r>
            <a:r>
              <a:rPr lang="fr-FR" sz="1600" dirty="0"/>
              <a:t>) sont utilisés pour des solutions de chiffrement de disques</a:t>
            </a:r>
          </a:p>
          <a:p>
            <a:r>
              <a:rPr lang="fr-FR" sz="1600" dirty="0" err="1">
                <a:hlinkClick r:id="rId5"/>
              </a:rPr>
              <a:t>Iptables</a:t>
            </a:r>
            <a:r>
              <a:rPr lang="fr-FR" sz="1600" dirty="0"/>
              <a:t> communique avec la couche réseau </a:t>
            </a:r>
            <a:r>
              <a:rPr lang="fr-FR" sz="1600" dirty="0" err="1"/>
              <a:t>Netfilter</a:t>
            </a:r>
            <a:r>
              <a:rPr lang="fr-FR" sz="1600" dirty="0"/>
              <a:t> pour modifier les paquets et leurs acheminement</a:t>
            </a:r>
          </a:p>
          <a:p>
            <a:endParaRPr lang="fr-FR" sz="1600" dirty="0"/>
          </a:p>
          <a:p>
            <a:r>
              <a:rPr lang="fr-FR" sz="1600" dirty="0"/>
              <a:t>C'est le premier élément qui se charge lorsque vous amorcez votre PC.</a:t>
            </a:r>
            <a:br>
              <a:rPr lang="fr-FR" sz="1600" dirty="0"/>
            </a:br>
            <a:r>
              <a:rPr lang="fr-FR" sz="1600" dirty="0"/>
              <a:t>Ainsi, au démarrage du PC, </a:t>
            </a:r>
            <a:r>
              <a:rPr lang="fr-FR" sz="1600" b="1" dirty="0"/>
              <a:t>le Linux Loader GRUB</a:t>
            </a:r>
            <a:r>
              <a:rPr lang="fr-FR" sz="1600" dirty="0"/>
              <a:t> boot sur une version spécifique du noyau selon sa configuration interne</a:t>
            </a:r>
          </a:p>
        </p:txBody>
      </p:sp>
    </p:spTree>
    <p:extLst>
      <p:ext uri="{BB962C8B-B14F-4D97-AF65-F5344CB8AC3E}">
        <p14:creationId xmlns:p14="http://schemas.microsoft.com/office/powerpoint/2010/main" val="256868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F9CFB0-2E7D-4691-ADDB-661AE2CC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3" y="1073792"/>
            <a:ext cx="11049723" cy="42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E30466-8AE2-481A-8395-D6B68C07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4" y="1288774"/>
            <a:ext cx="11048331" cy="42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1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817CB28-3297-4A70-8722-7DF54601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221712"/>
            <a:ext cx="5668166" cy="10288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DF5BD6-1F3C-42D0-859C-09682111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" y="1421870"/>
            <a:ext cx="1014554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3550EFF-F123-4E53-9B6C-01ED0551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" y="2030278"/>
            <a:ext cx="11436608" cy="27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F9DF42-D57E-4082-BA9D-91442387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23" y="0"/>
            <a:ext cx="702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1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</Words>
  <Application>Microsoft Office PowerPoint</Application>
  <PresentationFormat>Grand écran</PresentationFormat>
  <Paragraphs>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brayer</dc:creator>
  <cp:lastModifiedBy>marc brayer</cp:lastModifiedBy>
  <cp:revision>1</cp:revision>
  <dcterms:created xsi:type="dcterms:W3CDTF">2022-03-17T05:20:20Z</dcterms:created>
  <dcterms:modified xsi:type="dcterms:W3CDTF">2022-03-17T05:34:37Z</dcterms:modified>
</cp:coreProperties>
</file>