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2FF45-049D-4967-9B4C-D08E37CE4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32E56-D36F-40C2-8CD9-05D411010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A0EE7-9429-4EF2-B458-E2A677EC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A03AD-6B31-497D-BA3D-5D44A4FF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5EA416-3082-4E98-AA22-B327A2EA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12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896C0-8700-46C9-A4CB-CFB84F20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16712B-7F34-4B6A-9A1E-2261FAFEC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E77BBE-3FF4-4081-A2DC-CC073F92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B336DA-8293-4A0A-AD09-14D548EE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02CEE1-2D8C-44A6-8520-0EE09C8F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4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30A35B-6B55-4B68-B9B7-1D78AA13C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BB20E7-0D3D-4CF4-A5CD-9C3178AD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ECD9C0-1DEF-4671-8FEF-4BC724AF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5114A-90BF-4F31-886D-9B896090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FF96CF-E822-47B4-9DAE-891270A3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82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3DC79-F25E-4A80-A2C4-D762CD99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D5157-2BEB-400C-94EB-BAC5BB62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AABF8B-437F-4EFD-AE8D-4723430A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7EF26-C9B4-4325-B89E-4C578D52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72C88E-D2E8-4AE4-9779-5EA612E6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77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CD422-C918-49AB-A789-899C09F3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458FFC-011F-4CB5-85C0-A4A8D28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66571-8C7B-4517-A04A-743AE9CF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D7CB3-64D5-4897-BB50-9C4056D6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EC2FE-EAAF-46CB-A8FB-A53BC0AD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55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AD1D1-2D96-44AA-9111-B56AF02C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06809-2C0B-4832-814C-8BB873945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E336B8-5E9F-4E5A-9190-A62F45B03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2B12D5-E65D-4176-9DF9-45BF53D0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8984B0-F4C0-4906-A190-0250E4C7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729ACD-6D2F-4A4D-9EDD-E9E66B0E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28648-5B81-4E08-95D8-C144ED7F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922EDC-A198-4867-9CDE-971ACA2E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C40E48-1D6C-403D-B3B9-7783FD186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751025-2BA3-4D1D-A02A-24E2DC176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C9B6D5-BBDD-4850-8EB5-6E233717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D6716-8574-4FDC-B295-33D30A02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DCF413-5DF9-4AF5-A28F-374B4550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CAEC2A-7742-4B73-9D13-4781F6E9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EB06E-AC3A-43A9-8DF2-A7B2BF2E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12C455-1B00-4015-973D-A513142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29652E-2CEB-41D3-937C-EA78C761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B47CE-A23E-4FC1-A706-D1DD650D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04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9FB0BB-FA27-4C16-975C-43313AC8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E32714-2A74-4481-81BE-A78BDDCA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FFDD15-7FD1-4E15-813D-366B5189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26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B025A-D8F0-4441-8095-A104909D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3EDE9-532C-45F2-995E-EDB08C8A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48AE59-098E-4D46-BB51-CE3E3E585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8C26EA-5B19-4A6F-9AA1-72E50A53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19B744-AE51-42D4-955B-CB4DC8BD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10320B-0F38-49C6-B283-9034AE66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22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6B43A-20E8-483F-95A4-A6CBC247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ADD0F9-B434-44F8-991C-D4C2E57A9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383B49-2D59-4BCA-8A3F-77907A8C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1B5E00-F0A1-465C-ACBE-4FCBDE15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A9BB7D-1B6A-4EB4-B01A-7B4A5C1F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57ED25-A09D-4868-8240-67F1EC88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1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752E14-6338-4C2E-B813-412EDCBF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5340BD-3E59-4E25-BC71-FE3D9707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FF0FED-4B3F-402E-B3D1-0E61E1ACB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74D86-D0E3-4ED0-849D-52B24AEE3DB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B7A23-B897-46BE-8250-14AF23D0A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D1B5E4-D01A-4549-B927-CB3461B07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2DB4-CD60-44E5-83B5-BAB59F880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8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EEF0C-7916-42EA-A3B3-98F1B3D70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SYSCTL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FB8A05-F136-497B-91C9-ECFE64F9F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Linux kernel</a:t>
            </a:r>
          </a:p>
        </p:txBody>
      </p:sp>
    </p:spTree>
    <p:extLst>
      <p:ext uri="{BB962C8B-B14F-4D97-AF65-F5344CB8AC3E}">
        <p14:creationId xmlns:p14="http://schemas.microsoft.com/office/powerpoint/2010/main" val="220366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89DF02-DE3C-4AAE-90A6-971985CA5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04" y="1306228"/>
            <a:ext cx="10959190" cy="42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3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427CDE4-F8E5-4138-917A-A8940D38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7" y="1122666"/>
            <a:ext cx="11178445" cy="46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1002AE9-75F9-44CD-AEF7-D4A8766F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13" y="1250446"/>
            <a:ext cx="11131374" cy="43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0189B5-9E81-4BB7-983E-A77D2CB9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63889" cy="38656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21FFF2-0037-40D6-A7A1-BB240EDB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8" y="3771469"/>
            <a:ext cx="1030748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D88341-5171-4A92-981E-87D31E1F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2" y="2072080"/>
            <a:ext cx="12084608" cy="21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46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Grand écran</PresentationFormat>
  <Paragraphs>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SYSCTL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SYSCTL</dc:title>
  <dc:creator>marc brayer</dc:creator>
  <cp:lastModifiedBy>marc brayer</cp:lastModifiedBy>
  <cp:revision>1</cp:revision>
  <dcterms:created xsi:type="dcterms:W3CDTF">2022-03-17T05:35:34Z</dcterms:created>
  <dcterms:modified xsi:type="dcterms:W3CDTF">2022-03-17T05:39:55Z</dcterms:modified>
</cp:coreProperties>
</file>