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95F5-C9A6-4EBF-B3A4-A7E08D0C9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86D673-D6A5-4BFD-BCAF-2ECF940F0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63459-9ECA-4ADB-A74F-0762544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D0EE4-BF5C-4426-A285-E323082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8645C-3A9F-47BE-B8C7-CC7B292D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33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27A1C-D96E-4F3E-999F-728CD11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1115AB-311F-4B40-9CC6-1949205B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4C3CBC-CFD1-4EC2-B894-006D05CB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2AE8A-AB9A-4BAB-9423-F055835A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450D9-6EE6-4F2B-9357-607AE70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89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CD82EB-9B89-447F-8768-C0ADAC463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B7CCA6-DEB8-477D-A79D-3553604BB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C69937-756E-46CB-9C9C-67D9DC25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CBAFD-0169-49B1-81FB-8578C1D8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4664BD-9517-49BD-8E0C-010116CA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4E56-D2C9-4C44-8FB3-DA96706D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0FC8EA-8818-4AB3-8A9D-A74382F1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721E5-355B-4655-9604-FD2C7F1A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270F9-E205-4940-896E-D33FAC34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88DBD7-F9BA-4AE7-AC36-E404F335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32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69F8-E6BF-4E08-B61E-AB4C4C84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57B1BF-A6A1-46B6-A377-03D766B7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48FB7-7903-47F8-81F8-562D7396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F9A55-DCBA-4F49-9827-C5952793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9EFCE-F7E7-4015-893E-168DCE89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4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DE57F-7804-4DAE-BDD8-DF618363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83E30-236F-4C31-8B3E-CF02D00C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EDFBE3-1868-4AFF-AD6E-35BD5160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D40F9B-3C61-4DD7-AB8E-C450DC98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10FA5E-BF46-4318-96B0-35287E0E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A562A4-C004-4C0E-BF88-9BAE26C9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9C2DD-3615-4F70-BC49-B2A971CF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C52D0-A47C-4999-9B17-E867C502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C25F8-9E9D-4FC1-8E54-0D51BD584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46D11E-6B65-41A0-A2BF-3A1C58ECD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D2A548-A5CC-4E4F-9B14-63A83A9A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69CD86-EA92-4275-B16B-3A21FDB1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B26CE3-9D1E-48DA-96AE-741509C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D2DD41-2EF8-4722-BB26-1B942E43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1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B1D1B-04FF-48E1-B193-3019E46C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DA34F1-F20B-4312-8C51-4B016A37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BBA29-CF09-439C-A9F3-16005B6B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2A76A0-A6CF-454F-B179-54450174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4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BAE3F1-737B-48C6-B700-57B3E18D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476A7D-DF68-4D6C-B201-365C93EA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609CF-5F75-49DB-9D87-932FA628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3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5CC25-D1F4-4625-9955-3A9865FB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918BB-2B1E-4E8E-9298-53927534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108CE0-83E5-424E-9F5C-BD22830F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129E4-54AF-490B-9877-78D33FBA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E18401-5713-450D-83C4-DB02D8A8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B2D4B5-2696-4115-B9A1-D29895AD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8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80A0F-B292-49D3-8CB2-68D4FE49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1ACD79-0D38-4CC8-A3A4-EED759D0F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5C9804-58E9-46BA-9042-8EC7C9FB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CF50FA-8226-4FA3-8F1F-654D406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373F5E-8315-4A80-AB45-DFCDEF22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436FB2-A866-4EBD-93CD-7A48CF30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AE34D-2648-41B5-925F-78D60451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257ED2-A38F-4DC8-8357-190773F6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4DE61-2067-4CD0-A710-D58B5014A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FE26-E6DD-4705-B619-39C701D067E0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7C705-4E7B-4280-8C05-20AD23FA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DB3AAE-B414-45EB-AA36-9A4731106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03C1-4388-4EB5-9AB8-DD75A0ADE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7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2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D16CDA-CBC6-403E-81EF-8F425DF3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190048"/>
            <a:ext cx="10107436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BFA8FF-4067-4CC0-B19F-DEF0B8A6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2" y="2117890"/>
            <a:ext cx="9936155" cy="26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BB9846-6E76-4BC2-926C-DCA86BE7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5" y="1539020"/>
            <a:ext cx="10939770" cy="37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91843D-7907-4553-950A-0244D5BB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80495"/>
            <a:ext cx="9821646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9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F1613C5-5A19-4A2C-B42C-26129B7F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2" y="402757"/>
            <a:ext cx="11090995" cy="60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EFCCCB-2EFF-468B-8B71-6E774B1D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418680"/>
            <a:ext cx="9450119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CD06C1-03B1-4FE1-9E8B-2C1DE9DF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2" y="760734"/>
            <a:ext cx="10897975" cy="53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1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C13ED3-F335-4E7E-99A1-804F3A05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23" y="845440"/>
            <a:ext cx="11207553" cy="51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0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8FD6D75-EF5E-4F91-B00C-04DAD8E9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" y="107970"/>
            <a:ext cx="7768723" cy="15108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17294-D41F-4C76-8FA0-2FDB4C50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83" y="1666150"/>
            <a:ext cx="83641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14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brayer</dc:creator>
  <cp:lastModifiedBy>marc brayer</cp:lastModifiedBy>
  <cp:revision>1</cp:revision>
  <dcterms:created xsi:type="dcterms:W3CDTF">2022-03-17T06:14:20Z</dcterms:created>
  <dcterms:modified xsi:type="dcterms:W3CDTF">2022-03-17T06:25:31Z</dcterms:modified>
</cp:coreProperties>
</file>