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3FFCFF-7355-4E54-9E9B-14F167D34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36EEF-BAAC-4025-A274-B500D69A8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97C398-023A-4EF9-B958-690DCA0F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5D7-9D8C-44EB-9F1A-43B53521B425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832936-AE9F-4BAD-A801-4645D8F5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1B69E9-4851-4A9D-A137-2B8A8306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E2C0-5145-4801-B1AA-263114B94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6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72618-3F64-4DE8-A0A6-B5533669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D5D21A-250A-4FBF-B2D2-7DD6A496B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C609E8-6ACC-4E06-9092-30BAEEC4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5D7-9D8C-44EB-9F1A-43B53521B425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E25ECD-2707-49EE-A39B-66952959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356431-4FB9-4616-A564-BDF704C9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E2C0-5145-4801-B1AA-263114B94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7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B606B97-08E0-46BC-B6D7-E7D034451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0BE35B-E4D7-44CB-8A3F-D9FFF093F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4B58C6-0FB3-4765-8C1F-FE7B7C4B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5D7-9D8C-44EB-9F1A-43B53521B425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1A7ED2-1A92-4B29-B917-7749249A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C09EC7-D8C7-4840-A773-22A98D69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E2C0-5145-4801-B1AA-263114B94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F16B0-0A56-439D-940B-519A3FD4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6E7536-E909-4C93-B3AE-C22ABA945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29C9E3-02AD-42F6-B680-AFFA1080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5D7-9D8C-44EB-9F1A-43B53521B425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B749B2-B05F-4091-BB40-BBADF6DF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B751FB-BCB7-4D0F-9AE2-9FE3864C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E2C0-5145-4801-B1AA-263114B94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23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AAB254-D21C-4423-9F76-A77DD4C0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20CD01-A3F2-4B2C-826D-4ED31B23D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EA0801-690F-464E-B153-43A0CD1A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5D7-9D8C-44EB-9F1A-43B53521B425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E78B1A-DF15-4778-B89E-7B78E596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1C6A72-ED39-4573-A6AC-A416865F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E2C0-5145-4801-B1AA-263114B94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23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233C05-DF23-4D70-88B7-D7C91F66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892D20-BC07-40F2-A345-96DDAE469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098BEA-E709-40CE-AE64-E7D1FEE76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94D7E3-9610-434B-BE11-06E3D583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5D7-9D8C-44EB-9F1A-43B53521B425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83AB41-5EF3-45B0-B710-0B94AFB1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92F44E-3770-4CA0-8185-7D2BB42B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E2C0-5145-4801-B1AA-263114B94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09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EC4DE9-6E56-434A-B485-29860B57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98CDA3-74FB-49ED-B8CF-E5099F77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CFA720-F396-4C9C-B963-270785E6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30527B-FF4C-4C85-B8ED-C06E0800E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C6E102-61FD-49F9-BF9D-24A3E09FA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55871E-8778-48A6-859B-DE6A02A5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5D7-9D8C-44EB-9F1A-43B53521B425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52D1A2F-1BE8-4369-B61E-5F3561BC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8996D1C-DA38-43BC-A3AF-53AC4BEE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E2C0-5145-4801-B1AA-263114B94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3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7C9A6E-8880-4BE0-9D83-E9E8DD4F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0A4F68-6E49-43C9-B6E2-DC7C1023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5D7-9D8C-44EB-9F1A-43B53521B425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B88122-B9A9-4BD5-BAE5-59994B33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978F1A-A205-4361-9DBB-7CED64FC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E2C0-5145-4801-B1AA-263114B94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56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9CF1A6-C5B2-4A76-81F0-1B606FBB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5D7-9D8C-44EB-9F1A-43B53521B425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F7A824-DA84-4291-85E3-3B80633C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FC9819-520E-450C-8094-79D057E6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E2C0-5145-4801-B1AA-263114B94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45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D87A1-935B-4CED-BD02-5089089A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29845D-0440-4246-BE72-B0334EC5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CD3A4D-52EB-4C5F-A7E7-0596CB63F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E4C1E0-EBEE-4082-B33F-83B0E781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5D7-9D8C-44EB-9F1A-43B53521B425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8513D3-B02D-4D4E-8DD6-5D81D5FE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8B70FD-7589-4801-9F51-A8B0C448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E2C0-5145-4801-B1AA-263114B94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12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24A176-55AA-4FE3-9B49-AC56BC7C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8714E2A-41E7-4A60-B49F-0A2C8D0AA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28942F-546D-49D9-9A94-04C8EA284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F36F7C-D4DA-40B1-9F8C-7C0A8329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5D7-9D8C-44EB-9F1A-43B53521B425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746202-919F-4E40-BCC9-79C25C1F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E600DB-F62D-4716-AD03-92B1B6A4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E2C0-5145-4801-B1AA-263114B94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76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3D84F5A-B5EE-413D-B57A-81F9B5D8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041E0F-8758-46C8-A1E1-5B55F827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9DDFB-38EA-438F-9376-FF46DA249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4D5D7-9D8C-44EB-9F1A-43B53521B425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CFD0DC-5805-4FF5-945F-925C408D5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1AED41-FC5A-421F-BB8D-10E19E06C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8E2C0-5145-4801-B1AA-263114B94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37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22EFF-3B6A-4929-8651-56B2FB9B9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INIT SYSTEM V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09AB11-7069-4647-A638-A3E1E50EA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Unix – GNU/LINUX</a:t>
            </a:r>
          </a:p>
        </p:txBody>
      </p:sp>
    </p:spTree>
    <p:extLst>
      <p:ext uri="{BB962C8B-B14F-4D97-AF65-F5344CB8AC3E}">
        <p14:creationId xmlns:p14="http://schemas.microsoft.com/office/powerpoint/2010/main" val="531265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C43B85E-CEC9-40EA-AF6D-FA9913311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9" y="226503"/>
            <a:ext cx="11374118" cy="22086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1E3161-0339-422C-B7AE-6008E9652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19" y="2688015"/>
            <a:ext cx="1020269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5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6BFB295-AF83-45AC-A07D-A569BD492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46" y="1383845"/>
            <a:ext cx="11073507" cy="409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5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6CE6039-CC6A-4451-BE9B-E12A6E007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80" y="199257"/>
            <a:ext cx="5134692" cy="224821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5A536B6-CEDA-485E-827E-61B221475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802" y="0"/>
            <a:ext cx="5741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7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943C77B-C96B-460A-82CA-242235FD0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99" y="90021"/>
            <a:ext cx="8611802" cy="66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9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A107B77-6F33-4434-85A6-997D5F8C8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12" y="912601"/>
            <a:ext cx="11239576" cy="503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2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8F3868-0769-4667-978D-58D271BC3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164" y="0"/>
            <a:ext cx="6687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5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3A57280-B6E9-41E8-8274-0A31D76B0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947" y="0"/>
            <a:ext cx="7736105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A2A8DB2-8DE0-492B-8CB2-EBF61AB6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48050"/>
            <a:ext cx="6163535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99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041A3EB-BA3B-43A7-BDD6-80ED58DA3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3" y="270413"/>
            <a:ext cx="10336067" cy="126700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2EB016B-867D-4BC6-BCF0-1D25BE675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04" y="270413"/>
            <a:ext cx="5706271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6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51C189C-FA52-4E13-8438-C6A98CEA8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78" y="744170"/>
            <a:ext cx="10919643" cy="53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108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Grand écran</PresentationFormat>
  <Paragraphs>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INIT SYSTEM V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 SYSTEM V</dc:title>
  <dc:creator>marc brayer</dc:creator>
  <cp:lastModifiedBy>marc brayer</cp:lastModifiedBy>
  <cp:revision>1</cp:revision>
  <dcterms:created xsi:type="dcterms:W3CDTF">2022-03-17T05:51:45Z</dcterms:created>
  <dcterms:modified xsi:type="dcterms:W3CDTF">2022-03-17T06:00:46Z</dcterms:modified>
</cp:coreProperties>
</file>