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C9D9-D361-40FF-A1A2-EF9CA148DE3F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AF0E-D341-44FC-A266-B74A1B317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C9D9-D361-40FF-A1A2-EF9CA148DE3F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AF0E-D341-44FC-A266-B74A1B317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C9D9-D361-40FF-A1A2-EF9CA148DE3F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AF0E-D341-44FC-A266-B74A1B317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C9D9-D361-40FF-A1A2-EF9CA148DE3F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AF0E-D341-44FC-A266-B74A1B317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C9D9-D361-40FF-A1A2-EF9CA148DE3F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AF0E-D341-44FC-A266-B74A1B317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C9D9-D361-40FF-A1A2-EF9CA148DE3F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AF0E-D341-44FC-A266-B74A1B317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C9D9-D361-40FF-A1A2-EF9CA148DE3F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AF0E-D341-44FC-A266-B74A1B317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C9D9-D361-40FF-A1A2-EF9CA148DE3F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AF0E-D341-44FC-A266-B74A1B317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C9D9-D361-40FF-A1A2-EF9CA148DE3F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AF0E-D341-44FC-A266-B74A1B317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C9D9-D361-40FF-A1A2-EF9CA148DE3F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AF0E-D341-44FC-A266-B74A1B317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C9D9-D361-40FF-A1A2-EF9CA148DE3F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AF0E-D341-44FC-A266-B74A1B317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7C9D9-D361-40FF-A1A2-EF9CA148DE3F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CAF0E-D341-44FC-A266-B74A1B3178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jpe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gif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oar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4572000"/>
            <a:ext cx="2881885" cy="1921257"/>
          </a:xfrm>
          <a:prstGeom prst="rect">
            <a:avLst/>
          </a:prstGeom>
        </p:spPr>
      </p:pic>
      <p:pic>
        <p:nvPicPr>
          <p:cNvPr id="5" name="Picture 4" descr="1v99011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00" y="2286000"/>
            <a:ext cx="1714500" cy="1167493"/>
          </a:xfrm>
          <a:prstGeom prst="rect">
            <a:avLst/>
          </a:prstGeom>
        </p:spPr>
      </p:pic>
      <p:pic>
        <p:nvPicPr>
          <p:cNvPr id="6" name="Picture 5" descr="100uF_16V_Radial_Electrolytic_Capacitor_003054-5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38800" y="457200"/>
            <a:ext cx="1016813" cy="1021643"/>
          </a:xfrm>
          <a:prstGeom prst="rect">
            <a:avLst/>
          </a:prstGeom>
        </p:spPr>
      </p:pic>
      <p:pic>
        <p:nvPicPr>
          <p:cNvPr id="7" name="Picture 6" descr="AAAAC9VsndgAAAAAAU4Oaw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400" y="2362200"/>
            <a:ext cx="2857500" cy="1819275"/>
          </a:xfrm>
          <a:prstGeom prst="rect">
            <a:avLst/>
          </a:prstGeom>
        </p:spPr>
      </p:pic>
      <p:pic>
        <p:nvPicPr>
          <p:cNvPr id="8" name="Picture 7" descr="AE-1-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19200" y="914400"/>
            <a:ext cx="2016975" cy="1573503"/>
          </a:xfrm>
          <a:prstGeom prst="rect">
            <a:avLst/>
          </a:prstGeom>
        </p:spPr>
      </p:pic>
      <p:pic>
        <p:nvPicPr>
          <p:cNvPr id="9" name="Picture 8" descr="Max232n-03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05200" y="609600"/>
            <a:ext cx="937381" cy="885825"/>
          </a:xfrm>
          <a:prstGeom prst="rect">
            <a:avLst/>
          </a:prstGeom>
        </p:spPr>
      </p:pic>
      <p:pic>
        <p:nvPicPr>
          <p:cNvPr id="10" name="Picture 9" descr="parallax_gps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2000" y="533400"/>
            <a:ext cx="876300" cy="876300"/>
          </a:xfrm>
          <a:prstGeom prst="rect">
            <a:avLst/>
          </a:prstGeom>
        </p:spPr>
      </p:pic>
      <p:pic>
        <p:nvPicPr>
          <p:cNvPr id="11" name="Picture 10" descr="ping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72400" y="304800"/>
            <a:ext cx="1189829" cy="790575"/>
          </a:xfrm>
          <a:prstGeom prst="rect">
            <a:avLst/>
          </a:prstGeom>
        </p:spPr>
      </p:pic>
      <p:pic>
        <p:nvPicPr>
          <p:cNvPr id="12" name="Picture 11" descr="pr1v99010a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48600" y="1371600"/>
            <a:ext cx="923026" cy="526125"/>
          </a:xfrm>
          <a:prstGeom prst="rect">
            <a:avLst/>
          </a:prstGeom>
        </p:spPr>
      </p:pic>
      <p:pic>
        <p:nvPicPr>
          <p:cNvPr id="13" name="Picture 12" descr="S1008B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867400" y="914400"/>
            <a:ext cx="1066800" cy="1066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Nathan</dc:creator>
  <cp:lastModifiedBy>Nathan</cp:lastModifiedBy>
  <cp:revision>1</cp:revision>
  <dcterms:created xsi:type="dcterms:W3CDTF">2012-05-02T00:09:20Z</dcterms:created>
  <dcterms:modified xsi:type="dcterms:W3CDTF">2012-05-02T00:14:23Z</dcterms:modified>
</cp:coreProperties>
</file>