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 descr="27t_electric_motor_800p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2286000" y="1905000"/>
            <a:ext cx="1447800" cy="1255967"/>
          </a:xfrm>
          <a:prstGeom prst="rect">
            <a:avLst/>
          </a:prstGeom>
        </p:spPr>
      </p:pic>
      <p:pic>
        <p:nvPicPr>
          <p:cNvPr id="4" name="Picture 3" descr="boa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4572000"/>
            <a:ext cx="2881885" cy="1921257"/>
          </a:xfrm>
          <a:prstGeom prst="rect">
            <a:avLst/>
          </a:prstGeom>
        </p:spPr>
      </p:pic>
      <p:pic>
        <p:nvPicPr>
          <p:cNvPr id="5" name="Picture 4" descr="1v99011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3077" y="4876800"/>
            <a:ext cx="1230923" cy="838200"/>
          </a:xfrm>
          <a:prstGeom prst="rect">
            <a:avLst/>
          </a:prstGeom>
        </p:spPr>
      </p:pic>
      <p:pic>
        <p:nvPicPr>
          <p:cNvPr id="6" name="Picture 5" descr="100uF_16V_Radial_Electrolytic_Capacitor_003054-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113483">
            <a:off x="4286718" y="2152180"/>
            <a:ext cx="468920" cy="471148"/>
          </a:xfrm>
          <a:prstGeom prst="rect">
            <a:avLst/>
          </a:prstGeom>
        </p:spPr>
      </p:pic>
      <p:pic>
        <p:nvPicPr>
          <p:cNvPr id="9" name="Picture 8" descr="Max232n-03.gif"/>
          <p:cNvPicPr>
            <a:picLocks noChangeAspect="1"/>
          </p:cNvPicPr>
          <p:nvPr/>
        </p:nvPicPr>
        <p:blipFill>
          <a:blip r:embed="rId6" cstate="print"/>
          <a:srcRect l="32770" t="20161" r="33952"/>
          <a:stretch>
            <a:fillRect/>
          </a:stretch>
        </p:blipFill>
        <p:spPr>
          <a:xfrm>
            <a:off x="990600" y="1066800"/>
            <a:ext cx="311944" cy="707231"/>
          </a:xfrm>
          <a:prstGeom prst="rect">
            <a:avLst/>
          </a:prstGeom>
        </p:spPr>
      </p:pic>
      <p:pic>
        <p:nvPicPr>
          <p:cNvPr id="10" name="Picture 9" descr="parallax_gp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1119" y="195263"/>
            <a:ext cx="876300" cy="876300"/>
          </a:xfrm>
          <a:prstGeom prst="rect">
            <a:avLst/>
          </a:prstGeom>
        </p:spPr>
      </p:pic>
      <p:pic>
        <p:nvPicPr>
          <p:cNvPr id="11" name="Picture 10" descr="p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6839348" y="2409427"/>
            <a:ext cx="1189829" cy="790575"/>
          </a:xfrm>
          <a:prstGeom prst="rect">
            <a:avLst/>
          </a:prstGeom>
        </p:spPr>
      </p:pic>
      <p:pic>
        <p:nvPicPr>
          <p:cNvPr id="12" name="Picture 11" descr="pr1v99010a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77200" y="6172200"/>
            <a:ext cx="923026" cy="526125"/>
          </a:xfrm>
          <a:prstGeom prst="rect">
            <a:avLst/>
          </a:prstGeom>
        </p:spPr>
      </p:pic>
      <p:pic>
        <p:nvPicPr>
          <p:cNvPr id="13" name="Picture 12" descr="S1008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7884427">
            <a:off x="4132653" y="1618054"/>
            <a:ext cx="457200" cy="4572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3648075" y="4145757"/>
            <a:ext cx="0" cy="457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12369" y="4069556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50681" y="390525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052638" y="3905250"/>
            <a:ext cx="3400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AAAC9VsndgAAAAAAU4Oaw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20343111">
            <a:off x="114787" y="3424564"/>
            <a:ext cx="1421270" cy="904875"/>
          </a:xfrm>
          <a:prstGeom prst="rect">
            <a:avLst/>
          </a:prstGeom>
        </p:spPr>
      </p:pic>
      <p:pic>
        <p:nvPicPr>
          <p:cNvPr id="8" name="Picture 7" descr="AE-1-1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flipV="1">
            <a:off x="838200" y="2286000"/>
            <a:ext cx="1676400" cy="130781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2052637" y="2488406"/>
            <a:ext cx="0" cy="141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407444" y="3402806"/>
            <a:ext cx="0" cy="7405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447925" y="3367088"/>
            <a:ext cx="0" cy="707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0588" y="4076700"/>
            <a:ext cx="2821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3444" y="4145756"/>
            <a:ext cx="27693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Picture 45" descr="p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7420373" y="2409427"/>
            <a:ext cx="1189829" cy="790575"/>
          </a:xfrm>
          <a:prstGeom prst="rect">
            <a:avLst/>
          </a:prstGeom>
        </p:spPr>
      </p:pic>
      <p:pic>
        <p:nvPicPr>
          <p:cNvPr id="47" name="Picture 46" descr="p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8153798" y="2409427"/>
            <a:ext cx="1189829" cy="790575"/>
          </a:xfrm>
          <a:prstGeom prst="rect">
            <a:avLst/>
          </a:prstGeom>
        </p:spPr>
      </p:pic>
      <p:pic>
        <p:nvPicPr>
          <p:cNvPr id="48" name="Picture 47" descr="p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8153798" y="3552427"/>
            <a:ext cx="1189829" cy="790575"/>
          </a:xfrm>
          <a:prstGeom prst="rect">
            <a:avLst/>
          </a:prstGeom>
        </p:spPr>
      </p:pic>
      <p:pic>
        <p:nvPicPr>
          <p:cNvPr id="49" name="Picture 48" descr="p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7267973" y="3552427"/>
            <a:ext cx="1189829" cy="790575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flipH="1">
            <a:off x="7489825" y="5076825"/>
            <a:ext cx="685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496175" y="4000500"/>
            <a:ext cx="0" cy="10795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499350" y="4000500"/>
            <a:ext cx="1079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8" idx="2"/>
          </p:cNvCxnSpPr>
          <p:nvPr/>
        </p:nvCxnSpPr>
        <p:spPr>
          <a:xfrm flipV="1">
            <a:off x="8350250" y="4006850"/>
            <a:ext cx="0" cy="1066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350250" y="4004865"/>
            <a:ext cx="127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937625" y="5499100"/>
            <a:ext cx="0" cy="1746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13625" y="5670550"/>
            <a:ext cx="152717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413625" y="5568950"/>
            <a:ext cx="0" cy="1047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78500" y="5568950"/>
            <a:ext cx="164147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181975" y="5499100"/>
            <a:ext cx="0" cy="200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8350250" y="5495925"/>
            <a:ext cx="0" cy="2381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921375" y="5692775"/>
            <a:ext cx="2263775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778500" y="5734050"/>
            <a:ext cx="257492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784850" y="5600700"/>
            <a:ext cx="0" cy="1333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927725" y="5600700"/>
            <a:ext cx="0" cy="9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784850" y="5536406"/>
            <a:ext cx="0" cy="365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855494" y="5510213"/>
            <a:ext cx="0" cy="309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855494" y="5512594"/>
            <a:ext cx="15549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377112" y="3907631"/>
            <a:ext cx="0" cy="1793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410450" y="3957638"/>
            <a:ext cx="0" cy="15597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379494" y="3907631"/>
            <a:ext cx="216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410450" y="3955256"/>
            <a:ext cx="1952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408069" y="4467225"/>
            <a:ext cx="8977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74732" y="4431506"/>
            <a:ext cx="8834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8307388" y="3960019"/>
            <a:ext cx="0" cy="5111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257382" y="3907631"/>
            <a:ext cx="0" cy="52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265319" y="3907631"/>
            <a:ext cx="216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308181" y="3955256"/>
            <a:ext cx="183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84056" y="5481638"/>
            <a:ext cx="1531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779294" y="5419726"/>
            <a:ext cx="1459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776912" y="5364957"/>
            <a:ext cx="138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162800" y="2762250"/>
            <a:ext cx="0" cy="260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241381" y="3281363"/>
            <a:ext cx="0" cy="21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7312819" y="3343275"/>
            <a:ext cx="0" cy="213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7239000" y="3276600"/>
            <a:ext cx="511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755731" y="2759869"/>
            <a:ext cx="0" cy="51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308057" y="3350419"/>
            <a:ext cx="118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8486775" y="2762250"/>
            <a:ext cx="0" cy="58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 descr="futm0031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6200000">
            <a:off x="3067783" y="3050443"/>
            <a:ext cx="683547" cy="831060"/>
          </a:xfrm>
          <a:prstGeom prst="rect">
            <a:avLst/>
          </a:prstGeom>
        </p:spPr>
      </p:pic>
      <p:cxnSp>
        <p:nvCxnSpPr>
          <p:cNvPr id="166" name="Straight Connector 165"/>
          <p:cNvCxnSpPr/>
          <p:nvPr/>
        </p:nvCxnSpPr>
        <p:spPr>
          <a:xfrm flipV="1">
            <a:off x="2424113" y="2907506"/>
            <a:ext cx="277746" cy="538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2459832" y="2943225"/>
            <a:ext cx="495299" cy="11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Picture 169" descr="futm0031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6200000">
            <a:off x="3883757" y="2898043"/>
            <a:ext cx="683547" cy="831060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>
            <a:off x="3749040" y="3733800"/>
            <a:ext cx="1772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5521325" y="3740150"/>
            <a:ext cx="0" cy="97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578350" y="3547110"/>
            <a:ext cx="101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591175" y="3549650"/>
            <a:ext cx="0" cy="115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 descr="32_ar-2_receiver_70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86200" y="457200"/>
            <a:ext cx="1600200" cy="1069809"/>
          </a:xfrm>
          <a:prstGeom prst="rect">
            <a:avLst/>
          </a:prstGeom>
        </p:spPr>
      </p:pic>
      <p:cxnSp>
        <p:nvCxnSpPr>
          <p:cNvPr id="193" name="Straight Connector 192"/>
          <p:cNvCxnSpPr/>
          <p:nvPr/>
        </p:nvCxnSpPr>
        <p:spPr>
          <a:xfrm flipV="1">
            <a:off x="5762625" y="2971800"/>
            <a:ext cx="0" cy="172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760244" y="46958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3857625" y="2974181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3860006" y="1878806"/>
            <a:ext cx="0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1650206" y="1878806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650206" y="1802606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 flipV="1">
            <a:off x="640556" y="1947863"/>
            <a:ext cx="1009653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1373981" y="1807368"/>
            <a:ext cx="2786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1338263" y="1878806"/>
            <a:ext cx="3071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373981" y="1295400"/>
            <a:ext cx="0" cy="514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1283494" y="1297781"/>
            <a:ext cx="9763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0" name="Picture 219" descr="100uF_16V_Radial_Electrolytic_Capacitor_003054-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713887">
            <a:off x="221870" y="983016"/>
            <a:ext cx="334255" cy="335843"/>
          </a:xfrm>
          <a:prstGeom prst="rect">
            <a:avLst/>
          </a:prstGeom>
        </p:spPr>
      </p:pic>
      <p:pic>
        <p:nvPicPr>
          <p:cNvPr id="221" name="Picture 220" descr="100uF_16V_Radial_Electrolytic_Capacitor_003054-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713887">
            <a:off x="221871" y="1287816"/>
            <a:ext cx="334255" cy="335843"/>
          </a:xfrm>
          <a:prstGeom prst="rect">
            <a:avLst/>
          </a:prstGeom>
        </p:spPr>
      </p:pic>
      <p:pic>
        <p:nvPicPr>
          <p:cNvPr id="222" name="Picture 221" descr="100uF_16V_Radial_Electrolytic_Capacitor_003054-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344790">
            <a:off x="768555" y="632144"/>
            <a:ext cx="334255" cy="335843"/>
          </a:xfrm>
          <a:prstGeom prst="rect">
            <a:avLst/>
          </a:prstGeom>
        </p:spPr>
      </p:pic>
      <p:pic>
        <p:nvPicPr>
          <p:cNvPr id="223" name="Picture 222" descr="100uF_16V_Radial_Electrolytic_Capacitor_003054-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713887">
            <a:off x="298072" y="1592616"/>
            <a:ext cx="334255" cy="335843"/>
          </a:xfrm>
          <a:prstGeom prst="rect">
            <a:avLst/>
          </a:prstGeom>
        </p:spPr>
      </p:pic>
      <p:cxnSp>
        <p:nvCxnSpPr>
          <p:cNvPr id="225" name="Elbow Connector 224"/>
          <p:cNvCxnSpPr/>
          <p:nvPr/>
        </p:nvCxnSpPr>
        <p:spPr>
          <a:xfrm flipV="1">
            <a:off x="571500" y="1443038"/>
            <a:ext cx="435769" cy="500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endCxn id="9" idx="1"/>
          </p:cNvCxnSpPr>
          <p:nvPr/>
        </p:nvCxnSpPr>
        <p:spPr>
          <a:xfrm flipV="1">
            <a:off x="609600" y="1373981"/>
            <a:ext cx="392906" cy="76200"/>
          </a:xfrm>
          <a:prstGeom prst="bentConnector3">
            <a:avLst>
              <a:gd name="adj1" fmla="val 354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/>
          <p:nvPr/>
        </p:nvCxnSpPr>
        <p:spPr>
          <a:xfrm>
            <a:off x="611981" y="1150144"/>
            <a:ext cx="392907" cy="166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>
            <a:off x="583406" y="1185863"/>
            <a:ext cx="421482" cy="1166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 flipV="1">
            <a:off x="638175" y="1797844"/>
            <a:ext cx="2381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hape 243"/>
          <p:cNvCxnSpPr/>
          <p:nvPr/>
        </p:nvCxnSpPr>
        <p:spPr>
          <a:xfrm rot="10800000" flipV="1">
            <a:off x="685801" y="1514474"/>
            <a:ext cx="326231" cy="2452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 descr="100uF_16V_Radial_Electrolytic_Capacitor_003054-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7657682">
            <a:off x="1415689" y="983744"/>
            <a:ext cx="334255" cy="335843"/>
          </a:xfrm>
          <a:prstGeom prst="rect">
            <a:avLst/>
          </a:prstGeom>
        </p:spPr>
      </p:pic>
      <p:cxnSp>
        <p:nvCxnSpPr>
          <p:cNvPr id="250" name="Straight Connector 249"/>
          <p:cNvCxnSpPr/>
          <p:nvPr/>
        </p:nvCxnSpPr>
        <p:spPr>
          <a:xfrm flipV="1">
            <a:off x="1335881" y="1021556"/>
            <a:ext cx="0" cy="8572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940594" y="1023938"/>
            <a:ext cx="39528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907256" y="976313"/>
            <a:ext cx="0" cy="25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912019" y="1231106"/>
            <a:ext cx="95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295400" y="1166813"/>
            <a:ext cx="76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343025" y="1126332"/>
            <a:ext cx="76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585913" y="897731"/>
            <a:ext cx="4762" cy="104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1478757" y="883444"/>
            <a:ext cx="0" cy="6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1295400" y="1524000"/>
            <a:ext cx="178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1478756" y="876300"/>
            <a:ext cx="9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/>
          <p:cNvCxnSpPr/>
          <p:nvPr/>
        </p:nvCxnSpPr>
        <p:spPr>
          <a:xfrm flipV="1">
            <a:off x="1338263" y="854869"/>
            <a:ext cx="209550" cy="173831"/>
          </a:xfrm>
          <a:prstGeom prst="bentConnector3">
            <a:avLst>
              <a:gd name="adj1" fmla="val 113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Elbow Connector 283"/>
          <p:cNvCxnSpPr/>
          <p:nvPr/>
        </p:nvCxnSpPr>
        <p:spPr>
          <a:xfrm rot="16200000" flipH="1">
            <a:off x="1509713" y="854869"/>
            <a:ext cx="100015" cy="66678"/>
          </a:xfrm>
          <a:prstGeom prst="bentConnector3">
            <a:avLst>
              <a:gd name="adj1" fmla="val 102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5753100" y="4768850"/>
            <a:ext cx="5334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5753100" y="483235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6286500" y="2800350"/>
            <a:ext cx="0" cy="19685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6400800" y="1765300"/>
            <a:ext cx="0" cy="306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5" name="Picture 294" descr="S1008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7884427">
            <a:off x="4513653" y="1618055"/>
            <a:ext cx="457200" cy="457200"/>
          </a:xfrm>
          <a:prstGeom prst="rect">
            <a:avLst/>
          </a:prstGeom>
        </p:spPr>
      </p:pic>
      <p:cxnSp>
        <p:nvCxnSpPr>
          <p:cNvPr id="297" name="Elbow Connector 296"/>
          <p:cNvCxnSpPr/>
          <p:nvPr/>
        </p:nvCxnSpPr>
        <p:spPr>
          <a:xfrm flipV="1">
            <a:off x="4362450" y="1143000"/>
            <a:ext cx="628650" cy="431800"/>
          </a:xfrm>
          <a:prstGeom prst="bentConnector3">
            <a:avLst>
              <a:gd name="adj1" fmla="val -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/>
          <p:nvPr/>
        </p:nvCxnSpPr>
        <p:spPr>
          <a:xfrm rot="5400000" flipH="1" flipV="1">
            <a:off x="4702175" y="1279525"/>
            <a:ext cx="311150" cy="241300"/>
          </a:xfrm>
          <a:prstGeom prst="bentConnector3">
            <a:avLst>
              <a:gd name="adj1" fmla="val 969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6286500" y="17716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H="1" flipV="1">
            <a:off x="6507956" y="1147763"/>
            <a:ext cx="794" cy="617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 flipV="1">
            <a:off x="6394450" y="1238250"/>
            <a:ext cx="635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5054600" y="1244600"/>
            <a:ext cx="1346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5124450" y="1149350"/>
            <a:ext cx="1377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6" name="Picture 315" descr="100uF_16V_Radial_Electrolytic_Capacitor_003054-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3113483">
            <a:off x="4667717" y="2152180"/>
            <a:ext cx="468920" cy="471148"/>
          </a:xfrm>
          <a:prstGeom prst="rect">
            <a:avLst/>
          </a:prstGeom>
        </p:spPr>
      </p:pic>
      <p:cxnSp>
        <p:nvCxnSpPr>
          <p:cNvPr id="318" name="Straight Connector 317"/>
          <p:cNvCxnSpPr/>
          <p:nvPr/>
        </p:nvCxnSpPr>
        <p:spPr>
          <a:xfrm flipV="1">
            <a:off x="6286500" y="1695450"/>
            <a:ext cx="0" cy="76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2" name="Elbow Connector 321"/>
          <p:cNvCxnSpPr/>
          <p:nvPr/>
        </p:nvCxnSpPr>
        <p:spPr>
          <a:xfrm rot="10800000" flipV="1">
            <a:off x="4743451" y="1695450"/>
            <a:ext cx="1547813" cy="3238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>
            <a:off x="4367213" y="2795588"/>
            <a:ext cx="191928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4362450" y="2114550"/>
            <a:ext cx="0" cy="685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4362450" y="2124075"/>
            <a:ext cx="1381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738687" y="2119313"/>
            <a:ext cx="1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 flipV="1">
            <a:off x="4567238" y="1619250"/>
            <a:ext cx="4762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4933950" y="1609725"/>
            <a:ext cx="0" cy="519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4557713" y="1619250"/>
            <a:ext cx="1947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</dc:creator>
  <cp:lastModifiedBy>Nathan</cp:lastModifiedBy>
  <cp:revision>12</cp:revision>
  <dcterms:created xsi:type="dcterms:W3CDTF">2012-05-02T00:09:20Z</dcterms:created>
  <dcterms:modified xsi:type="dcterms:W3CDTF">2012-05-02T03:41:45Z</dcterms:modified>
</cp:coreProperties>
</file>