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99" r:id="rId3"/>
    <p:sldId id="259" r:id="rId4"/>
    <p:sldId id="257" r:id="rId5"/>
    <p:sldId id="301" r:id="rId6"/>
    <p:sldId id="305" r:id="rId7"/>
    <p:sldId id="297" r:id="rId8"/>
    <p:sldId id="300" r:id="rId9"/>
    <p:sldId id="313" r:id="rId10"/>
    <p:sldId id="298" r:id="rId11"/>
    <p:sldId id="303" r:id="rId12"/>
    <p:sldId id="306" r:id="rId13"/>
    <p:sldId id="307" r:id="rId14"/>
    <p:sldId id="310" r:id="rId15"/>
    <p:sldId id="312" r:id="rId16"/>
    <p:sldId id="311" r:id="rId17"/>
    <p:sldId id="308" r:id="rId18"/>
  </p:sldIdLst>
  <p:sldSz cx="9144000" cy="5143500" type="screen16x9"/>
  <p:notesSz cx="6858000" cy="9144000"/>
  <p:embeddedFontLst>
    <p:embeddedFont>
      <p:font typeface="Barlow" panose="020B0600000101010101" charset="0"/>
      <p:regular r:id="rId20"/>
      <p:bold r:id="rId21"/>
      <p:italic r:id="rId22"/>
      <p:boldItalic r:id="rId23"/>
    </p:embeddedFont>
    <p:embeddedFont>
      <p:font typeface="Barlow Light" panose="020B0600000101010101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Y견고딕" panose="02030600000101010101" pitchFamily="18" charset="-127"/>
      <p:regular r:id="rId32"/>
    </p:embeddedFont>
    <p:embeddedFont>
      <p:font typeface="Raleway Thin" panose="020B0600000101010101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BCF0E-9A40-4B81-B79A-B76204502C94}" v="57" dt="2021-07-09T05:03:29.175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customXml" Target="../customXml/item2.xml"/><Relationship Id="rId20" Type="http://schemas.openxmlformats.org/officeDocument/2006/relationships/font" Target="fonts/font1.fntdata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HUIYUN" userId="f3a69f65f3836175" providerId="LiveId" clId="{171BCF0E-9A40-4B81-B79A-B76204502C94}"/>
    <pc:docChg chg="undo custSel addSld delSld modSld sldOrd">
      <pc:chgData name="CHOI HUIYUN" userId="f3a69f65f3836175" providerId="LiveId" clId="{171BCF0E-9A40-4B81-B79A-B76204502C94}" dt="2021-07-09T05:07:42.967" v="1215" actId="47"/>
      <pc:docMkLst>
        <pc:docMk/>
      </pc:docMkLst>
      <pc:sldChg chg="addSp delSp modSp mod">
        <pc:chgData name="CHOI HUIYUN" userId="f3a69f65f3836175" providerId="LiveId" clId="{171BCF0E-9A40-4B81-B79A-B76204502C94}" dt="2021-07-09T04:24:30.319" v="733"/>
        <pc:sldMkLst>
          <pc:docMk/>
          <pc:sldMk cId="0" sldId="256"/>
        </pc:sldMkLst>
        <pc:spChg chg="add del">
          <ac:chgData name="CHOI HUIYUN" userId="f3a69f65f3836175" providerId="LiveId" clId="{171BCF0E-9A40-4B81-B79A-B76204502C94}" dt="2021-07-09T04:13:37.367" v="60"/>
          <ac:spMkLst>
            <pc:docMk/>
            <pc:sldMk cId="0" sldId="256"/>
            <ac:spMk id="2" creationId="{9FEFBEC8-8950-4D6A-8649-8035D1073EFB}"/>
          </ac:spMkLst>
        </pc:spChg>
        <pc:spChg chg="mod">
          <ac:chgData name="CHOI HUIYUN" userId="f3a69f65f3836175" providerId="LiveId" clId="{171BCF0E-9A40-4B81-B79A-B76204502C94}" dt="2021-07-09T04:24:30.319" v="733"/>
          <ac:spMkLst>
            <pc:docMk/>
            <pc:sldMk cId="0" sldId="256"/>
            <ac:spMk id="338" creationId="{00000000-0000-0000-0000-000000000000}"/>
          </ac:spMkLst>
        </pc:spChg>
        <pc:spChg chg="add del mod">
          <ac:chgData name="CHOI HUIYUN" userId="f3a69f65f3836175" providerId="LiveId" clId="{171BCF0E-9A40-4B81-B79A-B76204502C94}" dt="2021-07-09T04:15:37.890" v="152"/>
          <ac:spMkLst>
            <pc:docMk/>
            <pc:sldMk cId="0" sldId="256"/>
            <ac:spMk id="339" creationId="{051F132C-A534-41B4-9195-61EE50DE55E0}"/>
          </ac:spMkLst>
        </pc:spChg>
        <pc:spChg chg="add mod">
          <ac:chgData name="CHOI HUIYUN" userId="f3a69f65f3836175" providerId="LiveId" clId="{171BCF0E-9A40-4B81-B79A-B76204502C94}" dt="2021-07-09T04:16:18.102" v="230" actId="1076"/>
          <ac:spMkLst>
            <pc:docMk/>
            <pc:sldMk cId="0" sldId="256"/>
            <ac:spMk id="340" creationId="{80C34506-EF54-4AE2-B621-386E5A9BF93E}"/>
          </ac:spMkLst>
        </pc:spChg>
      </pc:sldChg>
      <pc:sldChg chg="addSp delSp modSp mod modNotes">
        <pc:chgData name="CHOI HUIYUN" userId="f3a69f65f3836175" providerId="LiveId" clId="{171BCF0E-9A40-4B81-B79A-B76204502C94}" dt="2021-07-09T04:40:49.527" v="837" actId="1076"/>
        <pc:sldMkLst>
          <pc:docMk/>
          <pc:sldMk cId="0" sldId="257"/>
        </pc:sldMkLst>
        <pc:spChg chg="add del mod">
          <ac:chgData name="CHOI HUIYUN" userId="f3a69f65f3836175" providerId="LiveId" clId="{171BCF0E-9A40-4B81-B79A-B76204502C94}" dt="2021-07-09T04:26:53.526" v="735" actId="478"/>
          <ac:spMkLst>
            <pc:docMk/>
            <pc:sldMk cId="0" sldId="257"/>
            <ac:spMk id="3" creationId="{BFEDAD12-87C9-481F-ADE6-044770524467}"/>
          </ac:spMkLst>
        </pc:spChg>
        <pc:spChg chg="add del mod">
          <ac:chgData name="CHOI HUIYUN" userId="f3a69f65f3836175" providerId="LiveId" clId="{171BCF0E-9A40-4B81-B79A-B76204502C94}" dt="2021-07-09T04:26:56.681" v="738" actId="478"/>
          <ac:spMkLst>
            <pc:docMk/>
            <pc:sldMk cId="0" sldId="257"/>
            <ac:spMk id="5" creationId="{0E727DED-F903-43B0-B4E9-2AD8E4F7798F}"/>
          </ac:spMkLst>
        </pc:spChg>
        <pc:spChg chg="add del mod">
          <ac:chgData name="CHOI HUIYUN" userId="f3a69f65f3836175" providerId="LiveId" clId="{171BCF0E-9A40-4B81-B79A-B76204502C94}" dt="2021-07-09T04:26:58.721" v="739" actId="478"/>
          <ac:spMkLst>
            <pc:docMk/>
            <pc:sldMk cId="0" sldId="257"/>
            <ac:spMk id="7" creationId="{6CC486CE-53E1-42FC-99F0-40D413DBD7E7}"/>
          </ac:spMkLst>
        </pc:spChg>
        <pc:spChg chg="add del mod">
          <ac:chgData name="CHOI HUIYUN" userId="f3a69f65f3836175" providerId="LiveId" clId="{171BCF0E-9A40-4B81-B79A-B76204502C94}" dt="2021-07-09T04:27:02.306" v="741" actId="478"/>
          <ac:spMkLst>
            <pc:docMk/>
            <pc:sldMk cId="0" sldId="257"/>
            <ac:spMk id="9" creationId="{5E268675-6179-4669-BB50-A84047F7893F}"/>
          </ac:spMkLst>
        </pc:spChg>
        <pc:spChg chg="add mod">
          <ac:chgData name="CHOI HUIYUN" userId="f3a69f65f3836175" providerId="LiveId" clId="{171BCF0E-9A40-4B81-B79A-B76204502C94}" dt="2021-07-09T04:40:49.527" v="837" actId="1076"/>
          <ac:spMkLst>
            <pc:docMk/>
            <pc:sldMk cId="0" sldId="257"/>
            <ac:spMk id="44" creationId="{8DD944A8-FCE2-47B2-9FE1-408CB579446F}"/>
          </ac:spMkLst>
        </pc:spChg>
        <pc:spChg chg="del">
          <ac:chgData name="CHOI HUIYUN" userId="f3a69f65f3836175" providerId="LiveId" clId="{171BCF0E-9A40-4B81-B79A-B76204502C94}" dt="2021-07-09T04:26:55.638" v="737" actId="478"/>
          <ac:spMkLst>
            <pc:docMk/>
            <pc:sldMk cId="0" sldId="257"/>
            <ac:spMk id="343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26:51.498" v="734" actId="478"/>
          <ac:spMkLst>
            <pc:docMk/>
            <pc:sldMk cId="0" sldId="257"/>
            <ac:spMk id="344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26:54.621" v="736" actId="478"/>
          <ac:spMkLst>
            <pc:docMk/>
            <pc:sldMk cId="0" sldId="257"/>
            <ac:spMk id="345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27:00.227" v="740" actId="478"/>
          <ac:spMkLst>
            <pc:docMk/>
            <pc:sldMk cId="0" sldId="257"/>
            <ac:spMk id="346" creationId="{00000000-0000-0000-0000-000000000000}"/>
          </ac:spMkLst>
        </pc:spChg>
        <pc:grpChg chg="mod">
          <ac:chgData name="CHOI HUIYUN" userId="f3a69f65f3836175" providerId="LiveId" clId="{171BCF0E-9A40-4B81-B79A-B76204502C94}" dt="2021-07-09T04:30:29.698" v="767" actId="1037"/>
          <ac:grpSpMkLst>
            <pc:docMk/>
            <pc:sldMk cId="0" sldId="257"/>
            <ac:grpSpMk id="348" creationId="{00000000-0000-0000-0000-000000000000}"/>
          </ac:grpSpMkLst>
        </pc:grpChg>
        <pc:picChg chg="add del mod">
          <ac:chgData name="CHOI HUIYUN" userId="f3a69f65f3836175" providerId="LiveId" clId="{171BCF0E-9A40-4B81-B79A-B76204502C94}" dt="2021-07-09T04:39:56.829" v="824" actId="478"/>
          <ac:picMkLst>
            <pc:docMk/>
            <pc:sldMk cId="0" sldId="257"/>
            <ac:picMk id="3" creationId="{FCB7E64A-7345-4376-8CDA-18F6C5D7C66C}"/>
          </ac:picMkLst>
        </pc:picChg>
        <pc:picChg chg="add mod">
          <ac:chgData name="CHOI HUIYUN" userId="f3a69f65f3836175" providerId="LiveId" clId="{171BCF0E-9A40-4B81-B79A-B76204502C94}" dt="2021-07-09T04:40:19.884" v="829" actId="1076"/>
          <ac:picMkLst>
            <pc:docMk/>
            <pc:sldMk cId="0" sldId="257"/>
            <ac:picMk id="5" creationId="{CADB4D02-9823-4033-9F48-92B3B96D8BE1}"/>
          </ac:picMkLst>
        </pc:picChg>
        <pc:picChg chg="add del mod">
          <ac:chgData name="CHOI HUIYUN" userId="f3a69f65f3836175" providerId="LiveId" clId="{171BCF0E-9A40-4B81-B79A-B76204502C94}" dt="2021-07-09T04:30:15.436" v="756" actId="478"/>
          <ac:picMkLst>
            <pc:docMk/>
            <pc:sldMk cId="0" sldId="257"/>
            <ac:picMk id="11" creationId="{2B5696BA-F9BB-4F95-B93B-7076EFCA1909}"/>
          </ac:picMkLst>
        </pc:picChg>
      </pc:sldChg>
      <pc:sldChg chg="del modNotes">
        <pc:chgData name="CHOI HUIYUN" userId="f3a69f65f3836175" providerId="LiveId" clId="{171BCF0E-9A40-4B81-B79A-B76204502C94}" dt="2021-07-09T04:23:34.838" v="707" actId="47"/>
        <pc:sldMkLst>
          <pc:docMk/>
          <pc:sldMk cId="0" sldId="258"/>
        </pc:sldMkLst>
      </pc:sldChg>
      <pc:sldChg chg="addSp delSp modSp mod ord">
        <pc:chgData name="CHOI HUIYUN" userId="f3a69f65f3836175" providerId="LiveId" clId="{171BCF0E-9A40-4B81-B79A-B76204502C94}" dt="2021-07-09T04:39:49.758" v="822" actId="478"/>
        <pc:sldMkLst>
          <pc:docMk/>
          <pc:sldMk cId="0" sldId="259"/>
        </pc:sldMkLst>
        <pc:spChg chg="add del mod">
          <ac:chgData name="CHOI HUIYUN" userId="f3a69f65f3836175" providerId="LiveId" clId="{171BCF0E-9A40-4B81-B79A-B76204502C94}" dt="2021-07-09T04:39:49.758" v="822" actId="478"/>
          <ac:spMkLst>
            <pc:docMk/>
            <pc:sldMk cId="0" sldId="259"/>
            <ac:spMk id="3" creationId="{959D098D-EE87-44F5-9BE5-EABF5A28BC73}"/>
          </ac:spMkLst>
        </pc:spChg>
        <pc:spChg chg="mod">
          <ac:chgData name="CHOI HUIYUN" userId="f3a69f65f3836175" providerId="LiveId" clId="{171BCF0E-9A40-4B81-B79A-B76204502C94}" dt="2021-07-09T04:21:33.645" v="638" actId="20577"/>
          <ac:spMkLst>
            <pc:docMk/>
            <pc:sldMk cId="0" sldId="259"/>
            <ac:spMk id="405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31:46.801" v="770" actId="478"/>
          <ac:spMkLst>
            <pc:docMk/>
            <pc:sldMk cId="0" sldId="259"/>
            <ac:spMk id="406" creationId="{00000000-0000-0000-0000-000000000000}"/>
          </ac:spMkLst>
        </pc:spChg>
      </pc:sldChg>
      <pc:sldChg chg="del modNotes">
        <pc:chgData name="CHOI HUIYUN" userId="f3a69f65f3836175" providerId="LiveId" clId="{171BCF0E-9A40-4B81-B79A-B76204502C94}" dt="2021-07-09T05:01:44.504" v="1118" actId="47"/>
        <pc:sldMkLst>
          <pc:docMk/>
          <pc:sldMk cId="0" sldId="260"/>
        </pc:sldMkLst>
      </pc:sldChg>
      <pc:sldChg chg="del modNotes">
        <pc:chgData name="CHOI HUIYUN" userId="f3a69f65f3836175" providerId="LiveId" clId="{171BCF0E-9A40-4B81-B79A-B76204502C94}" dt="2021-07-09T05:01:45.924" v="1119" actId="47"/>
        <pc:sldMkLst>
          <pc:docMk/>
          <pc:sldMk cId="0" sldId="261"/>
        </pc:sldMkLst>
      </pc:sldChg>
      <pc:sldChg chg="del modNotes">
        <pc:chgData name="CHOI HUIYUN" userId="f3a69f65f3836175" providerId="LiveId" clId="{171BCF0E-9A40-4B81-B79A-B76204502C94}" dt="2021-07-09T05:01:46.539" v="1120" actId="47"/>
        <pc:sldMkLst>
          <pc:docMk/>
          <pc:sldMk cId="0" sldId="262"/>
        </pc:sldMkLst>
      </pc:sldChg>
      <pc:sldChg chg="del modNotes">
        <pc:chgData name="CHOI HUIYUN" userId="f3a69f65f3836175" providerId="LiveId" clId="{171BCF0E-9A40-4B81-B79A-B76204502C94}" dt="2021-07-09T05:01:46.777" v="1121" actId="47"/>
        <pc:sldMkLst>
          <pc:docMk/>
          <pc:sldMk cId="0" sldId="263"/>
        </pc:sldMkLst>
      </pc:sldChg>
      <pc:sldChg chg="del modNotes">
        <pc:chgData name="CHOI HUIYUN" userId="f3a69f65f3836175" providerId="LiveId" clId="{171BCF0E-9A40-4B81-B79A-B76204502C94}" dt="2021-07-09T05:01:46.965" v="1122" actId="47"/>
        <pc:sldMkLst>
          <pc:docMk/>
          <pc:sldMk cId="0" sldId="264"/>
        </pc:sldMkLst>
      </pc:sldChg>
      <pc:sldChg chg="add del modNotes">
        <pc:chgData name="CHOI HUIYUN" userId="f3a69f65f3836175" providerId="LiveId" clId="{171BCF0E-9A40-4B81-B79A-B76204502C94}" dt="2021-07-09T05:01:47.132" v="1123" actId="47"/>
        <pc:sldMkLst>
          <pc:docMk/>
          <pc:sldMk cId="0" sldId="265"/>
        </pc:sldMkLst>
      </pc:sldChg>
      <pc:sldChg chg="add del modNotes">
        <pc:chgData name="CHOI HUIYUN" userId="f3a69f65f3836175" providerId="LiveId" clId="{171BCF0E-9A40-4B81-B79A-B76204502C94}" dt="2021-07-09T05:01:47.303" v="1124" actId="47"/>
        <pc:sldMkLst>
          <pc:docMk/>
          <pc:sldMk cId="0" sldId="266"/>
        </pc:sldMkLst>
      </pc:sldChg>
      <pc:sldChg chg="add del modNotes">
        <pc:chgData name="CHOI HUIYUN" userId="f3a69f65f3836175" providerId="LiveId" clId="{171BCF0E-9A40-4B81-B79A-B76204502C94}" dt="2021-07-09T05:01:47.447" v="1125" actId="47"/>
        <pc:sldMkLst>
          <pc:docMk/>
          <pc:sldMk cId="0" sldId="267"/>
        </pc:sldMkLst>
      </pc:sldChg>
      <pc:sldChg chg="add del modNotes">
        <pc:chgData name="CHOI HUIYUN" userId="f3a69f65f3836175" providerId="LiveId" clId="{171BCF0E-9A40-4B81-B79A-B76204502C94}" dt="2021-07-09T05:01:47.589" v="1126" actId="47"/>
        <pc:sldMkLst>
          <pc:docMk/>
          <pc:sldMk cId="0" sldId="268"/>
        </pc:sldMkLst>
      </pc:sldChg>
      <pc:sldChg chg="add del modNotes">
        <pc:chgData name="CHOI HUIYUN" userId="f3a69f65f3836175" providerId="LiveId" clId="{171BCF0E-9A40-4B81-B79A-B76204502C94}" dt="2021-07-09T05:01:47.737" v="1127" actId="47"/>
        <pc:sldMkLst>
          <pc:docMk/>
          <pc:sldMk cId="0" sldId="269"/>
        </pc:sldMkLst>
      </pc:sldChg>
      <pc:sldChg chg="add del modNotes">
        <pc:chgData name="CHOI HUIYUN" userId="f3a69f65f3836175" providerId="LiveId" clId="{171BCF0E-9A40-4B81-B79A-B76204502C94}" dt="2021-07-09T05:01:47.882" v="1128" actId="47"/>
        <pc:sldMkLst>
          <pc:docMk/>
          <pc:sldMk cId="0" sldId="270"/>
        </pc:sldMkLst>
      </pc:sldChg>
      <pc:sldChg chg="modSp add del mod modNotes">
        <pc:chgData name="CHOI HUIYUN" userId="f3a69f65f3836175" providerId="LiveId" clId="{171BCF0E-9A40-4B81-B79A-B76204502C94}" dt="2021-07-09T05:01:48.557" v="1129" actId="47"/>
        <pc:sldMkLst>
          <pc:docMk/>
          <pc:sldMk cId="0" sldId="271"/>
        </pc:sldMkLst>
        <pc:spChg chg="mod">
          <ac:chgData name="CHOI HUIYUN" userId="f3a69f65f3836175" providerId="LiveId" clId="{171BCF0E-9A40-4B81-B79A-B76204502C94}" dt="2021-07-09T04:20:46.801" v="571" actId="1076"/>
          <ac:spMkLst>
            <pc:docMk/>
            <pc:sldMk cId="0" sldId="271"/>
            <ac:spMk id="1170" creationId="{00000000-0000-0000-0000-000000000000}"/>
          </ac:spMkLst>
        </pc:spChg>
      </pc:sldChg>
      <pc:sldChg chg="add del modNotes">
        <pc:chgData name="CHOI HUIYUN" userId="f3a69f65f3836175" providerId="LiveId" clId="{171BCF0E-9A40-4B81-B79A-B76204502C94}" dt="2021-07-09T05:01:48.722" v="1130" actId="47"/>
        <pc:sldMkLst>
          <pc:docMk/>
          <pc:sldMk cId="0" sldId="272"/>
        </pc:sldMkLst>
      </pc:sldChg>
      <pc:sldChg chg="add del modNotes">
        <pc:chgData name="CHOI HUIYUN" userId="f3a69f65f3836175" providerId="LiveId" clId="{171BCF0E-9A40-4B81-B79A-B76204502C94}" dt="2021-07-09T05:01:48.833" v="1131" actId="47"/>
        <pc:sldMkLst>
          <pc:docMk/>
          <pc:sldMk cId="0" sldId="273"/>
        </pc:sldMkLst>
      </pc:sldChg>
      <pc:sldChg chg="add del modNotes">
        <pc:chgData name="CHOI HUIYUN" userId="f3a69f65f3836175" providerId="LiveId" clId="{171BCF0E-9A40-4B81-B79A-B76204502C94}" dt="2021-07-09T05:01:48.984" v="1132" actId="47"/>
        <pc:sldMkLst>
          <pc:docMk/>
          <pc:sldMk cId="0" sldId="274"/>
        </pc:sldMkLst>
      </pc:sldChg>
      <pc:sldChg chg="add del modNotes">
        <pc:chgData name="CHOI HUIYUN" userId="f3a69f65f3836175" providerId="LiveId" clId="{171BCF0E-9A40-4B81-B79A-B76204502C94}" dt="2021-07-09T05:01:49.630" v="1133" actId="47"/>
        <pc:sldMkLst>
          <pc:docMk/>
          <pc:sldMk cId="0" sldId="275"/>
        </pc:sldMkLst>
      </pc:sldChg>
      <pc:sldChg chg="add del modNotes">
        <pc:chgData name="CHOI HUIYUN" userId="f3a69f65f3836175" providerId="LiveId" clId="{171BCF0E-9A40-4B81-B79A-B76204502C94}" dt="2021-07-09T05:01:49.821" v="1134" actId="47"/>
        <pc:sldMkLst>
          <pc:docMk/>
          <pc:sldMk cId="0" sldId="276"/>
        </pc:sldMkLst>
      </pc:sldChg>
      <pc:sldChg chg="del modNotes">
        <pc:chgData name="CHOI HUIYUN" userId="f3a69f65f3836175" providerId="LiveId" clId="{171BCF0E-9A40-4B81-B79A-B76204502C94}" dt="2021-07-09T05:00:50.805" v="1090" actId="47"/>
        <pc:sldMkLst>
          <pc:docMk/>
          <pc:sldMk cId="0" sldId="277"/>
        </pc:sldMkLst>
      </pc:sldChg>
      <pc:sldChg chg="add del modNotes">
        <pc:chgData name="CHOI HUIYUN" userId="f3a69f65f3836175" providerId="LiveId" clId="{171BCF0E-9A40-4B81-B79A-B76204502C94}" dt="2021-07-09T05:01:50.020" v="1135" actId="47"/>
        <pc:sldMkLst>
          <pc:docMk/>
          <pc:sldMk cId="0" sldId="278"/>
        </pc:sldMkLst>
      </pc:sldChg>
      <pc:sldChg chg="del modNotes">
        <pc:chgData name="CHOI HUIYUN" userId="f3a69f65f3836175" providerId="LiveId" clId="{171BCF0E-9A40-4B81-B79A-B76204502C94}" dt="2021-07-09T05:00:45.947" v="1087" actId="47"/>
        <pc:sldMkLst>
          <pc:docMk/>
          <pc:sldMk cId="0" sldId="279"/>
        </pc:sldMkLst>
      </pc:sldChg>
      <pc:sldChg chg="del modNotes">
        <pc:chgData name="CHOI HUIYUN" userId="f3a69f65f3836175" providerId="LiveId" clId="{171BCF0E-9A40-4B81-B79A-B76204502C94}" dt="2021-07-09T05:00:45.644" v="1086" actId="47"/>
        <pc:sldMkLst>
          <pc:docMk/>
          <pc:sldMk cId="0" sldId="280"/>
        </pc:sldMkLst>
      </pc:sldChg>
      <pc:sldChg chg="del">
        <pc:chgData name="CHOI HUIYUN" userId="f3a69f65f3836175" providerId="LiveId" clId="{171BCF0E-9A40-4B81-B79A-B76204502C94}" dt="2021-07-09T05:00:45.402" v="1085" actId="47"/>
        <pc:sldMkLst>
          <pc:docMk/>
          <pc:sldMk cId="0" sldId="281"/>
        </pc:sldMkLst>
      </pc:sldChg>
      <pc:sldChg chg="del modNotes">
        <pc:chgData name="CHOI HUIYUN" userId="f3a69f65f3836175" providerId="LiveId" clId="{171BCF0E-9A40-4B81-B79A-B76204502C94}" dt="2021-07-09T05:00:45.136" v="1084" actId="47"/>
        <pc:sldMkLst>
          <pc:docMk/>
          <pc:sldMk cId="0" sldId="282"/>
        </pc:sldMkLst>
      </pc:sldChg>
      <pc:sldChg chg="del modNotes">
        <pc:chgData name="CHOI HUIYUN" userId="f3a69f65f3836175" providerId="LiveId" clId="{171BCF0E-9A40-4B81-B79A-B76204502C94}" dt="2021-07-09T05:00:44.932" v="1083" actId="47"/>
        <pc:sldMkLst>
          <pc:docMk/>
          <pc:sldMk cId="0" sldId="283"/>
        </pc:sldMkLst>
      </pc:sldChg>
      <pc:sldChg chg="del modNotes">
        <pc:chgData name="CHOI HUIYUN" userId="f3a69f65f3836175" providerId="LiveId" clId="{171BCF0E-9A40-4B81-B79A-B76204502C94}" dt="2021-07-09T05:00:44.679" v="1082" actId="47"/>
        <pc:sldMkLst>
          <pc:docMk/>
          <pc:sldMk cId="0" sldId="284"/>
        </pc:sldMkLst>
      </pc:sldChg>
      <pc:sldChg chg="del modNotes">
        <pc:chgData name="CHOI HUIYUN" userId="f3a69f65f3836175" providerId="LiveId" clId="{171BCF0E-9A40-4B81-B79A-B76204502C94}" dt="2021-07-09T05:00:44.482" v="1081" actId="47"/>
        <pc:sldMkLst>
          <pc:docMk/>
          <pc:sldMk cId="0" sldId="285"/>
        </pc:sldMkLst>
      </pc:sldChg>
      <pc:sldChg chg="del modNotes">
        <pc:chgData name="CHOI HUIYUN" userId="f3a69f65f3836175" providerId="LiveId" clId="{171BCF0E-9A40-4B81-B79A-B76204502C94}" dt="2021-07-09T05:00:44.107" v="1080" actId="47"/>
        <pc:sldMkLst>
          <pc:docMk/>
          <pc:sldMk cId="0" sldId="286"/>
        </pc:sldMkLst>
      </pc:sldChg>
      <pc:sldChg chg="del modNotes">
        <pc:chgData name="CHOI HUIYUN" userId="f3a69f65f3836175" providerId="LiveId" clId="{171BCF0E-9A40-4B81-B79A-B76204502C94}" dt="2021-07-09T05:00:43.905" v="1079" actId="47"/>
        <pc:sldMkLst>
          <pc:docMk/>
          <pc:sldMk cId="0" sldId="287"/>
        </pc:sldMkLst>
      </pc:sldChg>
      <pc:sldChg chg="del modNotes">
        <pc:chgData name="CHOI HUIYUN" userId="f3a69f65f3836175" providerId="LiveId" clId="{171BCF0E-9A40-4B81-B79A-B76204502C94}" dt="2021-07-09T05:00:43.701" v="1078" actId="47"/>
        <pc:sldMkLst>
          <pc:docMk/>
          <pc:sldMk cId="0" sldId="288"/>
        </pc:sldMkLst>
      </pc:sldChg>
      <pc:sldChg chg="del modNotes">
        <pc:chgData name="CHOI HUIYUN" userId="f3a69f65f3836175" providerId="LiveId" clId="{171BCF0E-9A40-4B81-B79A-B76204502C94}" dt="2021-07-09T05:00:43.487" v="1077" actId="47"/>
        <pc:sldMkLst>
          <pc:docMk/>
          <pc:sldMk cId="0" sldId="289"/>
        </pc:sldMkLst>
      </pc:sldChg>
      <pc:sldChg chg="del modNotes">
        <pc:chgData name="CHOI HUIYUN" userId="f3a69f65f3836175" providerId="LiveId" clId="{171BCF0E-9A40-4B81-B79A-B76204502C94}" dt="2021-07-09T05:00:43.082" v="1076" actId="47"/>
        <pc:sldMkLst>
          <pc:docMk/>
          <pc:sldMk cId="0" sldId="290"/>
        </pc:sldMkLst>
      </pc:sldChg>
      <pc:sldChg chg="del modNotes">
        <pc:chgData name="CHOI HUIYUN" userId="f3a69f65f3836175" providerId="LiveId" clId="{171BCF0E-9A40-4B81-B79A-B76204502C94}" dt="2021-07-09T05:00:42.986" v="1075" actId="47"/>
        <pc:sldMkLst>
          <pc:docMk/>
          <pc:sldMk cId="0" sldId="291"/>
        </pc:sldMkLst>
      </pc:sldChg>
      <pc:sldChg chg="del modNotes">
        <pc:chgData name="CHOI HUIYUN" userId="f3a69f65f3836175" providerId="LiveId" clId="{171BCF0E-9A40-4B81-B79A-B76204502C94}" dt="2021-07-09T05:00:42.790" v="1074" actId="47"/>
        <pc:sldMkLst>
          <pc:docMk/>
          <pc:sldMk cId="0" sldId="292"/>
        </pc:sldMkLst>
      </pc:sldChg>
      <pc:sldChg chg="del modNotes">
        <pc:chgData name="CHOI HUIYUN" userId="f3a69f65f3836175" providerId="LiveId" clId="{171BCF0E-9A40-4B81-B79A-B76204502C94}" dt="2021-07-09T05:00:42.530" v="1073" actId="47"/>
        <pc:sldMkLst>
          <pc:docMk/>
          <pc:sldMk cId="0" sldId="293"/>
        </pc:sldMkLst>
      </pc:sldChg>
      <pc:sldChg chg="del modNotes">
        <pc:chgData name="CHOI HUIYUN" userId="f3a69f65f3836175" providerId="LiveId" clId="{171BCF0E-9A40-4B81-B79A-B76204502C94}" dt="2021-07-09T05:00:42.295" v="1072" actId="47"/>
        <pc:sldMkLst>
          <pc:docMk/>
          <pc:sldMk cId="0" sldId="294"/>
        </pc:sldMkLst>
      </pc:sldChg>
      <pc:sldChg chg="del modNotes">
        <pc:chgData name="CHOI HUIYUN" userId="f3a69f65f3836175" providerId="LiveId" clId="{171BCF0E-9A40-4B81-B79A-B76204502C94}" dt="2021-07-09T05:00:41.856" v="1071" actId="47"/>
        <pc:sldMkLst>
          <pc:docMk/>
          <pc:sldMk cId="0" sldId="295"/>
        </pc:sldMkLst>
      </pc:sldChg>
      <pc:sldChg chg="del">
        <pc:chgData name="CHOI HUIYUN" userId="f3a69f65f3836175" providerId="LiveId" clId="{171BCF0E-9A40-4B81-B79A-B76204502C94}" dt="2021-07-09T05:00:41.316" v="1070" actId="47"/>
        <pc:sldMkLst>
          <pc:docMk/>
          <pc:sldMk cId="0" sldId="296"/>
        </pc:sldMkLst>
      </pc:sldChg>
      <pc:sldChg chg="addSp delSp modSp add mod">
        <pc:chgData name="CHOI HUIYUN" userId="f3a69f65f3836175" providerId="LiveId" clId="{171BCF0E-9A40-4B81-B79A-B76204502C94}" dt="2021-07-09T04:31:26.970" v="769" actId="478"/>
        <pc:sldMkLst>
          <pc:docMk/>
          <pc:sldMk cId="176866737" sldId="297"/>
        </pc:sldMkLst>
        <pc:spChg chg="add del mod">
          <ac:chgData name="CHOI HUIYUN" userId="f3a69f65f3836175" providerId="LiveId" clId="{171BCF0E-9A40-4B81-B79A-B76204502C94}" dt="2021-07-09T04:31:26.970" v="769" actId="478"/>
          <ac:spMkLst>
            <pc:docMk/>
            <pc:sldMk cId="176866737" sldId="297"/>
            <ac:spMk id="3" creationId="{FA814BF2-C72D-4FA3-AEBB-2CDE39A0B04F}"/>
          </ac:spMkLst>
        </pc:spChg>
        <pc:spChg chg="mod">
          <ac:chgData name="CHOI HUIYUN" userId="f3a69f65f3836175" providerId="LiveId" clId="{171BCF0E-9A40-4B81-B79A-B76204502C94}" dt="2021-07-09T04:19:10.813" v="505"/>
          <ac:spMkLst>
            <pc:docMk/>
            <pc:sldMk cId="176866737" sldId="297"/>
            <ac:spMk id="405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31:24.165" v="768" actId="478"/>
          <ac:spMkLst>
            <pc:docMk/>
            <pc:sldMk cId="176866737" sldId="297"/>
            <ac:spMk id="406" creationId="{00000000-0000-0000-0000-000000000000}"/>
          </ac:spMkLst>
        </pc:spChg>
        <pc:spChg chg="mod">
          <ac:chgData name="CHOI HUIYUN" userId="f3a69f65f3836175" providerId="LiveId" clId="{171BCF0E-9A40-4B81-B79A-B76204502C94}" dt="2021-07-09T04:18:32.362" v="466" actId="20577"/>
          <ac:spMkLst>
            <pc:docMk/>
            <pc:sldMk cId="176866737" sldId="297"/>
            <ac:spMk id="407" creationId="{00000000-0000-0000-0000-000000000000}"/>
          </ac:spMkLst>
        </pc:spChg>
      </pc:sldChg>
      <pc:sldChg chg="addSp delSp modSp add mod">
        <pc:chgData name="CHOI HUIYUN" userId="f3a69f65f3836175" providerId="LiveId" clId="{171BCF0E-9A40-4B81-B79A-B76204502C94}" dt="2021-07-09T04:31:52.814" v="772" actId="478"/>
        <pc:sldMkLst>
          <pc:docMk/>
          <pc:sldMk cId="2225019637" sldId="298"/>
        </pc:sldMkLst>
        <pc:spChg chg="add del mod">
          <ac:chgData name="CHOI HUIYUN" userId="f3a69f65f3836175" providerId="LiveId" clId="{171BCF0E-9A40-4B81-B79A-B76204502C94}" dt="2021-07-09T04:31:52.814" v="772" actId="478"/>
          <ac:spMkLst>
            <pc:docMk/>
            <pc:sldMk cId="2225019637" sldId="298"/>
            <ac:spMk id="3" creationId="{A4F3D8D5-E234-4EF9-8CEA-BA740AF71858}"/>
          </ac:spMkLst>
        </pc:spChg>
        <pc:spChg chg="mod">
          <ac:chgData name="CHOI HUIYUN" userId="f3a69f65f3836175" providerId="LiveId" clId="{171BCF0E-9A40-4B81-B79A-B76204502C94}" dt="2021-07-09T04:19:26.197" v="541" actId="20577"/>
          <ac:spMkLst>
            <pc:docMk/>
            <pc:sldMk cId="2225019637" sldId="298"/>
            <ac:spMk id="405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31:50.922" v="771" actId="478"/>
          <ac:spMkLst>
            <pc:docMk/>
            <pc:sldMk cId="2225019637" sldId="298"/>
            <ac:spMk id="406" creationId="{00000000-0000-0000-0000-000000000000}"/>
          </ac:spMkLst>
        </pc:spChg>
        <pc:spChg chg="mod">
          <ac:chgData name="CHOI HUIYUN" userId="f3a69f65f3836175" providerId="LiveId" clId="{171BCF0E-9A40-4B81-B79A-B76204502C94}" dt="2021-07-09T04:18:36.320" v="468" actId="20577"/>
          <ac:spMkLst>
            <pc:docMk/>
            <pc:sldMk cId="2225019637" sldId="298"/>
            <ac:spMk id="407" creationId="{00000000-0000-0000-0000-000000000000}"/>
          </ac:spMkLst>
        </pc:spChg>
      </pc:sldChg>
      <pc:sldChg chg="addSp delSp modSp add mod">
        <pc:chgData name="CHOI HUIYUN" userId="f3a69f65f3836175" providerId="LiveId" clId="{171BCF0E-9A40-4B81-B79A-B76204502C94}" dt="2021-07-09T04:23:13.767" v="706" actId="478"/>
        <pc:sldMkLst>
          <pc:docMk/>
          <pc:sldMk cId="3010455345" sldId="299"/>
        </pc:sldMkLst>
        <pc:spChg chg="mod">
          <ac:chgData name="CHOI HUIYUN" userId="f3a69f65f3836175" providerId="LiveId" clId="{171BCF0E-9A40-4B81-B79A-B76204502C94}" dt="2021-07-09T04:20:28.348" v="566" actId="1076"/>
          <ac:spMkLst>
            <pc:docMk/>
            <pc:sldMk cId="3010455345" sldId="299"/>
            <ac:spMk id="338" creationId="{00000000-0000-0000-0000-000000000000}"/>
          </ac:spMkLst>
        </pc:spChg>
        <pc:spChg chg="add del mod">
          <ac:chgData name="CHOI HUIYUN" userId="f3a69f65f3836175" providerId="LiveId" clId="{171BCF0E-9A40-4B81-B79A-B76204502C94}" dt="2021-07-09T04:20:58.757" v="573" actId="478"/>
          <ac:spMkLst>
            <pc:docMk/>
            <pc:sldMk cId="3010455345" sldId="299"/>
            <ac:spMk id="339" creationId="{F5FF81D3-EAAE-4A00-BB18-0B9225D50DAB}"/>
          </ac:spMkLst>
        </pc:spChg>
        <pc:spChg chg="del">
          <ac:chgData name="CHOI HUIYUN" userId="f3a69f65f3836175" providerId="LiveId" clId="{171BCF0E-9A40-4B81-B79A-B76204502C94}" dt="2021-07-09T04:23:13.767" v="706" actId="478"/>
          <ac:spMkLst>
            <pc:docMk/>
            <pc:sldMk cId="3010455345" sldId="299"/>
            <ac:spMk id="340" creationId="{80C34506-EF54-4AE2-B621-386E5A9BF93E}"/>
          </ac:spMkLst>
        </pc:spChg>
        <pc:spChg chg="add mod">
          <ac:chgData name="CHOI HUIYUN" userId="f3a69f65f3836175" providerId="LiveId" clId="{171BCF0E-9A40-4B81-B79A-B76204502C94}" dt="2021-07-09T04:22:57.189" v="704" actId="1076"/>
          <ac:spMkLst>
            <pc:docMk/>
            <pc:sldMk cId="3010455345" sldId="299"/>
            <ac:spMk id="341" creationId="{EA30ED63-FEC3-4F95-9DE8-85BC1B6A47ED}"/>
          </ac:spMkLst>
        </pc:spChg>
        <pc:spChg chg="add mod">
          <ac:chgData name="CHOI HUIYUN" userId="f3a69f65f3836175" providerId="LiveId" clId="{171BCF0E-9A40-4B81-B79A-B76204502C94}" dt="2021-07-09T04:22:52.920" v="703" actId="1076"/>
          <ac:spMkLst>
            <pc:docMk/>
            <pc:sldMk cId="3010455345" sldId="299"/>
            <ac:spMk id="342" creationId="{14D087AC-53EF-452D-BD95-BE193F82E950}"/>
          </ac:spMkLst>
        </pc:spChg>
        <pc:spChg chg="add mod">
          <ac:chgData name="CHOI HUIYUN" userId="f3a69f65f3836175" providerId="LiveId" clId="{171BCF0E-9A40-4B81-B79A-B76204502C94}" dt="2021-07-09T04:23:10.074" v="705" actId="1076"/>
          <ac:spMkLst>
            <pc:docMk/>
            <pc:sldMk cId="3010455345" sldId="299"/>
            <ac:spMk id="343" creationId="{4B519C16-D1CC-4164-8DD6-475D338F580E}"/>
          </ac:spMkLst>
        </pc:spChg>
      </pc:sldChg>
      <pc:sldChg chg="addSp delSp modSp add mod">
        <pc:chgData name="CHOI HUIYUN" userId="f3a69f65f3836175" providerId="LiveId" clId="{171BCF0E-9A40-4B81-B79A-B76204502C94}" dt="2021-07-09T04:48:47.922" v="918" actId="14100"/>
        <pc:sldMkLst>
          <pc:docMk/>
          <pc:sldMk cId="1414973540" sldId="300"/>
        </pc:sldMkLst>
        <pc:spChg chg="mod">
          <ac:chgData name="CHOI HUIYUN" userId="f3a69f65f3836175" providerId="LiveId" clId="{171BCF0E-9A40-4B81-B79A-B76204502C94}" dt="2021-07-09T04:42:12.447" v="857" actId="14100"/>
          <ac:spMkLst>
            <pc:docMk/>
            <pc:sldMk cId="1414973540" sldId="300"/>
            <ac:spMk id="44" creationId="{8DD944A8-FCE2-47B2-9FE1-408CB579446F}"/>
          </ac:spMkLst>
        </pc:spChg>
        <pc:picChg chg="del">
          <ac:chgData name="CHOI HUIYUN" userId="f3a69f65f3836175" providerId="LiveId" clId="{171BCF0E-9A40-4B81-B79A-B76204502C94}" dt="2021-07-09T04:36:06.479" v="801" actId="478"/>
          <ac:picMkLst>
            <pc:docMk/>
            <pc:sldMk cId="1414973540" sldId="300"/>
            <ac:picMk id="3" creationId="{FCB7E64A-7345-4376-8CDA-18F6C5D7C66C}"/>
          </ac:picMkLst>
        </pc:picChg>
        <pc:picChg chg="add del mod">
          <ac:chgData name="CHOI HUIYUN" userId="f3a69f65f3836175" providerId="LiveId" clId="{171BCF0E-9A40-4B81-B79A-B76204502C94}" dt="2021-07-09T04:37:51.446" v="810" actId="478"/>
          <ac:picMkLst>
            <pc:docMk/>
            <pc:sldMk cId="1414973540" sldId="300"/>
            <ac:picMk id="4" creationId="{36EEA8B6-A2FB-4209-8667-C21220E89223}"/>
          </ac:picMkLst>
        </pc:picChg>
        <pc:picChg chg="add del mod">
          <ac:chgData name="CHOI HUIYUN" userId="f3a69f65f3836175" providerId="LiveId" clId="{171BCF0E-9A40-4B81-B79A-B76204502C94}" dt="2021-07-09T04:48:37.522" v="914" actId="478"/>
          <ac:picMkLst>
            <pc:docMk/>
            <pc:sldMk cId="1414973540" sldId="300"/>
            <ac:picMk id="6" creationId="{87965645-8533-4A70-889F-CB506A64899D}"/>
          </ac:picMkLst>
        </pc:picChg>
        <pc:picChg chg="add mod">
          <ac:chgData name="CHOI HUIYUN" userId="f3a69f65f3836175" providerId="LiveId" clId="{171BCF0E-9A40-4B81-B79A-B76204502C94}" dt="2021-07-09T04:48:47.922" v="918" actId="14100"/>
          <ac:picMkLst>
            <pc:docMk/>
            <pc:sldMk cId="1414973540" sldId="300"/>
            <ac:picMk id="8" creationId="{F8A882E8-2DBB-4781-B056-9B463337D964}"/>
          </ac:picMkLst>
        </pc:picChg>
      </pc:sldChg>
      <pc:sldChg chg="add">
        <pc:chgData name="CHOI HUIYUN" userId="f3a69f65f3836175" providerId="LiveId" clId="{171BCF0E-9A40-4B81-B79A-B76204502C94}" dt="2021-07-09T04:39:53.711" v="823"/>
        <pc:sldMkLst>
          <pc:docMk/>
          <pc:sldMk cId="2179098826" sldId="301"/>
        </pc:sldMkLst>
      </pc:sldChg>
      <pc:sldChg chg="addSp delSp modSp add del mod">
        <pc:chgData name="CHOI HUIYUN" userId="f3a69f65f3836175" providerId="LiveId" clId="{171BCF0E-9A40-4B81-B79A-B76204502C94}" dt="2021-07-09T04:48:51.344" v="919" actId="47"/>
        <pc:sldMkLst>
          <pc:docMk/>
          <pc:sldMk cId="543259777" sldId="302"/>
        </pc:sldMkLst>
        <pc:spChg chg="mod">
          <ac:chgData name="CHOI HUIYUN" userId="f3a69f65f3836175" providerId="LiveId" clId="{171BCF0E-9A40-4B81-B79A-B76204502C94}" dt="2021-07-09T04:42:05.127" v="850" actId="14100"/>
          <ac:spMkLst>
            <pc:docMk/>
            <pc:sldMk cId="543259777" sldId="302"/>
            <ac:spMk id="44" creationId="{8DD944A8-FCE2-47B2-9FE1-408CB579446F}"/>
          </ac:spMkLst>
        </pc:spChg>
        <pc:picChg chg="add mod">
          <ac:chgData name="CHOI HUIYUN" userId="f3a69f65f3836175" providerId="LiveId" clId="{171BCF0E-9A40-4B81-B79A-B76204502C94}" dt="2021-07-09T04:42:19.293" v="860" actId="1076"/>
          <ac:picMkLst>
            <pc:docMk/>
            <pc:sldMk cId="543259777" sldId="302"/>
            <ac:picMk id="3" creationId="{1C0DF0EA-15AC-44AD-BB5D-CD94A0842091}"/>
          </ac:picMkLst>
        </pc:picChg>
        <pc:picChg chg="del">
          <ac:chgData name="CHOI HUIYUN" userId="f3a69f65f3836175" providerId="LiveId" clId="{171BCF0E-9A40-4B81-B79A-B76204502C94}" dt="2021-07-09T04:41:48.012" v="839" actId="478"/>
          <ac:picMkLst>
            <pc:docMk/>
            <pc:sldMk cId="543259777" sldId="302"/>
            <ac:picMk id="6" creationId="{87965645-8533-4A70-889F-CB506A64899D}"/>
          </ac:picMkLst>
        </pc:picChg>
      </pc:sldChg>
      <pc:sldChg chg="addSp delSp modSp add mod">
        <pc:chgData name="CHOI HUIYUN" userId="f3a69f65f3836175" providerId="LiveId" clId="{171BCF0E-9A40-4B81-B79A-B76204502C94}" dt="2021-07-09T04:55:35.364" v="970" actId="14100"/>
        <pc:sldMkLst>
          <pc:docMk/>
          <pc:sldMk cId="1422792774" sldId="303"/>
        </pc:sldMkLst>
        <pc:spChg chg="mod">
          <ac:chgData name="CHOI HUIYUN" userId="f3a69f65f3836175" providerId="LiveId" clId="{171BCF0E-9A40-4B81-B79A-B76204502C94}" dt="2021-07-09T04:44:35.284" v="896"/>
          <ac:spMkLst>
            <pc:docMk/>
            <pc:sldMk cId="1422792774" sldId="303"/>
            <ac:spMk id="44" creationId="{8DD944A8-FCE2-47B2-9FE1-408CB579446F}"/>
          </ac:spMkLst>
        </pc:spChg>
        <pc:picChg chg="del">
          <ac:chgData name="CHOI HUIYUN" userId="f3a69f65f3836175" providerId="LiveId" clId="{171BCF0E-9A40-4B81-B79A-B76204502C94}" dt="2021-07-09T04:54:45.915" v="961" actId="478"/>
          <ac:picMkLst>
            <pc:docMk/>
            <pc:sldMk cId="1422792774" sldId="303"/>
            <ac:picMk id="3" creationId="{1C0DF0EA-15AC-44AD-BB5D-CD94A0842091}"/>
          </ac:picMkLst>
        </pc:picChg>
        <pc:picChg chg="add mod">
          <ac:chgData name="CHOI HUIYUN" userId="f3a69f65f3836175" providerId="LiveId" clId="{171BCF0E-9A40-4B81-B79A-B76204502C94}" dt="2021-07-09T04:55:27.975" v="967" actId="1076"/>
          <ac:picMkLst>
            <pc:docMk/>
            <pc:sldMk cId="1422792774" sldId="303"/>
            <ac:picMk id="4" creationId="{8E60EB43-EFBA-4C43-928B-F002A903BD1A}"/>
          </ac:picMkLst>
        </pc:picChg>
        <pc:picChg chg="add mod">
          <ac:chgData name="CHOI HUIYUN" userId="f3a69f65f3836175" providerId="LiveId" clId="{171BCF0E-9A40-4B81-B79A-B76204502C94}" dt="2021-07-09T04:55:35.364" v="970" actId="14100"/>
          <ac:picMkLst>
            <pc:docMk/>
            <pc:sldMk cId="1422792774" sldId="303"/>
            <ac:picMk id="6" creationId="{D39F9BB3-7EC2-45C1-A536-1149AB2E77C3}"/>
          </ac:picMkLst>
        </pc:picChg>
      </pc:sldChg>
      <pc:sldChg chg="addSp delSp modSp add del mod">
        <pc:chgData name="CHOI HUIYUN" userId="f3a69f65f3836175" providerId="LiveId" clId="{171BCF0E-9A40-4B81-B79A-B76204502C94}" dt="2021-07-09T04:46:51.851" v="907" actId="47"/>
        <pc:sldMkLst>
          <pc:docMk/>
          <pc:sldMk cId="2261511581" sldId="304"/>
        </pc:sldMkLst>
        <pc:spChg chg="mod">
          <ac:chgData name="CHOI HUIYUN" userId="f3a69f65f3836175" providerId="LiveId" clId="{171BCF0E-9A40-4B81-B79A-B76204502C94}" dt="2021-07-09T04:46:45.202" v="905" actId="1076"/>
          <ac:spMkLst>
            <pc:docMk/>
            <pc:sldMk cId="2261511581" sldId="304"/>
            <ac:spMk id="44" creationId="{8DD944A8-FCE2-47B2-9FE1-408CB579446F}"/>
          </ac:spMkLst>
        </pc:spChg>
        <pc:picChg chg="del">
          <ac:chgData name="CHOI HUIYUN" userId="f3a69f65f3836175" providerId="LiveId" clId="{171BCF0E-9A40-4B81-B79A-B76204502C94}" dt="2021-07-09T04:45:40.605" v="898" actId="478"/>
          <ac:picMkLst>
            <pc:docMk/>
            <pc:sldMk cId="2261511581" sldId="304"/>
            <ac:picMk id="3" creationId="{FCB7E64A-7345-4376-8CDA-18F6C5D7C66C}"/>
          </ac:picMkLst>
        </pc:picChg>
        <pc:picChg chg="add mod">
          <ac:chgData name="CHOI HUIYUN" userId="f3a69f65f3836175" providerId="LiveId" clId="{171BCF0E-9A40-4B81-B79A-B76204502C94}" dt="2021-07-09T04:46:39.829" v="904" actId="1076"/>
          <ac:picMkLst>
            <pc:docMk/>
            <pc:sldMk cId="2261511581" sldId="304"/>
            <ac:picMk id="4" creationId="{0EF03BA4-DBD7-4AE7-8F1A-445A33A950F5}"/>
          </ac:picMkLst>
        </pc:picChg>
      </pc:sldChg>
      <pc:sldChg chg="addSp delSp modSp add mod">
        <pc:chgData name="CHOI HUIYUN" userId="f3a69f65f3836175" providerId="LiveId" clId="{171BCF0E-9A40-4B81-B79A-B76204502C94}" dt="2021-07-09T05:00:28.951" v="1069" actId="1076"/>
        <pc:sldMkLst>
          <pc:docMk/>
          <pc:sldMk cId="2382874441" sldId="305"/>
        </pc:sldMkLst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4" creationId="{CCC0169D-B899-4F82-A9B8-75C9221FD59D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5" creationId="{131313AA-30EB-40D4-B91C-202D7B39F9D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6" creationId="{1CC646CD-8023-419C-92BA-06DF27C8810E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7" creationId="{71B61D04-C4A1-4053-B501-AEF613025A3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8" creationId="{D1F796FA-FC20-49F5-B231-D339BC60CA4F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9" creationId="{09CD55A5-2EC0-447A-B423-56BCC1AFB277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0" creationId="{22D3A9F0-402C-472C-826C-3C0A5A473F1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1" creationId="{F0FC08FD-9464-447A-81DD-D32727C19C9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2" creationId="{38FF1684-34B0-4B9C-96C6-067877A8986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3" creationId="{89B3A825-68F1-4E06-BD07-ADFB2CFB4FFB}"/>
          </ac:spMkLst>
        </pc:spChg>
        <pc:spChg chg="mod">
          <ac:chgData name="CHOI HUIYUN" userId="f3a69f65f3836175" providerId="LiveId" clId="{171BCF0E-9A40-4B81-B79A-B76204502C94}" dt="2021-07-09T04:58:20.570" v="1063" actId="14100"/>
          <ac:spMkLst>
            <pc:docMk/>
            <pc:sldMk cId="2382874441" sldId="305"/>
            <ac:spMk id="44" creationId="{8DD944A8-FCE2-47B2-9FE1-408CB579446F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5" creationId="{C5380AF7-59BE-43AF-B855-DECC85DDD8F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6" creationId="{49C33C09-3DB3-4ADC-9C53-C7BF4FA614BF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7" creationId="{C8C3B56D-D3C6-4160-B7FC-D0FD3B2E98CE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8" creationId="{7D55B6E0-C5A1-4F10-BD9A-95ECF9821B9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9" creationId="{D58FC76A-FF9B-44EB-B919-376299E4732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0" creationId="{D3296A41-821A-42FF-9047-08AD00597EB1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1" creationId="{C30D2173-E3FE-4E12-A476-E5817D23DCE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2" creationId="{0B070B0F-816F-48AA-9E6A-033E7AEADF2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3" creationId="{DCBC96BE-F923-4B15-9037-2DF469571F6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4" creationId="{A8CF6257-52E4-4253-9E5C-91DF78AD352E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5" creationId="{86012630-64A9-4DDC-A94A-E93D24A913E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7" creationId="{8B28DBA4-A7F7-4B6F-89A2-8B071F32391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8" creationId="{A0F4D974-8EC8-4EC2-B5CF-2A3F58911FDF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9" creationId="{88EF986E-1E7D-40D6-8775-63894852D2E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0" creationId="{42934BC2-5DE9-417C-BC00-8C40CE123ED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1" creationId="{E0026104-8418-473F-8A20-F455D578659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2" creationId="{B9270C1A-825B-47F0-90FC-1D9CC91485D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3" creationId="{638998DB-7096-42FF-A546-67FFA1C28D3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4" creationId="{528DDC15-7037-4791-94B5-6E2E3046C85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5" creationId="{99B08F9A-7176-40EF-B35C-468D3EFF5DC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6" creationId="{F12A56FD-03CB-44B0-B074-D677817F99C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7" creationId="{8A6FADAC-696C-48B8-B5DB-7CF28D6F7E4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8" creationId="{F1C8ADF5-0BAD-4DD5-8B64-B620D8D09FD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9" creationId="{471AE823-2D5F-4261-9EC9-E8C16D6DA1D7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0" creationId="{ABF62EA0-EAB8-4B48-BCC6-1C6F2E1330AD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1" creationId="{BBDECAA5-3D0F-4496-9DCB-75786039A76D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2" creationId="{1A961E21-8335-4B4C-BB32-F8EAB44D3CFC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3" creationId="{1392AB13-6E73-45D9-B51C-CC4E45B8984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4" creationId="{0E9DB973-C255-46D7-9436-9A622DCD9B2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5" creationId="{4C551DE1-52B3-4F74-AF0E-A1221B357D3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6" creationId="{634AEB82-1C90-493A-A6BF-6E90F36BB58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7" creationId="{7426763C-E201-4501-A2B1-662E970DD06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8" creationId="{2A405CFE-A76F-429E-8640-F4A3EC7ED68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9" creationId="{E49B12CD-19DB-4F05-AAFA-E73B4C4E20A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0" creationId="{2AB14497-64A6-4C84-96CF-BC6CCD01CE41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1" creationId="{12698C7C-ED1F-43A4-821D-55F2DEA2F2B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2" creationId="{FD4ED99B-BA11-44AB-8DAC-5AE4FA80E58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3" creationId="{7846C84F-6CFF-4AFC-8A92-84FEFB75CA0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4" creationId="{C4543207-1105-4E45-A46F-28CFBC7DC9C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5" creationId="{8CF08457-9ADC-4E81-8287-A9D6F15F122C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7" creationId="{7983C5B3-D240-433B-93F1-F7C9C231EE4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8" creationId="{D800BFB6-23F8-40F2-B872-D2E2C278D75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9" creationId="{BD5DBBA4-9B96-4F44-81E1-106811694C7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0" creationId="{A630B2D0-D0D4-4657-82A2-9B72F9E501E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1" creationId="{CB301B68-F4C4-44A0-93A8-854FE8AD675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2" creationId="{19597394-A957-48C5-90DB-8A9E4198941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3" creationId="{813EB503-0B1F-436C-961C-5239E027865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4" creationId="{A7A32E80-D623-46A0-985A-B4FF4C42B1E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5" creationId="{E8F4F735-F219-4749-B9D6-9BA5615DC44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6" creationId="{0C58B2B4-0678-47D3-A4D7-6F7CB5130E2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7" creationId="{2526A0B0-03B5-4959-ADD4-B2F5F891845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8" creationId="{067FF2C8-AA25-4366-820D-7809B65EA9D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9" creationId="{47A87404-491B-48AB-AC33-3C19DC015ED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0" creationId="{EE165441-FA3F-4AD5-93F3-78609E6B790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1" creationId="{6FA0529A-7F67-4931-A12A-CD19241D428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2" creationId="{0D95822F-0F79-4B06-8A6A-BFC59D090E0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3" creationId="{1234B105-96DE-4244-A185-2149822D5CCD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4" creationId="{4075F0F5-4199-4FC1-9DC5-0C770DDC028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5" creationId="{291C58CB-C42F-45BB-8520-10370973B7B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6" creationId="{42632C12-B253-4327-9DBE-13721BB05057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7" creationId="{BB5943C3-4297-4A22-BE86-43DEC8F3CF5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8" creationId="{3C891EF7-88D0-4035-A7B8-9729818B748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9" creationId="{DE1DEAE4-AF74-4D90-ACB1-09F7369B0EA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0" creationId="{7BF91E6F-A541-47A5-9EA1-D5FF9067087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1" creationId="{F3BA9476-96D7-444C-B69C-BE51DA7857D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2" creationId="{6365DEC4-B143-4F73-B651-8EE182394FA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3" creationId="{CB49BC5D-E44B-44D2-AABC-A68CE68421A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4" creationId="{8872F1C6-895C-4357-AC49-D021EA970D7C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5" creationId="{E328C9F9-998F-4646-8E2A-CE6B5B06DB8F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6" creationId="{0D66916B-49C8-4E94-9087-9029E98C8BA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7" creationId="{45056175-1C56-467F-BD04-8B3D680D541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8" creationId="{33C7DE55-A983-417F-928F-2B9ED8871B9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9" creationId="{B1B82EC9-463A-4110-83C5-4056BE76513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0" creationId="{20762C54-7657-4B55-BDDA-12A6683C048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1" creationId="{B1D20E66-64CA-43B6-AC78-9FB1A40BEA3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2" creationId="{B30A60C9-ABFE-4625-B316-53F45E7DAEC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3" creationId="{1C6E611C-AB6C-4A33-9C88-559C6EB932D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4" creationId="{D72BA1E6-9133-4FF8-B406-2BA3A35EC711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5" creationId="{F2DCF93D-07A1-4B9D-9A70-E723038EFC4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6" creationId="{72CD1145-E9F9-4D60-97C7-00885330F44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7" creationId="{C95713AA-C207-4635-BD08-FB8984FF6E6E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8" creationId="{AA25AB14-485F-4985-B550-B86885BF46DE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9" creationId="{5F9C14D3-1323-4ABE-96CB-FF72A1E48AEC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0" creationId="{C1C8626B-2DB4-4804-B1DB-D9B331A4CFB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1" creationId="{48A1D000-CEBF-4565-A226-9B785AAD10B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2" creationId="{6586041E-BBC8-4316-8947-87328AC66451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3" creationId="{476EBE49-F40B-4091-AA43-638A35113A4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4" creationId="{EBCC0935-5A29-44E0-8761-020BC40C883D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5" creationId="{EEAA51D6-5CFB-48B3-A6BC-4DF95016C4D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6" creationId="{22FD79B1-C4AF-43BE-94E2-3F97B43C6E7C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7" creationId="{375324B8-54AE-4D42-8FEF-B05E6328572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8" creationId="{400EEAEC-F1D3-4E6E-8E7A-75EA06AA456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9" creationId="{82AD54F0-A946-4D4D-8A27-1363E237B9FB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1" creationId="{6E13AD93-4BB0-417E-8298-5BF95AFDF45B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2" creationId="{56F2ECA5-A7B4-4520-A6A9-1A3B202AF7C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3" creationId="{11AFA72F-3ED7-4E1A-BEDC-6DBBEE72B5C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4" creationId="{34CC3AB9-7509-4ED4-806E-302F0AD76DEA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5" creationId="{B3CFADED-CF58-44EA-B926-3DDFF705E53B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6" creationId="{8A948E0D-624D-405B-B486-930BFC27FFF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7" creationId="{8983E00C-CAF4-4A74-9B7F-68BB513CF0F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8" creationId="{5F4D9D4A-D11A-4AC3-9231-D51910EC672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9" creationId="{49213E66-12BF-4448-B55D-3A227A74201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0" creationId="{D2540682-3A00-454D-B98A-10708278C10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1" creationId="{229E8FA7-8998-4D75-A0CF-49096556B35F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2" creationId="{51C51F10-58BD-415A-A9E7-48CEDE01D9D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3" creationId="{ED3B9082-1D25-4C2C-B1F7-BDCD9E0A054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4" creationId="{42B32469-CE7F-4034-9DC4-52AD1C0270C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5" creationId="{33B895B6-8E54-487F-934F-71E29BAC446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6" creationId="{88608AA9-C2D5-47EB-AC66-3F0C26398682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7" creationId="{B152D6DB-A28C-45FC-9445-A873D7AFC17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8" creationId="{393D23DB-3F89-4F3F-9F50-437A3F1212A7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9" creationId="{80911FA7-E4A1-4802-9077-8956F0C7D36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0" creationId="{5834A85F-5872-4298-895F-9D83862D016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1" creationId="{B6B87C5E-5948-4674-BED8-FEE7CE27AEEA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2" creationId="{A2E7EC53-E608-47BE-AAF5-BD18BC24464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3" creationId="{AAC8E385-E762-446B-B6CE-ECFFE05B321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4" creationId="{09E4AB0E-0023-4235-B132-886EAF36D8D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5" creationId="{AA1E3D2F-18F8-4E63-9749-2564C1CA19F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6" creationId="{CDD22B1B-3418-42D5-A946-D6A347FBC24B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7" creationId="{148C7EF6-58F9-45B2-8849-EF677C55A6C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8" creationId="{D4FF67E4-B4D4-4B09-8923-D735148BA4D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9" creationId="{6C4105BA-6E46-456A-BFE6-8463AC54488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0" creationId="{BF3AC21F-667A-4072-A087-6C98BC47F41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1" creationId="{35452E18-4F9E-4D95-B598-DD901201CE2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2" creationId="{960746D6-69F5-4953-B5AF-2D5616DB60F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3" creationId="{8EAE26B9-2201-4606-B7F7-6C66BDA2C0E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4" creationId="{3633BCE0-FF38-4D34-964E-10A8C123453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5" creationId="{07285928-D458-437C-89AF-39C1D5F4062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6" creationId="{AEAF5357-CCD5-43CB-A4E5-24EA780146D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7" creationId="{6BEFD9D5-052D-43AE-A95A-7DB023E51D8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8" creationId="{052D409C-30E9-4658-B93F-44356EA79DB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9" creationId="{497C221B-4942-41CD-BE3F-13150B06E41A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0" creationId="{818BCE97-D7EB-4CD7-85B5-CC4605B8A49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1" creationId="{E5333F16-77BB-4D6A-8E76-0838D2FF52B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2" creationId="{08A95B61-2230-43B0-A429-CE7A2585E7A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3" creationId="{6F0D325D-226C-40F6-A0B7-05BEF5DC751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4" creationId="{D3D70CC6-76E1-45AF-BB09-58FC7015689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5" creationId="{0FCD7AFB-1F8F-47F6-A4DA-EED7280B30BF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6" creationId="{0D2F5F5A-36EA-4782-B8F4-D475A0B4D87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7" creationId="{0E70CB56-29CD-448F-B085-46BA93D0DBA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8" creationId="{23E80F20-3808-40A0-AA36-F9780B16BDE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9" creationId="{9EA92BDF-F16A-4E3B-815F-99F288E2C363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0" creationId="{0E637F8A-53DE-47C9-869F-A2AF16D6DE12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1" creationId="{4FA7ABD2-07FE-4077-9F27-330E2861B3CA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2" creationId="{DE69705C-2B96-437A-BC57-681D20EED1C7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3" creationId="{8F5B7E84-1277-4F09-9ADF-6E91B552CC0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4" creationId="{DC787799-0871-4BB9-AEB5-F00297DC50B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5" creationId="{AA9752FD-96C1-49E2-9C0B-812F7F7B70E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6" creationId="{98DDAC52-D122-4AC6-8C63-9DE757CB6988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7" creationId="{B92BA16A-7572-49E6-AE8D-6F214B2DE52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8" creationId="{C4506B11-F2C7-4AB3-81B2-2E8502A9AD4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9" creationId="{2E3B9BBD-7CA1-4942-A0B8-2B7597663DFF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0" creationId="{F80901B8-7049-4D04-8940-3AE3F077BB4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1" creationId="{33F7AE4B-1E25-4D75-BF2A-B3F115F8465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2" creationId="{59553ADB-0C3C-4D75-A60E-BC36AE3B1DD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3" creationId="{42FB49D7-6A59-4A24-8F74-33FECB7B1E0F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4" creationId="{118CA8FA-2C67-45F0-9BBA-6F0ECD359EB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5" creationId="{ED99BA84-2583-47EB-AD8A-206D493673E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6" creationId="{90612ED1-A943-4B39-848A-1014E42D49A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7" creationId="{E71D362B-D13A-4762-806B-DDABAC58200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8" creationId="{1FE4632F-390E-44CC-946C-49CCF286B3D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9" creationId="{ED35E88C-E048-44C9-B311-ABB99771323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0" creationId="{7F6E006F-9BE3-41B7-B1D8-1EBDFF62F3E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1" creationId="{C0FCC673-622F-4970-8F17-43E0795A6D5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2" creationId="{4DB4A13B-16CB-4541-A379-E5417DDD458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3" creationId="{02A2B1F0-56D9-4225-BA85-7243092C794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4" creationId="{285E87C0-5503-4B7C-940E-92E7CF5EC25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5" creationId="{36DD935E-79F3-4534-A402-7AD1DF0AF6E8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6" creationId="{50028A3C-BDE4-42AD-8A12-CB530A43ACE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7" creationId="{BBE7D1E6-9CF1-4AFB-A544-4867E3D459DC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8" creationId="{5A768521-D8E5-429E-9CFD-A4012A959993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9" creationId="{66561DDE-0F92-4B17-B5E8-E2C5F9128F8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0" creationId="{CC98E33F-14E7-4818-A3C4-50C58CEFF7AC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1" creationId="{B2ED87C0-9011-4DD4-9B73-45498DADF06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2" creationId="{6460B54A-6461-4DDE-B821-266BDCFD6062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3" creationId="{6691F6E6-F318-469A-AFDD-1A6632C4B38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4" creationId="{CC4A2A5F-3FC0-441B-9151-0F8EC814F488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5" creationId="{60C58C6E-DD6F-4E8A-A2CB-4F23779CCDF8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6" creationId="{95078C45-215B-4ED2-B714-B012AE42732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7" creationId="{ED0D17E9-3C0A-4158-A9C3-711AA0511B0A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8" creationId="{F759C16D-8FD3-416F-92F8-B2C5FBD07577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9" creationId="{03BC9B89-0CA1-4914-839B-E47896D882A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30" creationId="{C043BBB9-762F-425D-83B0-FA83C5D13FB3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31" creationId="{0F1A75F7-91E9-4608-AE75-4D1D35D18FBB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32" creationId="{EC673323-9E09-481E-BED5-6DD3939F8CF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33" creationId="{BEDED277-E4AD-4633-A885-FC42FFFBADC0}"/>
          </ac:spMkLst>
        </pc:spChg>
        <pc:grpChg chg="add del mod">
          <ac:chgData name="CHOI HUIYUN" userId="f3a69f65f3836175" providerId="LiveId" clId="{171BCF0E-9A40-4B81-B79A-B76204502C94}" dt="2021-07-09T05:00:25.912" v="1067" actId="478"/>
          <ac:grpSpMkLst>
            <pc:docMk/>
            <pc:sldMk cId="2382874441" sldId="305"/>
            <ac:grpSpMk id="33" creationId="{0002BEBD-F5D0-48DF-B555-5E074FFB7436}"/>
          </ac:grpSpMkLst>
        </pc:grpChg>
        <pc:grpChg chg="mod">
          <ac:chgData name="CHOI HUIYUN" userId="f3a69f65f3836175" providerId="LiveId" clId="{171BCF0E-9A40-4B81-B79A-B76204502C94}" dt="2021-07-09T04:59:46.641" v="1064"/>
          <ac:grpSpMkLst>
            <pc:docMk/>
            <pc:sldMk cId="2382874441" sldId="305"/>
            <ac:grpSpMk id="56" creationId="{039E93FC-483D-4DC3-8B8C-8B82EA4540C9}"/>
          </ac:grpSpMkLst>
        </pc:grpChg>
        <pc:grpChg chg="mod">
          <ac:chgData name="CHOI HUIYUN" userId="f3a69f65f3836175" providerId="LiveId" clId="{171BCF0E-9A40-4B81-B79A-B76204502C94}" dt="2021-07-09T04:59:46.641" v="1064"/>
          <ac:grpSpMkLst>
            <pc:docMk/>
            <pc:sldMk cId="2382874441" sldId="305"/>
            <ac:grpSpMk id="86" creationId="{DFE2AA6C-E085-4C73-9DA3-6F04D8DEAD57}"/>
          </ac:grpSpMkLst>
        </pc:grpChg>
        <pc:grpChg chg="add mod">
          <ac:chgData name="CHOI HUIYUN" userId="f3a69f65f3836175" providerId="LiveId" clId="{171BCF0E-9A40-4B81-B79A-B76204502C94}" dt="2021-07-09T05:00:28.951" v="1069" actId="1076"/>
          <ac:grpSpMkLst>
            <pc:docMk/>
            <pc:sldMk cId="2382874441" sldId="305"/>
            <ac:grpSpMk id="140" creationId="{C9CF9020-0825-4D14-98B2-68FCE2D7EEF4}"/>
          </ac:grpSpMkLst>
        </pc:grpChg>
        <pc:grpChg chg="del">
          <ac:chgData name="CHOI HUIYUN" userId="f3a69f65f3836175" providerId="LiveId" clId="{171BCF0E-9A40-4B81-B79A-B76204502C94}" dt="2021-07-09T04:59:50.190" v="1065" actId="478"/>
          <ac:grpSpMkLst>
            <pc:docMk/>
            <pc:sldMk cId="2382874441" sldId="305"/>
            <ac:grpSpMk id="348" creationId="{00000000-0000-0000-0000-000000000000}"/>
          </ac:grpSpMkLst>
        </pc:grpChg>
        <pc:picChg chg="del">
          <ac:chgData name="CHOI HUIYUN" userId="f3a69f65f3836175" providerId="LiveId" clId="{171BCF0E-9A40-4B81-B79A-B76204502C94}" dt="2021-07-09T04:46:53.697" v="908" actId="478"/>
          <ac:picMkLst>
            <pc:docMk/>
            <pc:sldMk cId="2382874441" sldId="305"/>
            <ac:picMk id="3" creationId="{FCB7E64A-7345-4376-8CDA-18F6C5D7C66C}"/>
          </ac:picMkLst>
        </pc:picChg>
        <pc:picChg chg="add mod">
          <ac:chgData name="CHOI HUIYUN" userId="f3a69f65f3836175" providerId="LiveId" clId="{171BCF0E-9A40-4B81-B79A-B76204502C94}" dt="2021-07-09T04:47:02.928" v="913" actId="1036"/>
          <ac:picMkLst>
            <pc:docMk/>
            <pc:sldMk cId="2382874441" sldId="305"/>
            <ac:picMk id="32" creationId="{09F3223C-905C-49E2-B2DD-C16ADF737DBB}"/>
          </ac:picMkLst>
        </pc:picChg>
      </pc:sldChg>
      <pc:sldChg chg="addSp delSp modSp add mod">
        <pc:chgData name="CHOI HUIYUN" userId="f3a69f65f3836175" providerId="LiveId" clId="{171BCF0E-9A40-4B81-B79A-B76204502C94}" dt="2021-07-09T04:56:32.574" v="1032" actId="20577"/>
        <pc:sldMkLst>
          <pc:docMk/>
          <pc:sldMk cId="651272173" sldId="306"/>
        </pc:sldMkLst>
        <pc:spChg chg="mod">
          <ac:chgData name="CHOI HUIYUN" userId="f3a69f65f3836175" providerId="LiveId" clId="{171BCF0E-9A40-4B81-B79A-B76204502C94}" dt="2021-07-09T04:56:32.574" v="1032" actId="20577"/>
          <ac:spMkLst>
            <pc:docMk/>
            <pc:sldMk cId="651272173" sldId="306"/>
            <ac:spMk id="44" creationId="{8DD944A8-FCE2-47B2-9FE1-408CB579446F}"/>
          </ac:spMkLst>
        </pc:spChg>
        <pc:picChg chg="del">
          <ac:chgData name="CHOI HUIYUN" userId="f3a69f65f3836175" providerId="LiveId" clId="{171BCF0E-9A40-4B81-B79A-B76204502C94}" dt="2021-07-09T04:51:07.806" v="921" actId="478"/>
          <ac:picMkLst>
            <pc:docMk/>
            <pc:sldMk cId="651272173" sldId="306"/>
            <ac:picMk id="3" creationId="{1C0DF0EA-15AC-44AD-BB5D-CD94A0842091}"/>
          </ac:picMkLst>
        </pc:picChg>
        <pc:picChg chg="add del mod">
          <ac:chgData name="CHOI HUIYUN" userId="f3a69f65f3836175" providerId="LiveId" clId="{171BCF0E-9A40-4B81-B79A-B76204502C94}" dt="2021-07-09T04:51:35.105" v="926" actId="478"/>
          <ac:picMkLst>
            <pc:docMk/>
            <pc:sldMk cId="651272173" sldId="306"/>
            <ac:picMk id="4" creationId="{9D22DC24-8C07-46FA-B49C-92A8DD91C6EC}"/>
          </ac:picMkLst>
        </pc:picChg>
        <pc:picChg chg="add mod">
          <ac:chgData name="CHOI HUIYUN" userId="f3a69f65f3836175" providerId="LiveId" clId="{171BCF0E-9A40-4B81-B79A-B76204502C94}" dt="2021-07-09T04:54:05.380" v="960" actId="14100"/>
          <ac:picMkLst>
            <pc:docMk/>
            <pc:sldMk cId="651272173" sldId="306"/>
            <ac:picMk id="6" creationId="{4241F0B1-B7F4-4544-8955-11F0ABCFEA2D}"/>
          </ac:picMkLst>
        </pc:picChg>
      </pc:sldChg>
      <pc:sldChg chg="addSp delSp modSp add del mod">
        <pc:chgData name="CHOI HUIYUN" userId="f3a69f65f3836175" providerId="LiveId" clId="{171BCF0E-9A40-4B81-B79A-B76204502C94}" dt="2021-07-09T05:01:54.530" v="1138" actId="47"/>
        <pc:sldMkLst>
          <pc:docMk/>
          <pc:sldMk cId="3792118872" sldId="307"/>
        </pc:sldMkLst>
        <pc:spChg chg="mod">
          <ac:chgData name="CHOI HUIYUN" userId="f3a69f65f3836175" providerId="LiveId" clId="{171BCF0E-9A40-4B81-B79A-B76204502C94}" dt="2021-07-09T04:56:24.336" v="1026" actId="20577"/>
          <ac:spMkLst>
            <pc:docMk/>
            <pc:sldMk cId="3792118872" sldId="307"/>
            <ac:spMk id="44" creationId="{8DD944A8-FCE2-47B2-9FE1-408CB579446F}"/>
          </ac:spMkLst>
        </pc:spChg>
        <pc:picChg chg="add mod">
          <ac:chgData name="CHOI HUIYUN" userId="f3a69f65f3836175" providerId="LiveId" clId="{171BCF0E-9A40-4B81-B79A-B76204502C94}" dt="2021-07-09T04:57:37.936" v="1037" actId="1076"/>
          <ac:picMkLst>
            <pc:docMk/>
            <pc:sldMk cId="3792118872" sldId="307"/>
            <ac:picMk id="3" creationId="{2BCDEC86-6D3B-4097-A52D-CDA23634B87D}"/>
          </ac:picMkLst>
        </pc:picChg>
        <pc:picChg chg="del">
          <ac:chgData name="CHOI HUIYUN" userId="f3a69f65f3836175" providerId="LiveId" clId="{171BCF0E-9A40-4B81-B79A-B76204502C94}" dt="2021-07-09T04:57:02.552" v="1033" actId="478"/>
          <ac:picMkLst>
            <pc:docMk/>
            <pc:sldMk cId="3792118872" sldId="307"/>
            <ac:picMk id="6" creationId="{4241F0B1-B7F4-4544-8955-11F0ABCFEA2D}"/>
          </ac:picMkLst>
        </pc:picChg>
      </pc:sldChg>
      <pc:sldChg chg="modSp add del mod">
        <pc:chgData name="CHOI HUIYUN" userId="f3a69f65f3836175" providerId="LiveId" clId="{171BCF0E-9A40-4B81-B79A-B76204502C94}" dt="2021-07-09T05:02:47.794" v="1185" actId="20577"/>
        <pc:sldMkLst>
          <pc:docMk/>
          <pc:sldMk cId="2921388782" sldId="308"/>
        </pc:sldMkLst>
        <pc:spChg chg="mod">
          <ac:chgData name="CHOI HUIYUN" userId="f3a69f65f3836175" providerId="LiveId" clId="{171BCF0E-9A40-4B81-B79A-B76204502C94}" dt="2021-07-09T05:02:47.794" v="1185" actId="20577"/>
          <ac:spMkLst>
            <pc:docMk/>
            <pc:sldMk cId="2921388782" sldId="308"/>
            <ac:spMk id="2224" creationId="{00000000-0000-0000-0000-000000000000}"/>
          </ac:spMkLst>
        </pc:spChg>
      </pc:sldChg>
      <pc:sldChg chg="add del">
        <pc:chgData name="CHOI HUIYUN" userId="f3a69f65f3836175" providerId="LiveId" clId="{171BCF0E-9A40-4B81-B79A-B76204502C94}" dt="2021-07-09T05:07:42.967" v="1215" actId="47"/>
        <pc:sldMkLst>
          <pc:docMk/>
          <pc:sldMk cId="1147273520" sldId="309"/>
        </pc:sldMkLst>
      </pc:sldChg>
      <pc:sldChg chg="addSp delSp modSp add mod">
        <pc:chgData name="CHOI HUIYUN" userId="f3a69f65f3836175" providerId="LiveId" clId="{171BCF0E-9A40-4B81-B79A-B76204502C94}" dt="2021-07-09T05:03:29.175" v="1214"/>
        <pc:sldMkLst>
          <pc:docMk/>
          <pc:sldMk cId="1984405309" sldId="310"/>
        </pc:sldMkLst>
        <pc:spChg chg="mod">
          <ac:chgData name="CHOI HUIYUN" userId="f3a69f65f3836175" providerId="LiveId" clId="{171BCF0E-9A40-4B81-B79A-B76204502C94}" dt="2021-07-09T05:03:29.175" v="1214"/>
          <ac:spMkLst>
            <pc:docMk/>
            <pc:sldMk cId="1984405309" sldId="310"/>
            <ac:spMk id="44" creationId="{8DD944A8-FCE2-47B2-9FE1-408CB579446F}"/>
          </ac:spMkLst>
        </pc:spChg>
        <pc:picChg chg="del">
          <ac:chgData name="CHOI HUIYUN" userId="f3a69f65f3836175" providerId="LiveId" clId="{171BCF0E-9A40-4B81-B79A-B76204502C94}" dt="2021-07-09T05:03:16.529" v="1188" actId="478"/>
          <ac:picMkLst>
            <pc:docMk/>
            <pc:sldMk cId="1984405309" sldId="310"/>
            <ac:picMk id="3" creationId="{2BCDEC86-6D3B-4097-A52D-CDA23634B87D}"/>
          </ac:picMkLst>
        </pc:picChg>
        <pc:picChg chg="add mod">
          <ac:chgData name="CHOI HUIYUN" userId="f3a69f65f3836175" providerId="LiveId" clId="{171BCF0E-9A40-4B81-B79A-B76204502C94}" dt="2021-07-09T05:03:21.726" v="1192" actId="1076"/>
          <ac:picMkLst>
            <pc:docMk/>
            <pc:sldMk cId="1984405309" sldId="310"/>
            <ac:picMk id="4" creationId="{9C9E2E15-D367-4C4A-B399-10494469233A}"/>
          </ac:picMkLst>
        </pc:picChg>
      </pc:sldChg>
      <pc:sldMasterChg chg="addSldLayout delSldLayout">
        <pc:chgData name="CHOI HUIYUN" userId="f3a69f65f3836175" providerId="LiveId" clId="{171BCF0E-9A40-4B81-B79A-B76204502C94}" dt="2021-07-09T05:01:56.232" v="1139" actId="47"/>
        <pc:sldMasterMkLst>
          <pc:docMk/>
          <pc:sldMasterMk cId="0" sldId="2147483658"/>
        </pc:sldMasterMkLst>
        <pc:sldLayoutChg chg="del">
          <pc:chgData name="CHOI HUIYUN" userId="f3a69f65f3836175" providerId="LiveId" clId="{171BCF0E-9A40-4B81-B79A-B76204502C94}" dt="2021-07-09T05:01:44.504" v="1118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CHOI HUIYUN" userId="f3a69f65f3836175" providerId="LiveId" clId="{171BCF0E-9A40-4B81-B79A-B76204502C94}" dt="2021-07-09T05:01:47.132" v="1123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CHOI HUIYUN" userId="f3a69f65f3836175" providerId="LiveId" clId="{171BCF0E-9A40-4B81-B79A-B76204502C94}" dt="2021-07-09T05:01:48.833" v="1131" actId="47"/>
          <pc:sldLayoutMkLst>
            <pc:docMk/>
            <pc:sldMasterMk cId="0" sldId="2147483658"/>
            <pc:sldLayoutMk cId="0" sldId="2147483653"/>
          </pc:sldLayoutMkLst>
        </pc:sldLayoutChg>
        <pc:sldLayoutChg chg="add del">
          <pc:chgData name="CHOI HUIYUN" userId="f3a69f65f3836175" providerId="LiveId" clId="{171BCF0E-9A40-4B81-B79A-B76204502C94}" dt="2021-07-09T05:01:48.722" v="1130" actId="47"/>
          <pc:sldLayoutMkLst>
            <pc:docMk/>
            <pc:sldMasterMk cId="0" sldId="2147483658"/>
            <pc:sldLayoutMk cId="0" sldId="2147483654"/>
          </pc:sldLayoutMkLst>
        </pc:sldLayoutChg>
        <pc:sldLayoutChg chg="add del">
          <pc:chgData name="CHOI HUIYUN" userId="f3a69f65f3836175" providerId="LiveId" clId="{171BCF0E-9A40-4B81-B79A-B76204502C94}" dt="2021-07-09T05:01:48.984" v="1132" actId="47"/>
          <pc:sldLayoutMkLst>
            <pc:docMk/>
            <pc:sldMasterMk cId="0" sldId="2147483658"/>
            <pc:sldLayoutMk cId="0" sldId="2147483655"/>
          </pc:sldLayoutMkLst>
        </pc:sldLayoutChg>
        <pc:sldLayoutChg chg="add del">
          <pc:chgData name="CHOI HUIYUN" userId="f3a69f65f3836175" providerId="LiveId" clId="{171BCF0E-9A40-4B81-B79A-B76204502C94}" dt="2021-07-09T05:01:56.232" v="1139" actId="47"/>
          <pc:sldLayoutMkLst>
            <pc:docMk/>
            <pc:sldMasterMk cId="0" sldId="2147483658"/>
            <pc:sldLayoutMk cId="0" sldId="2147483656"/>
          </pc:sldLayoutMkLst>
        </pc:sldLayoutChg>
        <pc:sldLayoutChg chg="add del">
          <pc:chgData name="CHOI HUIYUN" userId="f3a69f65f3836175" providerId="LiveId" clId="{171BCF0E-9A40-4B81-B79A-B76204502C94}" dt="2021-07-09T05:01:49.821" v="1134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8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27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4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716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77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811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370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3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31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03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3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757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07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70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88914" y="1877054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Fish.csv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데이터모델 선정 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0" name="Google Shape;338;p12">
            <a:extLst>
              <a:ext uri="{FF2B5EF4-FFF2-40B4-BE49-F238E27FC236}">
                <a16:creationId xmlns:a16="http://schemas.microsoft.com/office/drawing/2014/main" id="{80C34506-EF54-4AE2-B621-386E5A9BF93E}"/>
              </a:ext>
            </a:extLst>
          </p:cNvPr>
          <p:cNvSpPr txBox="1">
            <a:spLocks/>
          </p:cNvSpPr>
          <p:nvPr/>
        </p:nvSpPr>
        <p:spPr>
          <a:xfrm>
            <a:off x="6317192" y="4510181"/>
            <a:ext cx="2486163" cy="56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곽태규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권혁창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최희윤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76121" y="1762801"/>
            <a:ext cx="569248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견고딕" panose="02030600000101010101" pitchFamily="18" charset="-127"/>
                <a:ea typeface="HY견고딕" panose="02030600000101010101" pitchFamily="18" charset="-127"/>
              </a:rPr>
              <a:t>Model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구축 및 실행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01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420302" y="576174"/>
            <a:ext cx="344572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Model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구축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9F9BB3-7EC2-45C1-A536-1149AB2E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2" y="1099199"/>
            <a:ext cx="3808085" cy="39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9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277302" y="107573"/>
            <a:ext cx="344572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Train code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41F0B1-B7F4-4544-8955-11F0ABCF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" y="576175"/>
            <a:ext cx="4479886" cy="44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277302" y="107573"/>
            <a:ext cx="344572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 code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CDEC86-6D3B-4097-A52D-CDA23634B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4" y="596092"/>
            <a:ext cx="5533133" cy="45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277302" y="107573"/>
            <a:ext cx="344572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출력값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9E2E15-D367-4C4A-B399-10494469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" y="762992"/>
            <a:ext cx="4100394" cy="42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0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76122" y="1762801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느낀점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60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277302" y="107573"/>
            <a:ext cx="344572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느낀점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32" name="Google Shape;405;p15">
            <a:extLst>
              <a:ext uri="{FF2B5EF4-FFF2-40B4-BE49-F238E27FC236}">
                <a16:creationId xmlns:a16="http://schemas.microsoft.com/office/drawing/2014/main" id="{3E0A095E-65E4-4C99-A18F-21EF1329F60E}"/>
              </a:ext>
            </a:extLst>
          </p:cNvPr>
          <p:cNvSpPr txBox="1">
            <a:spLocks/>
          </p:cNvSpPr>
          <p:nvPr/>
        </p:nvSpPr>
        <p:spPr>
          <a:xfrm>
            <a:off x="277302" y="1007511"/>
            <a:ext cx="8240112" cy="374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800" b="1" dirty="0" err="1">
                <a:solidFill>
                  <a:schemeClr val="tx1"/>
                </a:solidFill>
                <a:latin typeface="맑은 고딕 (제목)"/>
                <a:ea typeface="+mj-ea"/>
              </a:rPr>
              <a:t>곽태규</a:t>
            </a:r>
            <a:endParaRPr lang="en-US" altLang="ko-KR" sz="2800" b="1" dirty="0">
              <a:solidFill>
                <a:schemeClr val="tx1"/>
              </a:solidFill>
              <a:latin typeface="맑은 고딕 (제목)"/>
              <a:ea typeface="+mj-ea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맑은 고딕 (제목)"/>
                <a:ea typeface="HY견고딕" panose="02030600000101010101" pitchFamily="18" charset="-127"/>
              </a:rPr>
              <a:t>: 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맑은 고딕 (제목)"/>
                <a:ea typeface="+mj-ea"/>
              </a:rPr>
              <a:t>아직 </a:t>
            </a:r>
            <a:r>
              <a:rPr lang="ko-KR" altLang="en-US" sz="1500" b="0" i="0" dirty="0" err="1">
                <a:solidFill>
                  <a:schemeClr val="tx1"/>
                </a:solidFill>
                <a:effectLst/>
                <a:latin typeface="맑은 고딕 (제목)"/>
                <a:ea typeface="+mj-ea"/>
              </a:rPr>
              <a:t>파이토치가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맑은 고딕 (제목)"/>
                <a:ea typeface="+mj-ea"/>
              </a:rPr>
              <a:t> 어렵지만 전처리를 효율적으로 할 수 있는 방법과 로스를 줄이는 여러 방법을 </a:t>
            </a:r>
            <a:endParaRPr lang="en-US" altLang="ko-KR" sz="1500" b="0" i="0" dirty="0">
              <a:solidFill>
                <a:schemeClr val="tx1"/>
              </a:solidFill>
              <a:effectLst/>
              <a:latin typeface="맑은 고딕 (제목)"/>
              <a:ea typeface="+mj-ea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맑은 고딕 (제목)"/>
                <a:ea typeface="+mj-ea"/>
              </a:rPr>
              <a:t>  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맑은 고딕 (제목)"/>
                <a:ea typeface="+mj-ea"/>
              </a:rPr>
              <a:t>경험해야 한다는 것을 </a:t>
            </a:r>
            <a:r>
              <a:rPr lang="ko-KR" altLang="en-US" sz="1500" b="0" i="0" dirty="0" err="1">
                <a:solidFill>
                  <a:schemeClr val="tx1"/>
                </a:solidFill>
                <a:effectLst/>
                <a:latin typeface="맑은 고딕 (제목)"/>
                <a:ea typeface="+mj-ea"/>
              </a:rPr>
              <a:t>깨달았다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맑은 고딕 (제목)"/>
                <a:ea typeface="+mj-ea"/>
              </a:rPr>
              <a:t>.</a:t>
            </a:r>
          </a:p>
          <a:p>
            <a:endParaRPr lang="en-US" altLang="ko-KR" sz="1500" dirty="0">
              <a:solidFill>
                <a:schemeClr val="tx1"/>
              </a:solidFill>
              <a:latin typeface="맑은 고딕 (제목)"/>
              <a:ea typeface="HY견고딕" panose="02030600000101010101" pitchFamily="18" charset="-127"/>
            </a:endParaRPr>
          </a:p>
          <a:p>
            <a:endParaRPr lang="en-US" altLang="ko-KR" sz="1500" dirty="0">
              <a:solidFill>
                <a:schemeClr val="tx1"/>
              </a:solidFill>
              <a:latin typeface="맑은 고딕 (제목)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solidFill>
                  <a:schemeClr val="tx1"/>
                </a:solidFill>
                <a:latin typeface="맑은 고딕 (제목)"/>
                <a:ea typeface="HY견고딕" panose="02030600000101010101" pitchFamily="18" charset="-127"/>
              </a:rPr>
              <a:t>권혁창</a:t>
            </a:r>
            <a:endParaRPr lang="en-US" altLang="ko-KR" sz="2800" dirty="0">
              <a:solidFill>
                <a:schemeClr val="tx1"/>
              </a:solidFill>
              <a:latin typeface="맑은 고딕 (제목)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맑은 고딕 (제목)"/>
                <a:ea typeface="HY견고딕" panose="02030600000101010101" pitchFamily="18" charset="-127"/>
              </a:rPr>
              <a:t>:</a:t>
            </a:r>
            <a:r>
              <a:rPr lang="en-US" altLang="ko-KR" sz="2800" dirty="0">
                <a:solidFill>
                  <a:schemeClr val="tx1"/>
                </a:solidFill>
                <a:latin typeface="맑은 고딕 (제목)"/>
                <a:ea typeface="HY견고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각 함수들의 내부가 이루어진 방식을 잘 모르다 보니 감으로 코드를 짰던 새로운 경험이었습니다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공부를 계속 하면 이런 일이 계속 </a:t>
            </a:r>
            <a:r>
              <a:rPr lang="ko-KR" altLang="en-US" sz="1500" dirty="0" err="1">
                <a:solidFill>
                  <a:schemeClr val="tx1"/>
                </a:solidFill>
                <a:latin typeface="+mj-ea"/>
                <a:ea typeface="+mj-ea"/>
              </a:rPr>
              <a:t>일어날텐데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 미리 경험해 볼 수 있어서 좋았고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확실히 알고 코드를 짤 수 있는 수준에 도달하는 목표로 삼아 공부하겠다는 의지가 생겼습니다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500" dirty="0">
              <a:solidFill>
                <a:schemeClr val="tx1"/>
              </a:solidFill>
              <a:latin typeface="맑은 고딕 (제목)"/>
              <a:ea typeface="HY견고딕" panose="02030600000101010101" pitchFamily="18" charset="-127"/>
            </a:endParaRPr>
          </a:p>
          <a:p>
            <a:endParaRPr lang="en-US" altLang="ko-KR" sz="1500" dirty="0">
              <a:solidFill>
                <a:schemeClr val="tx1"/>
              </a:solidFill>
              <a:latin typeface="맑은 고딕 (제목)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solidFill>
                  <a:schemeClr val="tx1"/>
                </a:solidFill>
                <a:latin typeface="맑은 고딕 (제목)"/>
                <a:ea typeface="HY견고딕" panose="02030600000101010101" pitchFamily="18" charset="-127"/>
              </a:rPr>
              <a:t>최희윤 </a:t>
            </a:r>
            <a:endParaRPr lang="en-US" altLang="ko-KR" sz="2800" dirty="0">
              <a:solidFill>
                <a:schemeClr val="tx1"/>
              </a:solidFill>
              <a:latin typeface="맑은 고딕 (제목)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전체적인 데이터모델 생성방법 흐름은 파악했지만 데이터를 가공하는데 많이 어려웠다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전체적으로 복습이 필요한 것 같습니다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endParaRPr lang="en-US" altLang="ko-KR" sz="1500" dirty="0">
              <a:solidFill>
                <a:schemeClr val="tx1"/>
              </a:solidFill>
              <a:latin typeface="맑은 고딕 (제목)"/>
              <a:ea typeface="HY견고딕" panose="02030600000101010101" pitchFamily="18" charset="-127"/>
            </a:endParaRPr>
          </a:p>
          <a:p>
            <a:endParaRPr lang="ko-KR" altLang="en-US" sz="1500" dirty="0">
              <a:solidFill>
                <a:schemeClr val="tx1"/>
              </a:solidFill>
              <a:latin typeface="맑은 고딕 (제목)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76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92138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01234" y="256159"/>
            <a:ext cx="1632366" cy="8202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 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1" name="Google Shape;1170;p27">
            <a:extLst>
              <a:ext uri="{FF2B5EF4-FFF2-40B4-BE49-F238E27FC236}">
                <a16:creationId xmlns:a16="http://schemas.microsoft.com/office/drawing/2014/main" id="{EA30ED63-FEC3-4F95-9DE8-85BC1B6A47ED}"/>
              </a:ext>
            </a:extLst>
          </p:cNvPr>
          <p:cNvSpPr txBox="1">
            <a:spLocks/>
          </p:cNvSpPr>
          <p:nvPr/>
        </p:nvSpPr>
        <p:spPr>
          <a:xfrm>
            <a:off x="1015816" y="1467439"/>
            <a:ext cx="4048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1. </a:t>
            </a:r>
            <a:r>
              <a:rPr lang="en-US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Data </a:t>
            </a:r>
            <a:r>
              <a:rPr lang="ko-KR" altLang="en-US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분석</a:t>
            </a:r>
            <a:endParaRPr lang="en" sz="3600" dirty="0">
              <a:solidFill>
                <a:schemeClr val="lt1"/>
              </a:solidFill>
              <a:highlight>
                <a:schemeClr val="accent1"/>
              </a:highlight>
              <a:latin typeface="HY견고딕" panose="02030600000101010101" pitchFamily="18" charset="-127"/>
              <a:ea typeface="HY견고딕" panose="02030600000101010101" pitchFamily="18" charset="-127"/>
              <a:cs typeface="Barlow SemiBold"/>
              <a:sym typeface="Barlow SemiBold"/>
            </a:endParaRPr>
          </a:p>
        </p:txBody>
      </p:sp>
      <p:sp>
        <p:nvSpPr>
          <p:cNvPr id="342" name="Google Shape;1170;p27">
            <a:extLst>
              <a:ext uri="{FF2B5EF4-FFF2-40B4-BE49-F238E27FC236}">
                <a16:creationId xmlns:a16="http://schemas.microsoft.com/office/drawing/2014/main" id="{14D087AC-53EF-452D-BD95-BE193F82E950}"/>
              </a:ext>
            </a:extLst>
          </p:cNvPr>
          <p:cNvSpPr txBox="1">
            <a:spLocks/>
          </p:cNvSpPr>
          <p:nvPr/>
        </p:nvSpPr>
        <p:spPr>
          <a:xfrm>
            <a:off x="1000295" y="2322859"/>
            <a:ext cx="4048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2. Dataset </a:t>
            </a:r>
            <a:r>
              <a:rPr lang="ko-KR" altLang="en-US" sz="3600" dirty="0" err="1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전처리</a:t>
            </a:r>
            <a:endParaRPr lang="en" sz="3600" dirty="0">
              <a:solidFill>
                <a:schemeClr val="lt1"/>
              </a:solidFill>
              <a:highlight>
                <a:schemeClr val="accent1"/>
              </a:highlight>
              <a:latin typeface="HY견고딕" panose="02030600000101010101" pitchFamily="18" charset="-127"/>
              <a:ea typeface="HY견고딕" panose="02030600000101010101" pitchFamily="18" charset="-127"/>
              <a:cs typeface="Barlow SemiBold"/>
              <a:sym typeface="Barlow SemiBold"/>
            </a:endParaRPr>
          </a:p>
        </p:txBody>
      </p:sp>
      <p:sp>
        <p:nvSpPr>
          <p:cNvPr id="343" name="Google Shape;1170;p27">
            <a:extLst>
              <a:ext uri="{FF2B5EF4-FFF2-40B4-BE49-F238E27FC236}">
                <a16:creationId xmlns:a16="http://schemas.microsoft.com/office/drawing/2014/main" id="{4B519C16-D1CC-4164-8DD6-475D338F580E}"/>
              </a:ext>
            </a:extLst>
          </p:cNvPr>
          <p:cNvSpPr txBox="1">
            <a:spLocks/>
          </p:cNvSpPr>
          <p:nvPr/>
        </p:nvSpPr>
        <p:spPr>
          <a:xfrm>
            <a:off x="1016756" y="3198896"/>
            <a:ext cx="49598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3. Model </a:t>
            </a:r>
            <a:r>
              <a:rPr lang="ko-KR" altLang="en-US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구축 및 실행</a:t>
            </a:r>
            <a:endParaRPr lang="en" sz="3600" dirty="0">
              <a:solidFill>
                <a:schemeClr val="lt1"/>
              </a:solidFill>
              <a:highlight>
                <a:schemeClr val="accent1"/>
              </a:highlight>
              <a:latin typeface="HY견고딕" panose="02030600000101010101" pitchFamily="18" charset="-127"/>
              <a:ea typeface="HY견고딕" panose="02030600000101010101" pitchFamily="18" charset="-127"/>
              <a:cs typeface="Barlow SemiBold"/>
              <a:sym typeface="Barlow SemiBold"/>
            </a:endParaRPr>
          </a:p>
        </p:txBody>
      </p:sp>
      <p:sp>
        <p:nvSpPr>
          <p:cNvPr id="339" name="Google Shape;1170;p27">
            <a:extLst>
              <a:ext uri="{FF2B5EF4-FFF2-40B4-BE49-F238E27FC236}">
                <a16:creationId xmlns:a16="http://schemas.microsoft.com/office/drawing/2014/main" id="{0F5CFFCC-85F8-4FB8-B18B-E742A62FA65F}"/>
              </a:ext>
            </a:extLst>
          </p:cNvPr>
          <p:cNvSpPr txBox="1">
            <a:spLocks/>
          </p:cNvSpPr>
          <p:nvPr/>
        </p:nvSpPr>
        <p:spPr>
          <a:xfrm>
            <a:off x="1008629" y="4093796"/>
            <a:ext cx="4048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4</a:t>
            </a:r>
            <a:r>
              <a:rPr lang="en" sz="360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. </a:t>
            </a:r>
            <a:r>
              <a:rPr lang="ko-KR" altLang="en-US" sz="3600" dirty="0" err="1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느낀점</a:t>
            </a:r>
            <a:endParaRPr lang="en" sz="3600" dirty="0">
              <a:solidFill>
                <a:schemeClr val="lt1"/>
              </a:solidFill>
              <a:highlight>
                <a:schemeClr val="accent1"/>
              </a:highlight>
              <a:latin typeface="HY견고딕" panose="02030600000101010101" pitchFamily="18" charset="-127"/>
              <a:ea typeface="HY견고딕" panose="02030600000101010101" pitchFamily="18" charset="-127"/>
              <a:cs typeface="Barlow SemiBold"/>
              <a:sym typeface="Barlow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1045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76122" y="1762801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460643" y="578380"/>
            <a:ext cx="243719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DB4D02-9823-4033-9F48-92B3B96D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75" y="1393752"/>
            <a:ext cx="8354721" cy="27546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306003" y="118557"/>
            <a:ext cx="1998288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B7E64A-7345-4376-8CDA-18F6C5D7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3" y="613105"/>
            <a:ext cx="8297242" cy="4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9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306002" y="118557"/>
            <a:ext cx="383927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히트맵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9F3223C-905C-49E2-B2DD-C16ADF73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4" y="665743"/>
            <a:ext cx="4712356" cy="4372648"/>
          </a:xfrm>
          <a:prstGeom prst="rect">
            <a:avLst/>
          </a:prstGeom>
        </p:spPr>
      </p:pic>
      <p:grpSp>
        <p:nvGrpSpPr>
          <p:cNvPr id="140" name="Google Shape;1047;p24">
            <a:extLst>
              <a:ext uri="{FF2B5EF4-FFF2-40B4-BE49-F238E27FC236}">
                <a16:creationId xmlns:a16="http://schemas.microsoft.com/office/drawing/2014/main" id="{C9CF9020-0825-4D14-98B2-68FCE2D7EEF4}"/>
              </a:ext>
            </a:extLst>
          </p:cNvPr>
          <p:cNvGrpSpPr/>
          <p:nvPr/>
        </p:nvGrpSpPr>
        <p:grpSpPr>
          <a:xfrm>
            <a:off x="5433246" y="925430"/>
            <a:ext cx="3495801" cy="3628765"/>
            <a:chOff x="2012475" y="393272"/>
            <a:chExt cx="4440240" cy="4609126"/>
          </a:xfrm>
        </p:grpSpPr>
        <p:sp>
          <p:nvSpPr>
            <p:cNvPr id="141" name="Google Shape;1048;p24">
              <a:extLst>
                <a:ext uri="{FF2B5EF4-FFF2-40B4-BE49-F238E27FC236}">
                  <a16:creationId xmlns:a16="http://schemas.microsoft.com/office/drawing/2014/main" id="{6E13AD93-4BB0-417E-8298-5BF95AFDF45B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049;p24">
              <a:extLst>
                <a:ext uri="{FF2B5EF4-FFF2-40B4-BE49-F238E27FC236}">
                  <a16:creationId xmlns:a16="http://schemas.microsoft.com/office/drawing/2014/main" id="{56F2ECA5-A7B4-4520-A6A9-1A3B202AF7C5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050;p24">
              <a:extLst>
                <a:ext uri="{FF2B5EF4-FFF2-40B4-BE49-F238E27FC236}">
                  <a16:creationId xmlns:a16="http://schemas.microsoft.com/office/drawing/2014/main" id="{11AFA72F-3ED7-4E1A-BEDC-6DBBEE72B5C4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051;p24">
              <a:extLst>
                <a:ext uri="{FF2B5EF4-FFF2-40B4-BE49-F238E27FC236}">
                  <a16:creationId xmlns:a16="http://schemas.microsoft.com/office/drawing/2014/main" id="{34CC3AB9-7509-4ED4-806E-302F0AD76DEA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052;p24">
              <a:extLst>
                <a:ext uri="{FF2B5EF4-FFF2-40B4-BE49-F238E27FC236}">
                  <a16:creationId xmlns:a16="http://schemas.microsoft.com/office/drawing/2014/main" id="{B3CFADED-CF58-44EA-B926-3DDFF705E53B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053;p24">
              <a:extLst>
                <a:ext uri="{FF2B5EF4-FFF2-40B4-BE49-F238E27FC236}">
                  <a16:creationId xmlns:a16="http://schemas.microsoft.com/office/drawing/2014/main" id="{8A948E0D-624D-405B-B486-930BFC27FFF9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54;p24">
              <a:extLst>
                <a:ext uri="{FF2B5EF4-FFF2-40B4-BE49-F238E27FC236}">
                  <a16:creationId xmlns:a16="http://schemas.microsoft.com/office/drawing/2014/main" id="{8983E00C-CAF4-4A74-9B7F-68BB513CF0F1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55;p24">
              <a:extLst>
                <a:ext uri="{FF2B5EF4-FFF2-40B4-BE49-F238E27FC236}">
                  <a16:creationId xmlns:a16="http://schemas.microsoft.com/office/drawing/2014/main" id="{5F4D9D4A-D11A-4AC3-9231-D51910EC6726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56;p24">
              <a:extLst>
                <a:ext uri="{FF2B5EF4-FFF2-40B4-BE49-F238E27FC236}">
                  <a16:creationId xmlns:a16="http://schemas.microsoft.com/office/drawing/2014/main" id="{49213E66-12BF-4448-B55D-3A227A742015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57;p24">
              <a:extLst>
                <a:ext uri="{FF2B5EF4-FFF2-40B4-BE49-F238E27FC236}">
                  <a16:creationId xmlns:a16="http://schemas.microsoft.com/office/drawing/2014/main" id="{D2540682-3A00-454D-B98A-10708278C104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58;p24">
              <a:extLst>
                <a:ext uri="{FF2B5EF4-FFF2-40B4-BE49-F238E27FC236}">
                  <a16:creationId xmlns:a16="http://schemas.microsoft.com/office/drawing/2014/main" id="{229E8FA7-8998-4D75-A0CF-49096556B35F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59;p24">
              <a:extLst>
                <a:ext uri="{FF2B5EF4-FFF2-40B4-BE49-F238E27FC236}">
                  <a16:creationId xmlns:a16="http://schemas.microsoft.com/office/drawing/2014/main" id="{51C51F10-58BD-415A-A9E7-48CEDE01D9DD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60;p24">
              <a:extLst>
                <a:ext uri="{FF2B5EF4-FFF2-40B4-BE49-F238E27FC236}">
                  <a16:creationId xmlns:a16="http://schemas.microsoft.com/office/drawing/2014/main" id="{ED3B9082-1D25-4C2C-B1F7-BDCD9E0A054D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61;p24">
              <a:extLst>
                <a:ext uri="{FF2B5EF4-FFF2-40B4-BE49-F238E27FC236}">
                  <a16:creationId xmlns:a16="http://schemas.microsoft.com/office/drawing/2014/main" id="{42B32469-CE7F-4034-9DC4-52AD1C0270C6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62;p24">
              <a:extLst>
                <a:ext uri="{FF2B5EF4-FFF2-40B4-BE49-F238E27FC236}">
                  <a16:creationId xmlns:a16="http://schemas.microsoft.com/office/drawing/2014/main" id="{33B895B6-8E54-487F-934F-71E29BAC4465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063;p24">
              <a:extLst>
                <a:ext uri="{FF2B5EF4-FFF2-40B4-BE49-F238E27FC236}">
                  <a16:creationId xmlns:a16="http://schemas.microsoft.com/office/drawing/2014/main" id="{88608AA9-C2D5-47EB-AC66-3F0C2639868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064;p24">
              <a:extLst>
                <a:ext uri="{FF2B5EF4-FFF2-40B4-BE49-F238E27FC236}">
                  <a16:creationId xmlns:a16="http://schemas.microsoft.com/office/drawing/2014/main" id="{B152D6DB-A28C-45FC-9445-A873D7AFC17D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065;p24">
              <a:extLst>
                <a:ext uri="{FF2B5EF4-FFF2-40B4-BE49-F238E27FC236}">
                  <a16:creationId xmlns:a16="http://schemas.microsoft.com/office/drawing/2014/main" id="{393D23DB-3F89-4F3F-9F50-437A3F1212A7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066;p24">
              <a:extLst>
                <a:ext uri="{FF2B5EF4-FFF2-40B4-BE49-F238E27FC236}">
                  <a16:creationId xmlns:a16="http://schemas.microsoft.com/office/drawing/2014/main" id="{80911FA7-E4A1-4802-9077-8956F0C7D36E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67;p24">
              <a:extLst>
                <a:ext uri="{FF2B5EF4-FFF2-40B4-BE49-F238E27FC236}">
                  <a16:creationId xmlns:a16="http://schemas.microsoft.com/office/drawing/2014/main" id="{5834A85F-5872-4298-895F-9D83862D0160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068;p24">
              <a:extLst>
                <a:ext uri="{FF2B5EF4-FFF2-40B4-BE49-F238E27FC236}">
                  <a16:creationId xmlns:a16="http://schemas.microsoft.com/office/drawing/2014/main" id="{B6B87C5E-5948-4674-BED8-FEE7CE27AEEA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069;p24">
              <a:extLst>
                <a:ext uri="{FF2B5EF4-FFF2-40B4-BE49-F238E27FC236}">
                  <a16:creationId xmlns:a16="http://schemas.microsoft.com/office/drawing/2014/main" id="{A2E7EC53-E608-47BE-AAF5-BD18BC244640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070;p24">
              <a:extLst>
                <a:ext uri="{FF2B5EF4-FFF2-40B4-BE49-F238E27FC236}">
                  <a16:creationId xmlns:a16="http://schemas.microsoft.com/office/drawing/2014/main" id="{AAC8E385-E762-446B-B6CE-ECFFE05B3219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071;p24">
              <a:extLst>
                <a:ext uri="{FF2B5EF4-FFF2-40B4-BE49-F238E27FC236}">
                  <a16:creationId xmlns:a16="http://schemas.microsoft.com/office/drawing/2014/main" id="{09E4AB0E-0023-4235-B132-886EAF36D8DE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072;p24">
              <a:extLst>
                <a:ext uri="{FF2B5EF4-FFF2-40B4-BE49-F238E27FC236}">
                  <a16:creationId xmlns:a16="http://schemas.microsoft.com/office/drawing/2014/main" id="{AA1E3D2F-18F8-4E63-9749-2564C1CA19F5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073;p24">
              <a:extLst>
                <a:ext uri="{FF2B5EF4-FFF2-40B4-BE49-F238E27FC236}">
                  <a16:creationId xmlns:a16="http://schemas.microsoft.com/office/drawing/2014/main" id="{CDD22B1B-3418-42D5-A946-D6A347FBC24B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074;p24">
              <a:extLst>
                <a:ext uri="{FF2B5EF4-FFF2-40B4-BE49-F238E27FC236}">
                  <a16:creationId xmlns:a16="http://schemas.microsoft.com/office/drawing/2014/main" id="{148C7EF6-58F9-45B2-8849-EF677C55A6CE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075;p24">
              <a:extLst>
                <a:ext uri="{FF2B5EF4-FFF2-40B4-BE49-F238E27FC236}">
                  <a16:creationId xmlns:a16="http://schemas.microsoft.com/office/drawing/2014/main" id="{D4FF67E4-B4D4-4B09-8923-D735148BA4DD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076;p24">
              <a:extLst>
                <a:ext uri="{FF2B5EF4-FFF2-40B4-BE49-F238E27FC236}">
                  <a16:creationId xmlns:a16="http://schemas.microsoft.com/office/drawing/2014/main" id="{6C4105BA-6E46-456A-BFE6-8463AC544881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077;p24">
              <a:extLst>
                <a:ext uri="{FF2B5EF4-FFF2-40B4-BE49-F238E27FC236}">
                  <a16:creationId xmlns:a16="http://schemas.microsoft.com/office/drawing/2014/main" id="{BF3AC21F-667A-4072-A087-6C98BC47F41E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078;p24">
              <a:extLst>
                <a:ext uri="{FF2B5EF4-FFF2-40B4-BE49-F238E27FC236}">
                  <a16:creationId xmlns:a16="http://schemas.microsoft.com/office/drawing/2014/main" id="{35452E18-4F9E-4D95-B598-DD901201CE2E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079;p24">
              <a:extLst>
                <a:ext uri="{FF2B5EF4-FFF2-40B4-BE49-F238E27FC236}">
                  <a16:creationId xmlns:a16="http://schemas.microsoft.com/office/drawing/2014/main" id="{960746D6-69F5-4953-B5AF-2D5616DB60FE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080;p24">
              <a:extLst>
                <a:ext uri="{FF2B5EF4-FFF2-40B4-BE49-F238E27FC236}">
                  <a16:creationId xmlns:a16="http://schemas.microsoft.com/office/drawing/2014/main" id="{8EAE26B9-2201-4606-B7F7-6C66BDA2C0E5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81;p24">
              <a:extLst>
                <a:ext uri="{FF2B5EF4-FFF2-40B4-BE49-F238E27FC236}">
                  <a16:creationId xmlns:a16="http://schemas.microsoft.com/office/drawing/2014/main" id="{3633BCE0-FF38-4D34-964E-10A8C1234536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82;p24">
              <a:extLst>
                <a:ext uri="{FF2B5EF4-FFF2-40B4-BE49-F238E27FC236}">
                  <a16:creationId xmlns:a16="http://schemas.microsoft.com/office/drawing/2014/main" id="{07285928-D458-437C-89AF-39C1D5F40621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83;p24">
              <a:extLst>
                <a:ext uri="{FF2B5EF4-FFF2-40B4-BE49-F238E27FC236}">
                  <a16:creationId xmlns:a16="http://schemas.microsoft.com/office/drawing/2014/main" id="{AEAF5357-CCD5-43CB-A4E5-24EA780146D9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084;p24">
              <a:extLst>
                <a:ext uri="{FF2B5EF4-FFF2-40B4-BE49-F238E27FC236}">
                  <a16:creationId xmlns:a16="http://schemas.microsoft.com/office/drawing/2014/main" id="{6BEFD9D5-052D-43AE-A95A-7DB023E51D8E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085;p24">
              <a:extLst>
                <a:ext uri="{FF2B5EF4-FFF2-40B4-BE49-F238E27FC236}">
                  <a16:creationId xmlns:a16="http://schemas.microsoft.com/office/drawing/2014/main" id="{052D409C-30E9-4658-B93F-44356EA79DB9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086;p24">
              <a:extLst>
                <a:ext uri="{FF2B5EF4-FFF2-40B4-BE49-F238E27FC236}">
                  <a16:creationId xmlns:a16="http://schemas.microsoft.com/office/drawing/2014/main" id="{497C221B-4942-41CD-BE3F-13150B06E41A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087;p24">
              <a:extLst>
                <a:ext uri="{FF2B5EF4-FFF2-40B4-BE49-F238E27FC236}">
                  <a16:creationId xmlns:a16="http://schemas.microsoft.com/office/drawing/2014/main" id="{818BCE97-D7EB-4CD7-85B5-CC4605B8A499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088;p24">
              <a:extLst>
                <a:ext uri="{FF2B5EF4-FFF2-40B4-BE49-F238E27FC236}">
                  <a16:creationId xmlns:a16="http://schemas.microsoft.com/office/drawing/2014/main" id="{E5333F16-77BB-4D6A-8E76-0838D2FF52BD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089;p24">
              <a:extLst>
                <a:ext uri="{FF2B5EF4-FFF2-40B4-BE49-F238E27FC236}">
                  <a16:creationId xmlns:a16="http://schemas.microsoft.com/office/drawing/2014/main" id="{08A95B61-2230-43B0-A429-CE7A2585E7A6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090;p24">
              <a:extLst>
                <a:ext uri="{FF2B5EF4-FFF2-40B4-BE49-F238E27FC236}">
                  <a16:creationId xmlns:a16="http://schemas.microsoft.com/office/drawing/2014/main" id="{6F0D325D-226C-40F6-A0B7-05BEF5DC751E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091;p24">
              <a:extLst>
                <a:ext uri="{FF2B5EF4-FFF2-40B4-BE49-F238E27FC236}">
                  <a16:creationId xmlns:a16="http://schemas.microsoft.com/office/drawing/2014/main" id="{D3D70CC6-76E1-45AF-BB09-58FC70156896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092;p24">
              <a:extLst>
                <a:ext uri="{FF2B5EF4-FFF2-40B4-BE49-F238E27FC236}">
                  <a16:creationId xmlns:a16="http://schemas.microsoft.com/office/drawing/2014/main" id="{0FCD7AFB-1F8F-47F6-A4DA-EED7280B30BF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093;p24">
              <a:extLst>
                <a:ext uri="{FF2B5EF4-FFF2-40B4-BE49-F238E27FC236}">
                  <a16:creationId xmlns:a16="http://schemas.microsoft.com/office/drawing/2014/main" id="{0D2F5F5A-36EA-4782-B8F4-D475A0B4D879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094;p24">
              <a:extLst>
                <a:ext uri="{FF2B5EF4-FFF2-40B4-BE49-F238E27FC236}">
                  <a16:creationId xmlns:a16="http://schemas.microsoft.com/office/drawing/2014/main" id="{0E70CB56-29CD-448F-B085-46BA93D0DBAE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095;p24">
              <a:extLst>
                <a:ext uri="{FF2B5EF4-FFF2-40B4-BE49-F238E27FC236}">
                  <a16:creationId xmlns:a16="http://schemas.microsoft.com/office/drawing/2014/main" id="{23E80F20-3808-40A0-AA36-F9780B16BDE4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096;p24">
              <a:extLst>
                <a:ext uri="{FF2B5EF4-FFF2-40B4-BE49-F238E27FC236}">
                  <a16:creationId xmlns:a16="http://schemas.microsoft.com/office/drawing/2014/main" id="{9EA92BDF-F16A-4E3B-815F-99F288E2C363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097;p24">
              <a:extLst>
                <a:ext uri="{FF2B5EF4-FFF2-40B4-BE49-F238E27FC236}">
                  <a16:creationId xmlns:a16="http://schemas.microsoft.com/office/drawing/2014/main" id="{0E637F8A-53DE-47C9-869F-A2AF16D6DE12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098;p24">
              <a:extLst>
                <a:ext uri="{FF2B5EF4-FFF2-40B4-BE49-F238E27FC236}">
                  <a16:creationId xmlns:a16="http://schemas.microsoft.com/office/drawing/2014/main" id="{4FA7ABD2-07FE-4077-9F27-330E2861B3CA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099;p24">
              <a:extLst>
                <a:ext uri="{FF2B5EF4-FFF2-40B4-BE49-F238E27FC236}">
                  <a16:creationId xmlns:a16="http://schemas.microsoft.com/office/drawing/2014/main" id="{DE69705C-2B96-437A-BC57-681D20EED1C7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100;p24">
              <a:extLst>
                <a:ext uri="{FF2B5EF4-FFF2-40B4-BE49-F238E27FC236}">
                  <a16:creationId xmlns:a16="http://schemas.microsoft.com/office/drawing/2014/main" id="{8F5B7E84-1277-4F09-9ADF-6E91B552CC00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101;p24">
              <a:extLst>
                <a:ext uri="{FF2B5EF4-FFF2-40B4-BE49-F238E27FC236}">
                  <a16:creationId xmlns:a16="http://schemas.microsoft.com/office/drawing/2014/main" id="{DC787799-0871-4BB9-AEB5-F00297DC50B9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102;p24">
              <a:extLst>
                <a:ext uri="{FF2B5EF4-FFF2-40B4-BE49-F238E27FC236}">
                  <a16:creationId xmlns:a16="http://schemas.microsoft.com/office/drawing/2014/main" id="{AA9752FD-96C1-49E2-9C0B-812F7F7B70E0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103;p24">
              <a:extLst>
                <a:ext uri="{FF2B5EF4-FFF2-40B4-BE49-F238E27FC236}">
                  <a16:creationId xmlns:a16="http://schemas.microsoft.com/office/drawing/2014/main" id="{98DDAC52-D122-4AC6-8C63-9DE757CB6988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104;p24">
              <a:extLst>
                <a:ext uri="{FF2B5EF4-FFF2-40B4-BE49-F238E27FC236}">
                  <a16:creationId xmlns:a16="http://schemas.microsoft.com/office/drawing/2014/main" id="{B92BA16A-7572-49E6-AE8D-6F214B2DE525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105;p24">
              <a:extLst>
                <a:ext uri="{FF2B5EF4-FFF2-40B4-BE49-F238E27FC236}">
                  <a16:creationId xmlns:a16="http://schemas.microsoft.com/office/drawing/2014/main" id="{C4506B11-F2C7-4AB3-81B2-2E8502A9AD4D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106;p24">
              <a:extLst>
                <a:ext uri="{FF2B5EF4-FFF2-40B4-BE49-F238E27FC236}">
                  <a16:creationId xmlns:a16="http://schemas.microsoft.com/office/drawing/2014/main" id="{2E3B9BBD-7CA1-4942-A0B8-2B7597663DFF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107;p24">
              <a:extLst>
                <a:ext uri="{FF2B5EF4-FFF2-40B4-BE49-F238E27FC236}">
                  <a16:creationId xmlns:a16="http://schemas.microsoft.com/office/drawing/2014/main" id="{F80901B8-7049-4D04-8940-3AE3F077BB44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108;p24">
              <a:extLst>
                <a:ext uri="{FF2B5EF4-FFF2-40B4-BE49-F238E27FC236}">
                  <a16:creationId xmlns:a16="http://schemas.microsoft.com/office/drawing/2014/main" id="{33F7AE4B-1E25-4D75-BF2A-B3F115F84656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109;p24">
              <a:extLst>
                <a:ext uri="{FF2B5EF4-FFF2-40B4-BE49-F238E27FC236}">
                  <a16:creationId xmlns:a16="http://schemas.microsoft.com/office/drawing/2014/main" id="{59553ADB-0C3C-4D75-A60E-BC36AE3B1DD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110;p24">
              <a:extLst>
                <a:ext uri="{FF2B5EF4-FFF2-40B4-BE49-F238E27FC236}">
                  <a16:creationId xmlns:a16="http://schemas.microsoft.com/office/drawing/2014/main" id="{42FB49D7-6A59-4A24-8F74-33FECB7B1E0F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111;p24">
              <a:extLst>
                <a:ext uri="{FF2B5EF4-FFF2-40B4-BE49-F238E27FC236}">
                  <a16:creationId xmlns:a16="http://schemas.microsoft.com/office/drawing/2014/main" id="{118CA8FA-2C67-45F0-9BBA-6F0ECD359EB0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112;p24">
              <a:extLst>
                <a:ext uri="{FF2B5EF4-FFF2-40B4-BE49-F238E27FC236}">
                  <a16:creationId xmlns:a16="http://schemas.microsoft.com/office/drawing/2014/main" id="{ED99BA84-2583-47EB-AD8A-206D493673ED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113;p24">
              <a:extLst>
                <a:ext uri="{FF2B5EF4-FFF2-40B4-BE49-F238E27FC236}">
                  <a16:creationId xmlns:a16="http://schemas.microsoft.com/office/drawing/2014/main" id="{90612ED1-A943-4B39-848A-1014E42D49A1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114;p24">
              <a:extLst>
                <a:ext uri="{FF2B5EF4-FFF2-40B4-BE49-F238E27FC236}">
                  <a16:creationId xmlns:a16="http://schemas.microsoft.com/office/drawing/2014/main" id="{E71D362B-D13A-4762-806B-DDABAC582001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115;p24">
              <a:extLst>
                <a:ext uri="{FF2B5EF4-FFF2-40B4-BE49-F238E27FC236}">
                  <a16:creationId xmlns:a16="http://schemas.microsoft.com/office/drawing/2014/main" id="{1FE4632F-390E-44CC-946C-49CCF286B3D6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1116;p24">
              <a:extLst>
                <a:ext uri="{FF2B5EF4-FFF2-40B4-BE49-F238E27FC236}">
                  <a16:creationId xmlns:a16="http://schemas.microsoft.com/office/drawing/2014/main" id="{ED35E88C-E048-44C9-B311-ABB997713230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1117;p24">
              <a:extLst>
                <a:ext uri="{FF2B5EF4-FFF2-40B4-BE49-F238E27FC236}">
                  <a16:creationId xmlns:a16="http://schemas.microsoft.com/office/drawing/2014/main" id="{7F6E006F-9BE3-41B7-B1D8-1EBDFF62F3E0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1118;p24">
              <a:extLst>
                <a:ext uri="{FF2B5EF4-FFF2-40B4-BE49-F238E27FC236}">
                  <a16:creationId xmlns:a16="http://schemas.microsoft.com/office/drawing/2014/main" id="{C0FCC673-622F-4970-8F17-43E0795A6D59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1119;p24">
              <a:extLst>
                <a:ext uri="{FF2B5EF4-FFF2-40B4-BE49-F238E27FC236}">
                  <a16:creationId xmlns:a16="http://schemas.microsoft.com/office/drawing/2014/main" id="{4DB4A13B-16CB-4541-A379-E5417DDD458E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1120;p24">
              <a:extLst>
                <a:ext uri="{FF2B5EF4-FFF2-40B4-BE49-F238E27FC236}">
                  <a16:creationId xmlns:a16="http://schemas.microsoft.com/office/drawing/2014/main" id="{02A2B1F0-56D9-4225-BA85-7243092C7941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1121;p24">
              <a:extLst>
                <a:ext uri="{FF2B5EF4-FFF2-40B4-BE49-F238E27FC236}">
                  <a16:creationId xmlns:a16="http://schemas.microsoft.com/office/drawing/2014/main" id="{285E87C0-5503-4B7C-940E-92E7CF5EC255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1122;p24">
              <a:extLst>
                <a:ext uri="{FF2B5EF4-FFF2-40B4-BE49-F238E27FC236}">
                  <a16:creationId xmlns:a16="http://schemas.microsoft.com/office/drawing/2014/main" id="{36DD935E-79F3-4534-A402-7AD1DF0AF6E8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1123;p24">
              <a:extLst>
                <a:ext uri="{FF2B5EF4-FFF2-40B4-BE49-F238E27FC236}">
                  <a16:creationId xmlns:a16="http://schemas.microsoft.com/office/drawing/2014/main" id="{50028A3C-BDE4-42AD-8A12-CB530A43ACE9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1124;p24">
              <a:extLst>
                <a:ext uri="{FF2B5EF4-FFF2-40B4-BE49-F238E27FC236}">
                  <a16:creationId xmlns:a16="http://schemas.microsoft.com/office/drawing/2014/main" id="{BBE7D1E6-9CF1-4AFB-A544-4867E3D459DC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1125;p24">
              <a:extLst>
                <a:ext uri="{FF2B5EF4-FFF2-40B4-BE49-F238E27FC236}">
                  <a16:creationId xmlns:a16="http://schemas.microsoft.com/office/drawing/2014/main" id="{5A768521-D8E5-429E-9CFD-A4012A959993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1126;p24">
              <a:extLst>
                <a:ext uri="{FF2B5EF4-FFF2-40B4-BE49-F238E27FC236}">
                  <a16:creationId xmlns:a16="http://schemas.microsoft.com/office/drawing/2014/main" id="{66561DDE-0F92-4B17-B5E8-E2C5F9128F84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1127;p24">
              <a:extLst>
                <a:ext uri="{FF2B5EF4-FFF2-40B4-BE49-F238E27FC236}">
                  <a16:creationId xmlns:a16="http://schemas.microsoft.com/office/drawing/2014/main" id="{CC98E33F-14E7-4818-A3C4-50C58CEFF7AC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1128;p24">
              <a:extLst>
                <a:ext uri="{FF2B5EF4-FFF2-40B4-BE49-F238E27FC236}">
                  <a16:creationId xmlns:a16="http://schemas.microsoft.com/office/drawing/2014/main" id="{B2ED87C0-9011-4DD4-9B73-45498DADF061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129;p24">
              <a:extLst>
                <a:ext uri="{FF2B5EF4-FFF2-40B4-BE49-F238E27FC236}">
                  <a16:creationId xmlns:a16="http://schemas.microsoft.com/office/drawing/2014/main" id="{6460B54A-6461-4DDE-B821-266BDCFD6062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130;p24">
              <a:extLst>
                <a:ext uri="{FF2B5EF4-FFF2-40B4-BE49-F238E27FC236}">
                  <a16:creationId xmlns:a16="http://schemas.microsoft.com/office/drawing/2014/main" id="{6691F6E6-F318-469A-AFDD-1A6632C4B384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131;p24">
              <a:extLst>
                <a:ext uri="{FF2B5EF4-FFF2-40B4-BE49-F238E27FC236}">
                  <a16:creationId xmlns:a16="http://schemas.microsoft.com/office/drawing/2014/main" id="{CC4A2A5F-3FC0-441B-9151-0F8EC814F488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132;p24">
              <a:extLst>
                <a:ext uri="{FF2B5EF4-FFF2-40B4-BE49-F238E27FC236}">
                  <a16:creationId xmlns:a16="http://schemas.microsoft.com/office/drawing/2014/main" id="{60C58C6E-DD6F-4E8A-A2CB-4F23779CCDF8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133;p24">
              <a:extLst>
                <a:ext uri="{FF2B5EF4-FFF2-40B4-BE49-F238E27FC236}">
                  <a16:creationId xmlns:a16="http://schemas.microsoft.com/office/drawing/2014/main" id="{95078C45-215B-4ED2-B714-B012AE42732E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134;p24">
              <a:extLst>
                <a:ext uri="{FF2B5EF4-FFF2-40B4-BE49-F238E27FC236}">
                  <a16:creationId xmlns:a16="http://schemas.microsoft.com/office/drawing/2014/main" id="{ED0D17E9-3C0A-4158-A9C3-711AA0511B0A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135;p24">
              <a:extLst>
                <a:ext uri="{FF2B5EF4-FFF2-40B4-BE49-F238E27FC236}">
                  <a16:creationId xmlns:a16="http://schemas.microsoft.com/office/drawing/2014/main" id="{F759C16D-8FD3-416F-92F8-B2C5FBD07577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136;p24">
              <a:extLst>
                <a:ext uri="{FF2B5EF4-FFF2-40B4-BE49-F238E27FC236}">
                  <a16:creationId xmlns:a16="http://schemas.microsoft.com/office/drawing/2014/main" id="{03BC9B89-0CA1-4914-839B-E47896D882AE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137;p24">
              <a:extLst>
                <a:ext uri="{FF2B5EF4-FFF2-40B4-BE49-F238E27FC236}">
                  <a16:creationId xmlns:a16="http://schemas.microsoft.com/office/drawing/2014/main" id="{C043BBB9-762F-425D-83B0-FA83C5D13FB3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138;p24">
              <a:extLst>
                <a:ext uri="{FF2B5EF4-FFF2-40B4-BE49-F238E27FC236}">
                  <a16:creationId xmlns:a16="http://schemas.microsoft.com/office/drawing/2014/main" id="{0F1A75F7-91E9-4608-AE75-4D1D35D18FBB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139;p24">
              <a:extLst>
                <a:ext uri="{FF2B5EF4-FFF2-40B4-BE49-F238E27FC236}">
                  <a16:creationId xmlns:a16="http://schemas.microsoft.com/office/drawing/2014/main" id="{EC673323-9E09-481E-BED5-6DD3939F8CF9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140;p24">
              <a:extLst>
                <a:ext uri="{FF2B5EF4-FFF2-40B4-BE49-F238E27FC236}">
                  <a16:creationId xmlns:a16="http://schemas.microsoft.com/office/drawing/2014/main" id="{BEDED277-E4AD-4633-A885-FC42FFFBADC0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87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76122" y="1762801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Dataset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86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306003" y="118557"/>
            <a:ext cx="3600368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Dataset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전처리코드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A882E8-2DBB-4781-B056-9B463337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90" y="656901"/>
            <a:ext cx="7383545" cy="4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7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306003" y="118557"/>
            <a:ext cx="3600368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Dataset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전처리코드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56C53BE-5B5D-434D-9D56-15A2AEE6B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3" y="848264"/>
            <a:ext cx="5974152" cy="37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8411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E156976858B34BAC57F124B8FC347C" ma:contentTypeVersion="10" ma:contentTypeDescription="새 문서를 만듭니다." ma:contentTypeScope="" ma:versionID="7b35fb38afd5a10768bc96dbfff52c47">
  <xsd:schema xmlns:xsd="http://www.w3.org/2001/XMLSchema" xmlns:xs="http://www.w3.org/2001/XMLSchema" xmlns:p="http://schemas.microsoft.com/office/2006/metadata/properties" xmlns:ns2="5c958c21-0259-4a06-8d2c-18f80312658b" xmlns:ns3="1b973b2e-cfe0-4b3d-bf3f-e07dbdf98830" targetNamespace="http://schemas.microsoft.com/office/2006/metadata/properties" ma:root="true" ma:fieldsID="541269963dcfa0063107398147a29bc3" ns2:_="" ns3:_="">
    <xsd:import namespace="5c958c21-0259-4a06-8d2c-18f80312658b"/>
    <xsd:import namespace="1b973b2e-cfe0-4b3d-bf3f-e07dbdf9883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58c21-0259-4a06-8d2c-18f8031265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73b2e-cfe0-4b3d-bf3f-e07dbdf988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0E62F0-7B94-41DA-AD91-216404FDC7B8}"/>
</file>

<file path=customXml/itemProps2.xml><?xml version="1.0" encoding="utf-8"?>
<ds:datastoreItem xmlns:ds="http://schemas.openxmlformats.org/officeDocument/2006/customXml" ds:itemID="{B16D74C4-0AEE-4F8A-BA2D-3D55B8507381}"/>
</file>

<file path=customXml/itemProps3.xml><?xml version="1.0" encoding="utf-8"?>
<ds:datastoreItem xmlns:ds="http://schemas.openxmlformats.org/officeDocument/2006/customXml" ds:itemID="{F2DEE1A2-B76A-4558-8048-718F061CF843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166</Words>
  <Application>Microsoft Office PowerPoint</Application>
  <PresentationFormat>화면 슬라이드 쇼(16:9)</PresentationFormat>
  <Paragraphs>49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Raleway Thin</vt:lpstr>
      <vt:lpstr>HY견고딕</vt:lpstr>
      <vt:lpstr>Barlow Light</vt:lpstr>
      <vt:lpstr>Calibri</vt:lpstr>
      <vt:lpstr>맑은 고딕</vt:lpstr>
      <vt:lpstr>Barlow</vt:lpstr>
      <vt:lpstr>Arial</vt:lpstr>
      <vt:lpstr>맑은 고딕 (제목)</vt:lpstr>
      <vt:lpstr>Gaoler template</vt:lpstr>
      <vt:lpstr>Fish.csv 파일 데이터모델 선정 </vt:lpstr>
      <vt:lpstr>목차 </vt:lpstr>
      <vt:lpstr>Data 분석</vt:lpstr>
      <vt:lpstr>PowerPoint 프레젠테이션</vt:lpstr>
      <vt:lpstr>PowerPoint 프레젠테이션</vt:lpstr>
      <vt:lpstr>PowerPoint 프레젠테이션</vt:lpstr>
      <vt:lpstr>Dataset 전처리</vt:lpstr>
      <vt:lpstr>PowerPoint 프레젠테이션</vt:lpstr>
      <vt:lpstr>PowerPoint 프레젠테이션</vt:lpstr>
      <vt:lpstr>Model 구축 및 실행</vt:lpstr>
      <vt:lpstr>PowerPoint 프레젠테이션</vt:lpstr>
      <vt:lpstr>PowerPoint 프레젠테이션</vt:lpstr>
      <vt:lpstr>PowerPoint 프레젠테이션</vt:lpstr>
      <vt:lpstr>PowerPoint 프레젠테이션</vt:lpstr>
      <vt:lpstr>느낀점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Fish.csv 파일 데이터모델 선정 </dc:title>
  <cp:lastModifiedBy>권혁창</cp:lastModifiedBy>
  <cp:revision>9</cp:revision>
  <dcterms:modified xsi:type="dcterms:W3CDTF">2021-07-09T06:21:47Z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0x01010046E156976858B34BAC57F124B8FC347C</vt:lpwstr>
  </property>
</Properties>
</file>