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2E4DB-297B-4F4E-8127-7598131BFAC0}" v="1560" dt="2021-07-09T05:40: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AI </a:t>
            </a:r>
            <a:r>
              <a:rPr lang="ko-KR" altLang="en-US" dirty="0" err="1">
                <a:ea typeface="맑은 고딕"/>
              </a:rPr>
              <a:t>School</a:t>
            </a:r>
            <a:r>
              <a:rPr lang="ko-KR" altLang="en-US" dirty="0">
                <a:ea typeface="맑은 고딕"/>
              </a:rPr>
              <a:t> 3팀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49660"/>
            <a:ext cx="9144000" cy="908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김성진, </a:t>
            </a:r>
            <a:r>
              <a:rPr lang="ko-KR" altLang="en-US" dirty="0" err="1">
                <a:ea typeface="맑은 고딕"/>
              </a:rPr>
              <a:t>장창대</a:t>
            </a:r>
            <a:r>
              <a:rPr lang="ko-KR" altLang="en-US" dirty="0">
                <a:ea typeface="맑은 고딕"/>
              </a:rPr>
              <a:t>, 조유경, 김동영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EF1B-FBEA-465A-8171-7FE7CED1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D3C926-352A-48FD-93D0-F7416171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코드 (</a:t>
            </a:r>
            <a:r>
              <a:rPr lang="ko-KR" altLang="en-US" dirty="0" err="1">
                <a:ea typeface="맑은 고딕"/>
              </a:rPr>
              <a:t>acc</a:t>
            </a:r>
            <a:r>
              <a:rPr lang="ko-KR" altLang="en-US" dirty="0">
                <a:ea typeface="맑은 고딕"/>
              </a:rPr>
              <a:t> 등 사용한 기법 명시)</a:t>
            </a:r>
          </a:p>
          <a:p>
            <a:r>
              <a:rPr lang="ko-KR" altLang="en-US" dirty="0" err="1">
                <a:ea typeface="맑은 고딕"/>
              </a:rPr>
              <a:t>느낀점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2096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26921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데이터 분석 및 시각화</a:t>
            </a:r>
            <a:endParaRPr lang="ko-KR" altLang="en-US" dirty="0"/>
          </a:p>
        </p:txBody>
      </p:sp>
      <p:pic>
        <p:nvPicPr>
          <p:cNvPr id="6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93B1CF2-D7A3-4B6B-BF48-EF9F76AD9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22" y="292293"/>
            <a:ext cx="7264065" cy="6371399"/>
          </a:xfr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1A23C3-B961-488E-BC20-3954FE3586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733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Pandas를</a:t>
            </a:r>
            <a:r>
              <a:rPr lang="ko-KR" altLang="en-US" dirty="0">
                <a:ea typeface="맑은 고딕"/>
              </a:rPr>
              <a:t> 이용해 </a:t>
            </a:r>
            <a:r>
              <a:rPr lang="ko-KR" altLang="en-US" dirty="0" err="1">
                <a:ea typeface="맑은 고딕"/>
              </a:rPr>
              <a:t>csv</a:t>
            </a:r>
            <a:r>
              <a:rPr lang="ko-KR" altLang="en-US" dirty="0">
                <a:ea typeface="맑은 고딕"/>
              </a:rPr>
              <a:t> 읽기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1열은 </a:t>
            </a:r>
            <a:r>
              <a:rPr lang="ko-KR" altLang="en-US" dirty="0" err="1">
                <a:ea typeface="맑은 고딕"/>
              </a:rPr>
              <a:t>lable이며</a:t>
            </a:r>
            <a:r>
              <a:rPr lang="ko-KR" altLang="en-US" dirty="0">
                <a:ea typeface="맑은 고딕"/>
              </a:rPr>
              <a:t> 총 7가지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2~7열은 </a:t>
            </a:r>
            <a:r>
              <a:rPr lang="ko-KR" altLang="en-US" dirty="0" err="1">
                <a:ea typeface="맑은 고딕"/>
              </a:rPr>
              <a:t>feature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6개의 </a:t>
            </a:r>
            <a:r>
              <a:rPr lang="ko-KR" altLang="en-US">
                <a:ea typeface="맑은 고딕"/>
              </a:rPr>
              <a:t>feature와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7개의 </a:t>
            </a:r>
            <a:r>
              <a:rPr lang="ko-KR" altLang="en-US" dirty="0">
                <a:ea typeface="맑은 고딕"/>
              </a:rPr>
              <a:t>카테고리 레이블</a:t>
            </a:r>
          </a:p>
        </p:txBody>
      </p:sp>
    </p:spTree>
    <p:extLst>
      <p:ext uri="{BB962C8B-B14F-4D97-AF65-F5344CB8AC3E}">
        <p14:creationId xmlns:p14="http://schemas.microsoft.com/office/powerpoint/2010/main" val="92887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분석 및 시각화</a:t>
            </a:r>
            <a:endParaRPr lang="ko-KR" altLang="en-US" dirty="0"/>
          </a:p>
        </p:txBody>
      </p:sp>
      <p:pic>
        <p:nvPicPr>
          <p:cNvPr id="4" name="그림 4" descr="쇼지, 낱말맞추기게임, 건물이(가) 표시된 사진&#10;&#10;자동 생성된 설명">
            <a:extLst>
              <a:ext uri="{FF2B5EF4-FFF2-40B4-BE49-F238E27FC236}">
                <a16:creationId xmlns:a16="http://schemas.microsoft.com/office/drawing/2014/main" id="{F3590AAD-8A13-4DE1-917B-C9BADFEAE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0271" y="1874471"/>
            <a:ext cx="5056074" cy="4351338"/>
          </a:xfr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09B2E174-0BDE-42E6-AC67-0D5A0B26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2" y="1954718"/>
            <a:ext cx="4423507" cy="46976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3FF7D2-BFFE-403D-9274-2BF6FFEC408C}"/>
              </a:ext>
            </a:extLst>
          </p:cNvPr>
          <p:cNvSpPr txBox="1">
            <a:spLocks/>
          </p:cNvSpPr>
          <p:nvPr/>
        </p:nvSpPr>
        <p:spPr>
          <a:xfrm>
            <a:off x="838200" y="2724394"/>
            <a:ext cx="5117335" cy="345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Seaborn을</a:t>
            </a:r>
            <a:r>
              <a:rPr lang="ko-KR" altLang="en-US" dirty="0">
                <a:ea typeface="맑은 고딕"/>
              </a:rPr>
              <a:t> 이용해 시각화,</a:t>
            </a:r>
          </a:p>
          <a:p>
            <a:r>
              <a:rPr lang="ko-KR" altLang="en-US" dirty="0">
                <a:ea typeface="맑은 고딕"/>
              </a:rPr>
              <a:t>모든 </a:t>
            </a:r>
            <a:r>
              <a:rPr lang="ko-KR" altLang="en-US" dirty="0" err="1">
                <a:ea typeface="맑은 고딕"/>
              </a:rPr>
              <a:t>feature들이</a:t>
            </a:r>
            <a:r>
              <a:rPr lang="ko-KR" altLang="en-US" dirty="0">
                <a:ea typeface="맑은 고딕"/>
              </a:rPr>
              <a:t> 상관관계에 있음을 확인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Width가</a:t>
            </a:r>
            <a:r>
              <a:rPr lang="ko-KR" altLang="en-US" dirty="0">
                <a:ea typeface="맑은 고딕"/>
              </a:rPr>
              <a:t> 다른 변수들과 상관관계가 높아 </a:t>
            </a:r>
            <a:r>
              <a:rPr lang="ko-KR" altLang="en-US" dirty="0" err="1">
                <a:ea typeface="맑은 고딕"/>
              </a:rPr>
              <a:t>필요없다고</a:t>
            </a:r>
            <a:r>
              <a:rPr lang="ko-KR" altLang="en-US" dirty="0">
                <a:ea typeface="맑은 고딕"/>
              </a:rPr>
              <a:t> 판단, 제거하고 진행</a:t>
            </a:r>
          </a:p>
        </p:txBody>
      </p:sp>
    </p:spTree>
    <p:extLst>
      <p:ext uri="{BB962C8B-B14F-4D97-AF65-F5344CB8AC3E}">
        <p14:creationId xmlns:p14="http://schemas.microsoft.com/office/powerpoint/2010/main" val="134193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셋 처리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3FF7D2-BFFE-403D-9274-2BF6FFEC408C}"/>
              </a:ext>
            </a:extLst>
          </p:cNvPr>
          <p:cNvSpPr txBox="1">
            <a:spLocks/>
          </p:cNvSpPr>
          <p:nvPr/>
        </p:nvSpPr>
        <p:spPr>
          <a:xfrm>
            <a:off x="838200" y="2724394"/>
            <a:ext cx="10539258" cy="345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Species</a:t>
            </a:r>
            <a:r>
              <a:rPr lang="ko-KR" altLang="en-US" dirty="0">
                <a:ea typeface="맑은 고딕"/>
              </a:rPr>
              <a:t> 레이블 데이터 7종류의 카테고리를 0~6 사이의 정수로 변환</a:t>
            </a:r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CE54EF5-6CFE-4019-90E4-F163FF668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194" y="273844"/>
            <a:ext cx="5441461" cy="2052515"/>
          </a:xfrm>
        </p:spPr>
      </p:pic>
    </p:spTree>
    <p:extLst>
      <p:ext uri="{BB962C8B-B14F-4D97-AF65-F5344CB8AC3E}">
        <p14:creationId xmlns:p14="http://schemas.microsoft.com/office/powerpoint/2010/main" val="356906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모델 구축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3FF7D2-BFFE-403D-9274-2BF6FFEC408C}"/>
              </a:ext>
            </a:extLst>
          </p:cNvPr>
          <p:cNvSpPr txBox="1">
            <a:spLocks/>
          </p:cNvSpPr>
          <p:nvPr/>
        </p:nvSpPr>
        <p:spPr>
          <a:xfrm>
            <a:off x="838200" y="2724394"/>
            <a:ext cx="10539258" cy="345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Width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feature를</a:t>
            </a:r>
            <a:r>
              <a:rPr lang="ko-KR" altLang="en-US" dirty="0">
                <a:ea typeface="맑은 고딕"/>
              </a:rPr>
              <a:t> 제거했기 때문에</a:t>
            </a:r>
            <a:br>
              <a:rPr lang="en-US" dirty="0"/>
            </a:br>
            <a:r>
              <a:rPr lang="ko-KR" altLang="en-US" dirty="0">
                <a:ea typeface="맑은 고딕"/>
              </a:rPr>
              <a:t>5개의 </a:t>
            </a:r>
            <a:r>
              <a:rPr lang="ko-KR" altLang="en-US" dirty="0" err="1">
                <a:ea typeface="맑은 고딕"/>
              </a:rPr>
              <a:t>입력값</a:t>
            </a:r>
            <a:r>
              <a:rPr lang="ko-KR" altLang="en-US" dirty="0">
                <a:ea typeface="맑은 고딕"/>
              </a:rPr>
              <a:t> 받음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각 계층의 입력-출력개수는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2의 배수로 유지</a:t>
            </a:r>
            <a:endParaRPr lang="ko-KR"/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4개 레이어 구성</a:t>
            </a:r>
          </a:p>
          <a:p>
            <a:r>
              <a:rPr lang="ko-KR" altLang="en-US" dirty="0" err="1">
                <a:ea typeface="맑은 고딕"/>
              </a:rPr>
              <a:t>Dropout과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norm을</a:t>
            </a:r>
            <a:r>
              <a:rPr lang="ko-KR" altLang="en-US" dirty="0">
                <a:ea typeface="맑은 고딕"/>
              </a:rPr>
              <a:t> 사용</a:t>
            </a: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A3B0E3F-3CFD-417D-ACED-B1DF097B2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423" y="746797"/>
            <a:ext cx="4493846" cy="5600455"/>
          </a:xfrm>
        </p:spPr>
      </p:pic>
    </p:spTree>
    <p:extLst>
      <p:ext uri="{BB962C8B-B14F-4D97-AF65-F5344CB8AC3E}">
        <p14:creationId xmlns:p14="http://schemas.microsoft.com/office/powerpoint/2010/main" val="1060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학습 코드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3FF7D2-BFFE-403D-9274-2BF6FFEC408C}"/>
              </a:ext>
            </a:extLst>
          </p:cNvPr>
          <p:cNvSpPr txBox="1">
            <a:spLocks/>
          </p:cNvSpPr>
          <p:nvPr/>
        </p:nvSpPr>
        <p:spPr>
          <a:xfrm>
            <a:off x="838200" y="1649779"/>
            <a:ext cx="4677720" cy="4527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ea typeface="맑은 고딕"/>
              </a:rPr>
              <a:t>Adam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optimizer</a:t>
            </a:r>
            <a:r>
              <a:rPr lang="ko-KR" altLang="en-US" dirty="0">
                <a:ea typeface="맑은 고딕"/>
              </a:rPr>
              <a:t> 사용</a:t>
            </a:r>
          </a:p>
          <a:p>
            <a:r>
              <a:rPr lang="ko-KR" altLang="en-US" dirty="0" err="1">
                <a:ea typeface="맑은 고딕"/>
              </a:rPr>
              <a:t>Lr</a:t>
            </a:r>
            <a:r>
              <a:rPr lang="ko-KR" altLang="en-US" dirty="0">
                <a:ea typeface="맑은 고딕"/>
              </a:rPr>
              <a:t> = 0.01</a:t>
            </a:r>
          </a:p>
          <a:p>
            <a:r>
              <a:rPr lang="ko-KR" altLang="en-US" dirty="0" err="1">
                <a:ea typeface="맑은 고딕"/>
              </a:rPr>
              <a:t>Gamma</a:t>
            </a:r>
            <a:r>
              <a:rPr lang="ko-KR" altLang="en-US" dirty="0">
                <a:ea typeface="맑은 고딕"/>
              </a:rPr>
              <a:t>=0.001로 조정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학습때마다 </a:t>
            </a:r>
            <a:r>
              <a:rPr lang="ko-KR" altLang="en-US" dirty="0" err="1">
                <a:ea typeface="맑은 고딕"/>
              </a:rPr>
              <a:t>loss값이</a:t>
            </a:r>
          </a:p>
          <a:p>
            <a:r>
              <a:rPr lang="ko-KR" altLang="en-US" dirty="0">
                <a:ea typeface="맑은 고딕"/>
              </a:rPr>
              <a:t>일정 값 이하인 모델들을 저장</a:t>
            </a: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</p:txBody>
      </p:sp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AEF16F0-1259-4409-84DB-F88175831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6350" y="487241"/>
            <a:ext cx="5766298" cy="5894876"/>
          </a:xfrm>
        </p:spPr>
      </p:pic>
    </p:spTree>
    <p:extLst>
      <p:ext uri="{BB962C8B-B14F-4D97-AF65-F5344CB8AC3E}">
        <p14:creationId xmlns:p14="http://schemas.microsoft.com/office/powerpoint/2010/main" val="17443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7CD1-4FFC-4FE6-B50F-4655009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Test</a:t>
            </a:r>
            <a:r>
              <a:rPr lang="ko-KR" altLang="en-US" dirty="0">
                <a:ea typeface="맑은 고딕"/>
              </a:rPr>
              <a:t> 코드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83FF7D2-BFFE-403D-9274-2BF6FFEC408C}"/>
              </a:ext>
            </a:extLst>
          </p:cNvPr>
          <p:cNvSpPr txBox="1">
            <a:spLocks/>
          </p:cNvSpPr>
          <p:nvPr/>
        </p:nvSpPr>
        <p:spPr>
          <a:xfrm>
            <a:off x="838200" y="1678533"/>
            <a:ext cx="11564474" cy="44984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맑은 고딕"/>
              </a:rPr>
              <a:t>앞서 저장했던 모델들을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모두 불러와서,</a:t>
            </a:r>
          </a:p>
          <a:p>
            <a:r>
              <a:rPr lang="ko-KR" altLang="en-US" dirty="0">
                <a:ea typeface="맑은 고딕"/>
              </a:rPr>
              <a:t>모두 정확도 체크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정확도는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전체 테스트 개수 - 틀린 개수/전체 테스트 개수 * 100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F309BE3-933D-4463-A2B1-13B06635D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4041" y="1031891"/>
            <a:ext cx="5957683" cy="4161730"/>
          </a:xfrm>
        </p:spPr>
      </p:pic>
    </p:spTree>
    <p:extLst>
      <p:ext uri="{BB962C8B-B14F-4D97-AF65-F5344CB8AC3E}">
        <p14:creationId xmlns:p14="http://schemas.microsoft.com/office/powerpoint/2010/main" val="407348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C892-5BD6-467C-98DD-A5F3F264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느낀점</a:t>
            </a:r>
            <a:endParaRPr lang="ko-KR" altLang="en-US" dirty="0" err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A4C702-5E14-4AB8-9CEF-C5AC2835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장창대</a:t>
            </a:r>
            <a:r>
              <a:rPr lang="ko-KR" altLang="en-US" dirty="0">
                <a:ea typeface="맑은 고딕"/>
              </a:rPr>
              <a:t> : 모델 만들기의 어려움을 느낄 수 있었다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김성진 : 파라미터 값 조정을 경험이 필요하다는 말의 뜻을 알게 되었다</a:t>
            </a:r>
          </a:p>
          <a:p>
            <a:r>
              <a:rPr lang="ko-KR" altLang="en-US" dirty="0">
                <a:ea typeface="맑은 고딕"/>
              </a:rPr>
              <a:t>김동영 : 일정 수준 이상의 정확도를 위해서 파라미터 값을 굉장히 많이 바꿔봐야 할 것 같고, 연습이 많이 필요할 것 같다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조유경 : </a:t>
            </a:r>
            <a:r>
              <a:rPr lang="ko-KR" dirty="0">
                <a:ea typeface="+mn-lt"/>
                <a:cs typeface="+mn-lt"/>
              </a:rPr>
              <a:t>모델 자체를 처음부터 </a:t>
            </a:r>
            <a:r>
              <a:rPr lang="ko-KR" dirty="0" err="1">
                <a:ea typeface="+mn-lt"/>
                <a:cs typeface="+mn-lt"/>
              </a:rPr>
              <a:t>쌓아올리는</a:t>
            </a:r>
            <a:r>
              <a:rPr lang="ko-KR" dirty="0">
                <a:ea typeface="+mn-lt"/>
                <a:cs typeface="+mn-lt"/>
              </a:rPr>
              <a:t> 게 참고를 해도 </a:t>
            </a:r>
            <a:r>
              <a:rPr lang="ko-KR" dirty="0" err="1">
                <a:ea typeface="+mn-lt"/>
                <a:cs typeface="+mn-lt"/>
              </a:rPr>
              <a:t>직접하는</a:t>
            </a:r>
            <a:r>
              <a:rPr lang="ko-KR" dirty="0">
                <a:ea typeface="+mn-lt"/>
                <a:cs typeface="+mn-lt"/>
              </a:rPr>
              <a:t> 것과 다르다는 걸 이번 작업에서 </a:t>
            </a:r>
            <a:r>
              <a:rPr lang="ko-KR" altLang="en-US" dirty="0">
                <a:ea typeface="+mn-lt"/>
                <a:cs typeface="+mn-lt"/>
              </a:rPr>
              <a:t>느꼈다</a:t>
            </a:r>
            <a:endParaRPr lang="ko-KR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596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AI School 3팀</vt:lpstr>
      <vt:lpstr>PowerPoint 프레젠테이션</vt:lpstr>
      <vt:lpstr>데이터 분석 및 시각화</vt:lpstr>
      <vt:lpstr>데이터 분석 및 시각화</vt:lpstr>
      <vt:lpstr>데이터 셋 처리</vt:lpstr>
      <vt:lpstr>모델 구축</vt:lpstr>
      <vt:lpstr>학습 코드</vt:lpstr>
      <vt:lpstr>Test 코드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130</cp:revision>
  <dcterms:created xsi:type="dcterms:W3CDTF">2021-07-09T05:16:41Z</dcterms:created>
  <dcterms:modified xsi:type="dcterms:W3CDTF">2021-07-09T05:40:51Z</dcterms:modified>
</cp:coreProperties>
</file>