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9" r:id="rId2"/>
    <p:sldId id="290" r:id="rId3"/>
    <p:sldId id="287" r:id="rId4"/>
    <p:sldId id="291" r:id="rId5"/>
    <p:sldId id="312" r:id="rId6"/>
    <p:sldId id="292" r:id="rId7"/>
    <p:sldId id="297" r:id="rId8"/>
    <p:sldId id="313" r:id="rId9"/>
    <p:sldId id="298" r:id="rId10"/>
    <p:sldId id="302" r:id="rId11"/>
    <p:sldId id="301" r:id="rId12"/>
    <p:sldId id="314" r:id="rId13"/>
    <p:sldId id="31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F3F"/>
    <a:srgbClr val="506270"/>
    <a:srgbClr val="952637"/>
    <a:srgbClr val="EBC693"/>
    <a:srgbClr val="BB7243"/>
    <a:srgbClr val="212E53"/>
    <a:srgbClr val="17375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5833" autoAdjust="0"/>
  </p:normalViewPr>
  <p:slideViewPr>
    <p:cSldViewPr>
      <p:cViewPr varScale="1">
        <p:scale>
          <a:sx n="69" d="100"/>
          <a:sy n="69" d="100"/>
        </p:scale>
        <p:origin x="7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22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75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6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4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row-major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 사용해서 했기 때문에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row-major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설명해보도록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저장해준 임의의 값을 예시로 들어보도록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A[3][3] = {1,2,3,4,5,6,7,8,9}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이라면 저장되는 형태는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식으로 보이는 행렬이 메모리에는 오른쪽과 같은 형태로 적재됩니다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8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1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34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4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46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7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708920"/>
            <a:ext cx="53285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Fish.csv </a:t>
            </a:r>
            <a:r>
              <a:rPr lang="ko-KR" altLang="en-US" sz="4400" b="1" spc="-150" dirty="0">
                <a:solidFill>
                  <a:schemeClr val="bg1"/>
                </a:solidFill>
              </a:rPr>
              <a:t>데이터</a:t>
            </a:r>
            <a:endParaRPr lang="en-US" altLang="ko-KR" sz="4400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모델 실습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컴퓨터구조과제발표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ACF4F-1E54-411A-B0CF-AB8AE1E6A48C}"/>
              </a:ext>
            </a:extLst>
          </p:cNvPr>
          <p:cNvSpPr txBox="1"/>
          <p:nvPr/>
        </p:nvSpPr>
        <p:spPr>
          <a:xfrm>
            <a:off x="3169582" y="4501397"/>
            <a:ext cx="2884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err="1">
                <a:solidFill>
                  <a:schemeClr val="bg1"/>
                </a:solidFill>
              </a:rPr>
              <a:t>장우석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6716D-3A05-480F-B0F7-E0BB7D1139DC}"/>
              </a:ext>
            </a:extLst>
          </p:cNvPr>
          <p:cNvSpPr txBox="1"/>
          <p:nvPr/>
        </p:nvSpPr>
        <p:spPr>
          <a:xfrm>
            <a:off x="3169582" y="4941168"/>
            <a:ext cx="2884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장재성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40B17-750A-4C30-8C74-58E1BF7EBCCD}"/>
              </a:ext>
            </a:extLst>
          </p:cNvPr>
          <p:cNvSpPr txBox="1"/>
          <p:nvPr/>
        </p:nvSpPr>
        <p:spPr>
          <a:xfrm>
            <a:off x="3169581" y="5380939"/>
            <a:ext cx="2884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심재욱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18790-631D-450F-B71C-8A13E332E81B}"/>
              </a:ext>
            </a:extLst>
          </p:cNvPr>
          <p:cNvSpPr txBox="1"/>
          <p:nvPr/>
        </p:nvSpPr>
        <p:spPr>
          <a:xfrm>
            <a:off x="3203848" y="5805264"/>
            <a:ext cx="2884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err="1">
                <a:solidFill>
                  <a:schemeClr val="bg1"/>
                </a:solidFill>
              </a:rPr>
              <a:t>황주은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13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EB1E3C8-E9B7-43A3-81AF-6ACACEBB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38109"/>
            <a:ext cx="2517570" cy="38544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7BDA94-9436-42D1-8774-35394E3ABA4B}"/>
              </a:ext>
            </a:extLst>
          </p:cNvPr>
          <p:cNvSpPr/>
          <p:nvPr/>
        </p:nvSpPr>
        <p:spPr>
          <a:xfrm>
            <a:off x="161757" y="503910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03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9D0D72-08B2-46D5-A09F-2D322260DCF3}"/>
              </a:ext>
            </a:extLst>
          </p:cNvPr>
          <p:cNvSpPr/>
          <p:nvPr/>
        </p:nvSpPr>
        <p:spPr>
          <a:xfrm>
            <a:off x="971600" y="738109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7375E"/>
                </a:solidFill>
                <a:latin typeface="+mj-ea"/>
                <a:ea typeface="+mj-ea"/>
              </a:rPr>
              <a:t>Model </a:t>
            </a:r>
            <a:r>
              <a:rPr lang="ko-KR" altLang="en-US" b="1" dirty="0">
                <a:solidFill>
                  <a:srgbClr val="17375E"/>
                </a:solidFill>
                <a:latin typeface="+mj-ea"/>
                <a:ea typeface="+mj-ea"/>
              </a:rPr>
              <a:t>구축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62AC8-2B3A-4701-9B77-60D47C76CC0F}"/>
              </a:ext>
            </a:extLst>
          </p:cNvPr>
          <p:cNvSpPr txBox="1"/>
          <p:nvPr/>
        </p:nvSpPr>
        <p:spPr>
          <a:xfrm>
            <a:off x="555421" y="1628800"/>
            <a:ext cx="27427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물고기 종류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0 : 35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1 : 20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2: 6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3: 11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4: 56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5: 17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6: 14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EE3B6-FA71-4411-9F2F-BE2AA06889D2}"/>
              </a:ext>
            </a:extLst>
          </p:cNvPr>
          <p:cNvSpPr txBox="1"/>
          <p:nvPr/>
        </p:nvSpPr>
        <p:spPr>
          <a:xfrm>
            <a:off x="4139952" y="1628800"/>
            <a:ext cx="27427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75%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0 : 26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1 : 15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2: 4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3: 8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4: 42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5: 12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6: 10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A33C5-1E29-4A07-8DCF-3FAAAF1A64AE}"/>
              </a:ext>
            </a:extLst>
          </p:cNvPr>
          <p:cNvSpPr txBox="1"/>
          <p:nvPr/>
        </p:nvSpPr>
        <p:spPr>
          <a:xfrm>
            <a:off x="7067966" y="1628799"/>
            <a:ext cx="27427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80%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0 : 28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1 : 16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2: 4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3: 8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4: 44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5: 13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6: 11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5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278D48-9CBE-4FF5-A6E2-47D3412C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38109"/>
            <a:ext cx="2517570" cy="38544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E3D0F7-819D-42F1-91AE-047311BA7D45}"/>
              </a:ext>
            </a:extLst>
          </p:cNvPr>
          <p:cNvSpPr/>
          <p:nvPr/>
        </p:nvSpPr>
        <p:spPr>
          <a:xfrm>
            <a:off x="161757" y="503910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03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613EC1-D2BC-4BD0-A221-A684144C4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062" y="4218931"/>
            <a:ext cx="11286067" cy="62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68ADCD-A2B4-4986-9650-C3757A74E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54" y="22176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AFF054-8F94-431F-8ADE-1FD8B40EB895}"/>
              </a:ext>
            </a:extLst>
          </p:cNvPr>
          <p:cNvSpPr/>
          <p:nvPr/>
        </p:nvSpPr>
        <p:spPr>
          <a:xfrm>
            <a:off x="890006" y="2061881"/>
            <a:ext cx="332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EBC693"/>
                </a:solidFill>
              </a:rPr>
              <a:t>Adam </a:t>
            </a:r>
            <a:r>
              <a:rPr lang="ko-KR" altLang="en-US" sz="2400" b="1" dirty="0">
                <a:solidFill>
                  <a:srgbClr val="EBC693"/>
                </a:solidFill>
              </a:rPr>
              <a:t>사용 시 결과 값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E50C0C8-6010-439B-9EFC-AB677445A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82" y="47246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1DEF50E-3211-4D31-9E50-297051608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80928"/>
            <a:ext cx="7365244" cy="157979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7A5F6F-D6E1-4C9B-BB12-21426AAB3DD1}"/>
              </a:ext>
            </a:extLst>
          </p:cNvPr>
          <p:cNvSpPr/>
          <p:nvPr/>
        </p:nvSpPr>
        <p:spPr>
          <a:xfrm>
            <a:off x="971600" y="738109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7375E"/>
                </a:solidFill>
                <a:latin typeface="+mj-ea"/>
                <a:ea typeface="+mj-ea"/>
              </a:rPr>
              <a:t>Model </a:t>
            </a:r>
            <a:r>
              <a:rPr lang="ko-KR" altLang="en-US" b="1" dirty="0">
                <a:solidFill>
                  <a:srgbClr val="17375E"/>
                </a:solidFill>
                <a:latin typeface="+mj-ea"/>
                <a:ea typeface="+mj-ea"/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425278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278D48-9CBE-4FF5-A6E2-47D3412C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38109"/>
            <a:ext cx="2517570" cy="38544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E3D0F7-819D-42F1-91AE-047311BA7D45}"/>
              </a:ext>
            </a:extLst>
          </p:cNvPr>
          <p:cNvSpPr/>
          <p:nvPr/>
        </p:nvSpPr>
        <p:spPr>
          <a:xfrm>
            <a:off x="161757" y="503910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03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F53846-9481-479D-B3F5-1BA3E8BAA937}"/>
              </a:ext>
            </a:extLst>
          </p:cNvPr>
          <p:cNvSpPr/>
          <p:nvPr/>
        </p:nvSpPr>
        <p:spPr>
          <a:xfrm>
            <a:off x="971600" y="738109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7375E"/>
                </a:solidFill>
                <a:latin typeface="+mj-ea"/>
                <a:ea typeface="+mj-ea"/>
              </a:rPr>
              <a:t>Optimizer</a:t>
            </a:r>
            <a:endParaRPr lang="ko-KR" altLang="en-US" b="1" dirty="0">
              <a:solidFill>
                <a:srgbClr val="17375E"/>
              </a:solidFill>
              <a:latin typeface="+mj-ea"/>
              <a:ea typeface="+mj-ea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613EC1-D2BC-4BD0-A221-A684144C4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062" y="4218931"/>
            <a:ext cx="11286067" cy="62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68ADCD-A2B4-4986-9650-C3757A74E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54" y="22176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E50C0C8-6010-439B-9EFC-AB677445A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82" y="47246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111DEC-101A-40C1-BC83-4046410BD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277091" cy="485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0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278D48-9CBE-4FF5-A6E2-47D3412C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38109"/>
            <a:ext cx="2517570" cy="38544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E3D0F7-819D-42F1-91AE-047311BA7D45}"/>
              </a:ext>
            </a:extLst>
          </p:cNvPr>
          <p:cNvSpPr/>
          <p:nvPr/>
        </p:nvSpPr>
        <p:spPr>
          <a:xfrm>
            <a:off x="161757" y="503910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03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613EC1-D2BC-4BD0-A221-A684144C4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062" y="4218931"/>
            <a:ext cx="11286067" cy="62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68ADCD-A2B4-4986-9650-C3757A74E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54" y="22176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AFF054-8F94-431F-8ADE-1FD8B40EB895}"/>
              </a:ext>
            </a:extLst>
          </p:cNvPr>
          <p:cNvSpPr/>
          <p:nvPr/>
        </p:nvSpPr>
        <p:spPr>
          <a:xfrm>
            <a:off x="890006" y="2061881"/>
            <a:ext cx="309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EBC693"/>
                </a:solidFill>
              </a:rPr>
              <a:t>SGD </a:t>
            </a:r>
            <a:r>
              <a:rPr lang="ko-KR" altLang="en-US" sz="2400" b="1" dirty="0">
                <a:solidFill>
                  <a:srgbClr val="EBC693"/>
                </a:solidFill>
              </a:rPr>
              <a:t>사용 시 결과 값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E50C0C8-6010-439B-9EFC-AB677445A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82" y="47246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7A5F6F-D6E1-4C9B-BB12-21426AAB3DD1}"/>
              </a:ext>
            </a:extLst>
          </p:cNvPr>
          <p:cNvSpPr/>
          <p:nvPr/>
        </p:nvSpPr>
        <p:spPr>
          <a:xfrm>
            <a:off x="971600" y="738109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7375E"/>
                </a:solidFill>
                <a:latin typeface="+mj-ea"/>
                <a:ea typeface="+mj-ea"/>
              </a:rPr>
              <a:t>Model </a:t>
            </a:r>
            <a:r>
              <a:rPr lang="ko-KR" altLang="en-US" b="1" dirty="0">
                <a:solidFill>
                  <a:srgbClr val="17375E"/>
                </a:solidFill>
                <a:latin typeface="+mj-ea"/>
                <a:ea typeface="+mj-ea"/>
              </a:rPr>
              <a:t>구축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A0DA4F-D3A6-409C-A7DE-B584DBBCB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08920"/>
            <a:ext cx="7395365" cy="31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4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0848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   </a:t>
            </a:r>
            <a:endParaRPr lang="ko-KR" altLang="en-US" sz="7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43608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347864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726551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7802" y="3563724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+mj-ea"/>
                <a:ea typeface="+mj-ea"/>
              </a:rPr>
              <a:t>Data</a:t>
            </a:r>
            <a:r>
              <a:rPr lang="ko-KR" altLang="en-US" sz="4000" b="1" spc="-150" dirty="0">
                <a:solidFill>
                  <a:schemeClr val="bg1"/>
                </a:solidFill>
                <a:latin typeface="+mj-ea"/>
                <a:ea typeface="+mj-ea"/>
              </a:rPr>
              <a:t> 분석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71800" y="3573016"/>
            <a:ext cx="2160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err="1">
                <a:solidFill>
                  <a:schemeClr val="bg1"/>
                </a:solidFill>
                <a:latin typeface="+mj-ea"/>
              </a:rPr>
              <a:t>DataSet</a:t>
            </a:r>
            <a:r>
              <a:rPr lang="ko-KR" altLang="en-US" sz="4000" b="1" spc="-150" dirty="0">
                <a:solidFill>
                  <a:schemeClr val="bg1"/>
                </a:solidFill>
                <a:latin typeface="+mj-ea"/>
              </a:rPr>
              <a:t>처리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0527" y="3563724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>
                <a:solidFill>
                  <a:schemeClr val="bg1"/>
                </a:solidFill>
                <a:latin typeface="+mj-ea"/>
              </a:rPr>
              <a:t>Model</a:t>
            </a:r>
          </a:p>
          <a:p>
            <a:pPr algn="ctr"/>
            <a:r>
              <a:rPr lang="ko-KR" altLang="en-US" sz="4000" b="1" spc="-150" dirty="0">
                <a:solidFill>
                  <a:schemeClr val="bg1"/>
                </a:solidFill>
                <a:latin typeface="+mj-ea"/>
              </a:rPr>
              <a:t>구축</a:t>
            </a:r>
            <a:r>
              <a:rPr lang="en-US" altLang="ko-KR" sz="4000" b="1" spc="-150" dirty="0">
                <a:solidFill>
                  <a:schemeClr val="bg1"/>
                </a:solidFill>
                <a:latin typeface="+mj-ea"/>
              </a:rPr>
              <a:t> </a:t>
            </a:r>
            <a:endParaRPr lang="ko-KR" altLang="en-US" sz="40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104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EB1E3C8-E9B7-43A3-81AF-6ACACEBB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38109"/>
            <a:ext cx="2517570" cy="38544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7BDA94-9436-42D1-8774-35394E3ABA4B}"/>
              </a:ext>
            </a:extLst>
          </p:cNvPr>
          <p:cNvSpPr/>
          <p:nvPr/>
        </p:nvSpPr>
        <p:spPr>
          <a:xfrm>
            <a:off x="161757" y="503910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01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C840F9-0DAD-40F2-8F05-E3726219E7E7}"/>
              </a:ext>
            </a:extLst>
          </p:cNvPr>
          <p:cNvSpPr/>
          <p:nvPr/>
        </p:nvSpPr>
        <p:spPr>
          <a:xfrm>
            <a:off x="971600" y="738109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17375E"/>
                </a:solidFill>
                <a:latin typeface="+mj-ea"/>
                <a:ea typeface="+mj-ea"/>
              </a:rPr>
              <a:t>Data </a:t>
            </a:r>
            <a:r>
              <a:rPr lang="ko-KR" altLang="en-US" b="1" dirty="0">
                <a:solidFill>
                  <a:srgbClr val="17375E"/>
                </a:solidFill>
                <a:latin typeface="+mj-ea"/>
                <a:ea typeface="+mj-ea"/>
              </a:rPr>
              <a:t>분석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24CF88D-5AB0-4013-ABCE-EC89EDC4B404}"/>
              </a:ext>
            </a:extLst>
          </p:cNvPr>
          <p:cNvSpPr txBox="1">
            <a:spLocks/>
          </p:cNvSpPr>
          <p:nvPr/>
        </p:nvSpPr>
        <p:spPr>
          <a:xfrm>
            <a:off x="870480" y="1095067"/>
            <a:ext cx="6923217" cy="994062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Data Split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723E39-E604-4D9F-8986-8F2C47368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132856"/>
            <a:ext cx="8566852" cy="38982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B46D932-B122-46E9-9C99-D283A2B04EB2}"/>
              </a:ext>
            </a:extLst>
          </p:cNvPr>
          <p:cNvSpPr txBox="1"/>
          <p:nvPr/>
        </p:nvSpPr>
        <p:spPr>
          <a:xfrm>
            <a:off x="7356362" y="26178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8C16B9-FADB-4DAD-9DA0-82264BED2644}"/>
              </a:ext>
            </a:extLst>
          </p:cNvPr>
          <p:cNvSpPr/>
          <p:nvPr/>
        </p:nvSpPr>
        <p:spPr>
          <a:xfrm>
            <a:off x="3635896" y="69269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solidFill>
                  <a:srgbClr val="EBC693"/>
                </a:solidFill>
              </a:rPr>
              <a:t>히트맵</a:t>
            </a:r>
            <a:endParaRPr lang="ko-KR" altLang="en-US" sz="2400" b="1" dirty="0">
              <a:solidFill>
                <a:srgbClr val="EBC693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F8F045-4A03-4DAF-9790-E8B5ED8CA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38109"/>
            <a:ext cx="2517570" cy="38544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9AD1A3-8BFC-4AF0-97A4-89A3658145B3}"/>
              </a:ext>
            </a:extLst>
          </p:cNvPr>
          <p:cNvSpPr/>
          <p:nvPr/>
        </p:nvSpPr>
        <p:spPr>
          <a:xfrm>
            <a:off x="161757" y="503910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01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FD95A2-4F90-4F73-B485-24E2B3519D09}"/>
              </a:ext>
            </a:extLst>
          </p:cNvPr>
          <p:cNvSpPr/>
          <p:nvPr/>
        </p:nvSpPr>
        <p:spPr>
          <a:xfrm>
            <a:off x="971600" y="738109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17375E"/>
                </a:solidFill>
                <a:latin typeface="+mj-ea"/>
                <a:ea typeface="+mj-ea"/>
              </a:rPr>
              <a:t>data </a:t>
            </a:r>
            <a:r>
              <a:rPr lang="ko-KR" altLang="en-US" b="1" dirty="0">
                <a:solidFill>
                  <a:srgbClr val="17375E"/>
                </a:solidFill>
                <a:latin typeface="+mj-ea"/>
                <a:ea typeface="+mj-ea"/>
              </a:rPr>
              <a:t>분석</a:t>
            </a:r>
            <a:r>
              <a:rPr lang="en-US" altLang="ko-KR" b="1" dirty="0">
                <a:solidFill>
                  <a:srgbClr val="17375E"/>
                </a:solidFill>
                <a:latin typeface="+mj-ea"/>
                <a:ea typeface="+mj-ea"/>
              </a:rPr>
              <a:t> </a:t>
            </a:r>
            <a:endParaRPr lang="ko-KR" altLang="en-US" b="1" dirty="0">
              <a:solidFill>
                <a:srgbClr val="17375E"/>
              </a:solidFill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9082ED5-3D35-4DA6-9F55-615DD759C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511256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3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EB1E3C8-E9B7-43A3-81AF-6ACACEBB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38109"/>
            <a:ext cx="2517570" cy="38544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7BDA94-9436-42D1-8774-35394E3ABA4B}"/>
              </a:ext>
            </a:extLst>
          </p:cNvPr>
          <p:cNvSpPr/>
          <p:nvPr/>
        </p:nvSpPr>
        <p:spPr>
          <a:xfrm>
            <a:off x="161757" y="503910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02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C840F9-0DAD-40F2-8F05-E3726219E7E7}"/>
              </a:ext>
            </a:extLst>
          </p:cNvPr>
          <p:cNvSpPr/>
          <p:nvPr/>
        </p:nvSpPr>
        <p:spPr>
          <a:xfrm>
            <a:off x="971600" y="738109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  <a:latin typeface="+mj-ea"/>
                <a:ea typeface="+mj-ea"/>
              </a:rPr>
              <a:t> </a:t>
            </a:r>
            <a:r>
              <a:rPr lang="en-US" altLang="ko-KR" b="1" dirty="0" err="1">
                <a:solidFill>
                  <a:srgbClr val="17375E"/>
                </a:solidFill>
                <a:latin typeface="+mj-ea"/>
                <a:ea typeface="+mj-ea"/>
              </a:rPr>
              <a:t>DataSet</a:t>
            </a:r>
            <a:r>
              <a:rPr lang="ko-KR" altLang="en-US" b="1" dirty="0">
                <a:solidFill>
                  <a:srgbClr val="17375E"/>
                </a:solidFill>
                <a:latin typeface="+mj-ea"/>
                <a:ea typeface="+mj-ea"/>
              </a:rPr>
              <a:t>처리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A7E669-0727-4703-93EF-D8323C3A0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340768"/>
            <a:ext cx="8449921" cy="51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6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278D48-9CBE-4FF5-A6E2-47D3412C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38109"/>
            <a:ext cx="2517570" cy="38544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E3D0F7-819D-42F1-91AE-047311BA7D45}"/>
              </a:ext>
            </a:extLst>
          </p:cNvPr>
          <p:cNvSpPr/>
          <p:nvPr/>
        </p:nvSpPr>
        <p:spPr>
          <a:xfrm>
            <a:off x="161757" y="503910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02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F53846-9481-479D-B3F5-1BA3E8BAA937}"/>
              </a:ext>
            </a:extLst>
          </p:cNvPr>
          <p:cNvSpPr/>
          <p:nvPr/>
        </p:nvSpPr>
        <p:spPr>
          <a:xfrm>
            <a:off x="971600" y="738109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17375E"/>
                </a:solidFill>
                <a:latin typeface="+mj-ea"/>
                <a:ea typeface="+mj-ea"/>
              </a:rPr>
              <a:t>DataSet</a:t>
            </a:r>
            <a:r>
              <a:rPr lang="en-US" altLang="ko-KR" b="1" dirty="0">
                <a:solidFill>
                  <a:srgbClr val="17375E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17375E"/>
                </a:solidFill>
                <a:latin typeface="+mj-ea"/>
                <a:ea typeface="+mj-ea"/>
              </a:rPr>
              <a:t>처리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07C62F5-8BD2-4F59-84BD-A18B39CF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844824"/>
            <a:ext cx="8701632" cy="29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2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278D48-9CBE-4FF5-A6E2-47D3412C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38109"/>
            <a:ext cx="2517570" cy="38544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E3D0F7-819D-42F1-91AE-047311BA7D45}"/>
              </a:ext>
            </a:extLst>
          </p:cNvPr>
          <p:cNvSpPr/>
          <p:nvPr/>
        </p:nvSpPr>
        <p:spPr>
          <a:xfrm>
            <a:off x="161757" y="503910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02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4BA58-822C-46D7-AF9C-AD3147C7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17" y="39908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06D39C2E-8E6C-4DDC-A20F-45C337175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799" y="1027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 dirty="0"/>
          </a:p>
        </p:txBody>
      </p:sp>
      <p:sp>
        <p:nvSpPr>
          <p:cNvPr id="59" name="Rectangle 12">
            <a:extLst>
              <a:ext uri="{FF2B5EF4-FFF2-40B4-BE49-F238E27FC236}">
                <a16:creationId xmlns:a16="http://schemas.microsoft.com/office/drawing/2014/main" id="{AAB6C5AB-A439-4945-810C-8008580D4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620" y="31919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7E1FCA-7503-4F63-A014-CF655ED3F083}"/>
              </a:ext>
            </a:extLst>
          </p:cNvPr>
          <p:cNvSpPr/>
          <p:nvPr/>
        </p:nvSpPr>
        <p:spPr>
          <a:xfrm>
            <a:off x="971600" y="738109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17375E"/>
                </a:solidFill>
                <a:latin typeface="+mj-ea"/>
                <a:ea typeface="+mj-ea"/>
              </a:rPr>
              <a:t>DataSet</a:t>
            </a:r>
            <a:r>
              <a:rPr lang="en-US" altLang="ko-KR" b="1" dirty="0">
                <a:solidFill>
                  <a:srgbClr val="17375E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17375E"/>
                </a:solidFill>
                <a:latin typeface="+mj-ea"/>
                <a:ea typeface="+mj-ea"/>
              </a:rPr>
              <a:t>처리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04154C0-1A0C-4960-A1A8-DF838A26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9" y="2116846"/>
            <a:ext cx="9093596" cy="21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9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278D48-9CBE-4FF5-A6E2-47D3412C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38109"/>
            <a:ext cx="2517570" cy="38544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E3D0F7-819D-42F1-91AE-047311BA7D45}"/>
              </a:ext>
            </a:extLst>
          </p:cNvPr>
          <p:cNvSpPr/>
          <p:nvPr/>
        </p:nvSpPr>
        <p:spPr>
          <a:xfrm>
            <a:off x="161757" y="503910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02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4BA58-822C-46D7-AF9C-AD3147C7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17" y="39908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06D39C2E-8E6C-4DDC-A20F-45C337175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799" y="1027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 dirty="0"/>
          </a:p>
        </p:txBody>
      </p:sp>
      <p:sp>
        <p:nvSpPr>
          <p:cNvPr id="59" name="Rectangle 12">
            <a:extLst>
              <a:ext uri="{FF2B5EF4-FFF2-40B4-BE49-F238E27FC236}">
                <a16:creationId xmlns:a16="http://schemas.microsoft.com/office/drawing/2014/main" id="{AAB6C5AB-A439-4945-810C-8008580D4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620" y="31919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7E1FCA-7503-4F63-A014-CF655ED3F083}"/>
              </a:ext>
            </a:extLst>
          </p:cNvPr>
          <p:cNvSpPr/>
          <p:nvPr/>
        </p:nvSpPr>
        <p:spPr>
          <a:xfrm>
            <a:off x="971600" y="738109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17375E"/>
                </a:solidFill>
                <a:latin typeface="+mj-ea"/>
                <a:ea typeface="+mj-ea"/>
              </a:rPr>
              <a:t>DataSet</a:t>
            </a:r>
            <a:r>
              <a:rPr lang="en-US" altLang="ko-KR" b="1" dirty="0">
                <a:solidFill>
                  <a:srgbClr val="17375E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17375E"/>
                </a:solidFill>
                <a:latin typeface="+mj-ea"/>
                <a:ea typeface="+mj-ea"/>
              </a:rPr>
              <a:t>처리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F70995-2E5D-431D-B292-50AE69C53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484784"/>
            <a:ext cx="7897360" cy="452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8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278D48-9CBE-4FF5-A6E2-47D3412C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38109"/>
            <a:ext cx="2517570" cy="38544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E3D0F7-819D-42F1-91AE-047311BA7D45}"/>
              </a:ext>
            </a:extLst>
          </p:cNvPr>
          <p:cNvSpPr/>
          <p:nvPr/>
        </p:nvSpPr>
        <p:spPr>
          <a:xfrm>
            <a:off x="161757" y="503910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03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F53846-9481-479D-B3F5-1BA3E8BAA937}"/>
              </a:ext>
            </a:extLst>
          </p:cNvPr>
          <p:cNvSpPr/>
          <p:nvPr/>
        </p:nvSpPr>
        <p:spPr>
          <a:xfrm>
            <a:off x="971600" y="738109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7375E"/>
                </a:solidFill>
                <a:latin typeface="+mj-ea"/>
                <a:ea typeface="+mj-ea"/>
              </a:rPr>
              <a:t>Model </a:t>
            </a:r>
            <a:r>
              <a:rPr lang="ko-KR" altLang="en-US" b="1" dirty="0">
                <a:solidFill>
                  <a:srgbClr val="17375E"/>
                </a:solidFill>
                <a:latin typeface="+mj-ea"/>
                <a:ea typeface="+mj-ea"/>
              </a:rPr>
              <a:t>구축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9D0CFBF-DD30-4FE7-A1EF-3E3016400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320" y="20724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613EC1-D2BC-4BD0-A221-A684144C4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062" y="4218931"/>
            <a:ext cx="11286067" cy="62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4DE095F-6AB6-40CC-AB86-5D3CB03DB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132856"/>
            <a:ext cx="8964455" cy="21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7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4120</TotalTime>
  <Words>331</Words>
  <Application>Microsoft Office PowerPoint</Application>
  <PresentationFormat>화면 슬라이드 쇼(4:3)</PresentationFormat>
  <Paragraphs>91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오동규(대구_심화)</cp:lastModifiedBy>
  <cp:revision>137</cp:revision>
  <dcterms:created xsi:type="dcterms:W3CDTF">2016-11-03T20:47:04Z</dcterms:created>
  <dcterms:modified xsi:type="dcterms:W3CDTF">2021-07-09T05:41:20Z</dcterms:modified>
</cp:coreProperties>
</file>