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4"/>
  </p:sldMasterIdLst>
  <p:notesMasterIdLst>
    <p:notesMasterId r:id="rId19"/>
  </p:notesMasterIdLst>
  <p:sldIdLst>
    <p:sldId id="3351" r:id="rId5"/>
    <p:sldId id="3433" r:id="rId6"/>
    <p:sldId id="3373" r:id="rId7"/>
    <p:sldId id="3443" r:id="rId8"/>
    <p:sldId id="3446" r:id="rId9"/>
    <p:sldId id="3447" r:id="rId10"/>
    <p:sldId id="3444" r:id="rId11"/>
    <p:sldId id="3445" r:id="rId12"/>
    <p:sldId id="3448" r:id="rId13"/>
    <p:sldId id="3435" r:id="rId14"/>
    <p:sldId id="3449" r:id="rId15"/>
    <p:sldId id="3450" r:id="rId16"/>
    <p:sldId id="3451" r:id="rId17"/>
    <p:sldId id="3442" r:id="rId18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818E834-33CE-84F6-E797-CC3468C63D3F}" name="Andrew Barker" initials="AB" userId="S::abarker@successionwealth.co.uk::ce864d97-ac0e-4c80-96fc-e8f9307bd69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a Watson" initials="PW" lastIdx="3" clrIdx="0">
    <p:extLst>
      <p:ext uri="{19B8F6BF-5375-455C-9EA6-DF929625EA0E}">
        <p15:presenceInfo xmlns:p15="http://schemas.microsoft.com/office/powerpoint/2012/main" userId="S::pwatson@successionwealth.co.uk::700671eb-ec89-4596-8ca6-c19ac18e90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FF0000"/>
    <a:srgbClr val="CCFF99"/>
    <a:srgbClr val="66CCFF"/>
    <a:srgbClr val="FFCCCC"/>
    <a:srgbClr val="0000FF"/>
    <a:srgbClr val="FF6699"/>
    <a:srgbClr val="FF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7CF6E-D248-4CA8-AD3E-3ED92974A866}" v="9" dt="2025-02-28T15:29:40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7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rit Hoekstra" userId="d334337b-62f4-468d-bffc-4736e0b5f409" providerId="ADAL" clId="{2BE7CF6E-D248-4CA8-AD3E-3ED92974A866}"/>
    <pc:docChg chg="custSel modSld modMainMaster">
      <pc:chgData name="Gerrit Hoekstra" userId="d334337b-62f4-468d-bffc-4736e0b5f409" providerId="ADAL" clId="{2BE7CF6E-D248-4CA8-AD3E-3ED92974A866}" dt="2025-02-28T15:29:40.433" v="22"/>
      <pc:docMkLst>
        <pc:docMk/>
      </pc:docMkLst>
      <pc:sldChg chg="delSp mod">
        <pc:chgData name="Gerrit Hoekstra" userId="d334337b-62f4-468d-bffc-4736e0b5f409" providerId="ADAL" clId="{2BE7CF6E-D248-4CA8-AD3E-3ED92974A866}" dt="2025-02-28T15:28:04.926" v="0" actId="478"/>
        <pc:sldMkLst>
          <pc:docMk/>
          <pc:sldMk cId="2151846828" sldId="3351"/>
        </pc:sldMkLst>
        <pc:picChg chg="del">
          <ac:chgData name="Gerrit Hoekstra" userId="d334337b-62f4-468d-bffc-4736e0b5f409" providerId="ADAL" clId="{2BE7CF6E-D248-4CA8-AD3E-3ED92974A866}" dt="2025-02-28T15:28:04.926" v="0" actId="478"/>
          <ac:picMkLst>
            <pc:docMk/>
            <pc:sldMk cId="2151846828" sldId="3351"/>
            <ac:picMk id="13" creationId="{FFC2717D-28E1-4857-8079-C7D0B2B162F1}"/>
          </ac:picMkLst>
        </pc:picChg>
      </pc:sldChg>
      <pc:sldChg chg="modSp mod">
        <pc:chgData name="Gerrit Hoekstra" userId="d334337b-62f4-468d-bffc-4736e0b5f409" providerId="ADAL" clId="{2BE7CF6E-D248-4CA8-AD3E-3ED92974A866}" dt="2025-02-28T15:29:40.433" v="22"/>
        <pc:sldMkLst>
          <pc:docMk/>
          <pc:sldMk cId="1847125785" sldId="3373"/>
        </pc:sldMkLst>
        <pc:spChg chg="mod">
          <ac:chgData name="Gerrit Hoekstra" userId="d334337b-62f4-468d-bffc-4736e0b5f409" providerId="ADAL" clId="{2BE7CF6E-D248-4CA8-AD3E-3ED92974A866}" dt="2025-02-28T15:28:52.997" v="4" actId="27636"/>
          <ac:spMkLst>
            <pc:docMk/>
            <pc:sldMk cId="1847125785" sldId="3373"/>
            <ac:spMk id="2" creationId="{719769C9-B620-4714-84CB-BDD578CEAC3C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1847125785" sldId="3373"/>
            <ac:spMk id="6" creationId="{A9541240-F0E7-48A0-A50D-A2FEB32A35C2}"/>
          </ac:spMkLst>
        </pc:spChg>
      </pc:sldChg>
      <pc:sldChg chg="modSp mod">
        <pc:chgData name="Gerrit Hoekstra" userId="d334337b-62f4-468d-bffc-4736e0b5f409" providerId="ADAL" clId="{2BE7CF6E-D248-4CA8-AD3E-3ED92974A866}" dt="2025-02-28T15:29:40.433" v="22"/>
        <pc:sldMkLst>
          <pc:docMk/>
          <pc:sldMk cId="2081969409" sldId="3433"/>
        </pc:sldMkLst>
        <pc:spChg chg="mod">
          <ac:chgData name="Gerrit Hoekstra" userId="d334337b-62f4-468d-bffc-4736e0b5f409" providerId="ADAL" clId="{2BE7CF6E-D248-4CA8-AD3E-3ED92974A866}" dt="2025-02-28T15:28:52.994" v="3" actId="27636"/>
          <ac:spMkLst>
            <pc:docMk/>
            <pc:sldMk cId="2081969409" sldId="3433"/>
            <ac:spMk id="2" creationId="{E272AB1E-BFFA-9574-A1EF-920E38ABD260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2081969409" sldId="3433"/>
            <ac:spMk id="4" creationId="{820AA256-6EA8-F3C9-3427-E629825F09E1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2081969409" sldId="3433"/>
            <ac:spMk id="5" creationId="{5F816D28-7A2C-A503-4803-B1AE96B881B7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2081969409" sldId="3433"/>
            <ac:spMk id="6" creationId="{93A93423-8210-8284-C539-DA3B2443E34F}"/>
          </ac:spMkLst>
        </pc:spChg>
      </pc:sldChg>
      <pc:sldChg chg="modSp mod">
        <pc:chgData name="Gerrit Hoekstra" userId="d334337b-62f4-468d-bffc-4736e0b5f409" providerId="ADAL" clId="{2BE7CF6E-D248-4CA8-AD3E-3ED92974A866}" dt="2025-02-28T15:29:40.433" v="22"/>
        <pc:sldMkLst>
          <pc:docMk/>
          <pc:sldMk cId="2408708526" sldId="3435"/>
        </pc:sldMkLst>
        <pc:spChg chg="mod">
          <ac:chgData name="Gerrit Hoekstra" userId="d334337b-62f4-468d-bffc-4736e0b5f409" providerId="ADAL" clId="{2BE7CF6E-D248-4CA8-AD3E-3ED92974A866}" dt="2025-02-28T15:28:53.018" v="11" actId="27636"/>
          <ac:spMkLst>
            <pc:docMk/>
            <pc:sldMk cId="2408708526" sldId="3435"/>
            <ac:spMk id="2" creationId="{F2EEC1F3-C401-4BE5-52CB-3F76B401CCDE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2408708526" sldId="3435"/>
            <ac:spMk id="5" creationId="{3100EB67-AAAC-7DBF-C5F3-5B3833AD55F8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2408708526" sldId="3435"/>
            <ac:spMk id="6" creationId="{31B76CA0-390E-483A-9B90-B595780DE684}"/>
          </ac:spMkLst>
        </pc:spChg>
      </pc:sldChg>
      <pc:sldChg chg="modSp mod">
        <pc:chgData name="Gerrit Hoekstra" userId="d334337b-62f4-468d-bffc-4736e0b5f409" providerId="ADAL" clId="{2BE7CF6E-D248-4CA8-AD3E-3ED92974A866}" dt="2025-02-28T15:29:40.433" v="22"/>
        <pc:sldMkLst>
          <pc:docMk/>
          <pc:sldMk cId="990694977" sldId="3442"/>
        </pc:sldMkLst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990694977" sldId="3442"/>
            <ac:spMk id="2" creationId="{0093433E-F87B-52B7-CBFB-BC526A3517D1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990694977" sldId="3442"/>
            <ac:spMk id="4" creationId="{6C09CE38-7585-E011-51B5-1ED23DF69136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990694977" sldId="3442"/>
            <ac:spMk id="5" creationId="{AC2A506E-DC65-7A16-223D-1079838F2E21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990694977" sldId="3442"/>
            <ac:spMk id="6" creationId="{7C71A781-88E4-A6C3-ADCA-7AA3912940F6}"/>
          </ac:spMkLst>
        </pc:spChg>
      </pc:sldChg>
      <pc:sldChg chg="modSp mod">
        <pc:chgData name="Gerrit Hoekstra" userId="d334337b-62f4-468d-bffc-4736e0b5f409" providerId="ADAL" clId="{2BE7CF6E-D248-4CA8-AD3E-3ED92974A866}" dt="2025-02-28T15:29:40.433" v="22"/>
        <pc:sldMkLst>
          <pc:docMk/>
          <pc:sldMk cId="1454137382" sldId="3443"/>
        </pc:sldMkLst>
        <pc:spChg chg="mod">
          <ac:chgData name="Gerrit Hoekstra" userId="d334337b-62f4-468d-bffc-4736e0b5f409" providerId="ADAL" clId="{2BE7CF6E-D248-4CA8-AD3E-3ED92974A866}" dt="2025-02-28T15:28:53" v="5" actId="27636"/>
          <ac:spMkLst>
            <pc:docMk/>
            <pc:sldMk cId="1454137382" sldId="3443"/>
            <ac:spMk id="2" creationId="{6463B8DE-0E79-8505-A50F-5E3A55AB067E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1454137382" sldId="3443"/>
            <ac:spMk id="4" creationId="{64947C35-373E-D4C1-45DF-1944F38D7B09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1454137382" sldId="3443"/>
            <ac:spMk id="5" creationId="{328DD880-745A-0AA3-E402-CF58DC0204E7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1454137382" sldId="3443"/>
            <ac:spMk id="6" creationId="{04B8F15A-76C9-8A05-CA7A-B8454975E4CB}"/>
          </ac:spMkLst>
        </pc:spChg>
      </pc:sldChg>
      <pc:sldChg chg="modSp mod">
        <pc:chgData name="Gerrit Hoekstra" userId="d334337b-62f4-468d-bffc-4736e0b5f409" providerId="ADAL" clId="{2BE7CF6E-D248-4CA8-AD3E-3ED92974A866}" dt="2025-02-28T15:29:40.433" v="22"/>
        <pc:sldMkLst>
          <pc:docMk/>
          <pc:sldMk cId="1150603802" sldId="3444"/>
        </pc:sldMkLst>
        <pc:spChg chg="mod">
          <ac:chgData name="Gerrit Hoekstra" userId="d334337b-62f4-468d-bffc-4736e0b5f409" providerId="ADAL" clId="{2BE7CF6E-D248-4CA8-AD3E-3ED92974A866}" dt="2025-02-28T15:28:53.009" v="8" actId="27636"/>
          <ac:spMkLst>
            <pc:docMk/>
            <pc:sldMk cId="1150603802" sldId="3444"/>
            <ac:spMk id="2" creationId="{681FBFA5-CDD2-AAE7-A4A8-248BB427A749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1150603802" sldId="3444"/>
            <ac:spMk id="4" creationId="{A35C7A18-F0A0-D5CC-06C0-06226AB0435B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1150603802" sldId="3444"/>
            <ac:spMk id="5" creationId="{F2828F69-C700-B9F9-BB2F-BEA0E8D2B657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1150603802" sldId="3444"/>
            <ac:spMk id="6" creationId="{C7B44094-33AE-DED5-0CB8-AFC0A4FA569A}"/>
          </ac:spMkLst>
        </pc:spChg>
      </pc:sldChg>
      <pc:sldChg chg="modSp mod">
        <pc:chgData name="Gerrit Hoekstra" userId="d334337b-62f4-468d-bffc-4736e0b5f409" providerId="ADAL" clId="{2BE7CF6E-D248-4CA8-AD3E-3ED92974A866}" dt="2025-02-28T15:29:40.433" v="22"/>
        <pc:sldMkLst>
          <pc:docMk/>
          <pc:sldMk cId="1638042250" sldId="3445"/>
        </pc:sldMkLst>
        <pc:spChg chg="mod">
          <ac:chgData name="Gerrit Hoekstra" userId="d334337b-62f4-468d-bffc-4736e0b5f409" providerId="ADAL" clId="{2BE7CF6E-D248-4CA8-AD3E-3ED92974A866}" dt="2025-02-28T15:28:53.011" v="9" actId="27636"/>
          <ac:spMkLst>
            <pc:docMk/>
            <pc:sldMk cId="1638042250" sldId="3445"/>
            <ac:spMk id="2" creationId="{6AA0288B-BE11-3EF1-B7F7-24A6F0D64B3D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1638042250" sldId="3445"/>
            <ac:spMk id="4" creationId="{42F2AA98-A7B1-4F11-27A5-267EE447949F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1638042250" sldId="3445"/>
            <ac:spMk id="5" creationId="{ACD377CB-2092-E7EA-3E1E-9FC88ECB54E5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1638042250" sldId="3445"/>
            <ac:spMk id="6" creationId="{7A0B46EB-FB88-3E1E-6E36-B1AF5CEC2345}"/>
          </ac:spMkLst>
        </pc:spChg>
      </pc:sldChg>
      <pc:sldChg chg="modSp mod">
        <pc:chgData name="Gerrit Hoekstra" userId="d334337b-62f4-468d-bffc-4736e0b5f409" providerId="ADAL" clId="{2BE7CF6E-D248-4CA8-AD3E-3ED92974A866}" dt="2025-02-28T15:29:40.433" v="22"/>
        <pc:sldMkLst>
          <pc:docMk/>
          <pc:sldMk cId="2868451445" sldId="3446"/>
        </pc:sldMkLst>
        <pc:spChg chg="mod">
          <ac:chgData name="Gerrit Hoekstra" userId="d334337b-62f4-468d-bffc-4736e0b5f409" providerId="ADAL" clId="{2BE7CF6E-D248-4CA8-AD3E-3ED92974A866}" dt="2025-02-28T15:28:53.003" v="6" actId="27636"/>
          <ac:spMkLst>
            <pc:docMk/>
            <pc:sldMk cId="2868451445" sldId="3446"/>
            <ac:spMk id="2" creationId="{9B66CE9B-B897-6F05-FE57-FAEA4BD5C5B2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2868451445" sldId="3446"/>
            <ac:spMk id="4" creationId="{423C7557-A653-50A4-FAE3-E8A4CB120859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2868451445" sldId="3446"/>
            <ac:spMk id="6" creationId="{18ECC3A2-03D0-F0C5-26A2-1C52BBDDBA99}"/>
          </ac:spMkLst>
        </pc:spChg>
      </pc:sldChg>
      <pc:sldChg chg="modSp mod">
        <pc:chgData name="Gerrit Hoekstra" userId="d334337b-62f4-468d-bffc-4736e0b5f409" providerId="ADAL" clId="{2BE7CF6E-D248-4CA8-AD3E-3ED92974A866}" dt="2025-02-28T15:28:53.006" v="7" actId="27636"/>
        <pc:sldMkLst>
          <pc:docMk/>
          <pc:sldMk cId="1641269824" sldId="3447"/>
        </pc:sldMkLst>
        <pc:spChg chg="mod">
          <ac:chgData name="Gerrit Hoekstra" userId="d334337b-62f4-468d-bffc-4736e0b5f409" providerId="ADAL" clId="{2BE7CF6E-D248-4CA8-AD3E-3ED92974A866}" dt="2025-02-28T15:28:53.006" v="7" actId="27636"/>
          <ac:spMkLst>
            <pc:docMk/>
            <pc:sldMk cId="1641269824" sldId="3447"/>
            <ac:spMk id="2" creationId="{DB87C803-1D62-34B8-7356-55D440ED2286}"/>
          </ac:spMkLst>
        </pc:spChg>
      </pc:sldChg>
      <pc:sldChg chg="modSp mod">
        <pc:chgData name="Gerrit Hoekstra" userId="d334337b-62f4-468d-bffc-4736e0b5f409" providerId="ADAL" clId="{2BE7CF6E-D248-4CA8-AD3E-3ED92974A866}" dt="2025-02-28T15:29:40.433" v="22"/>
        <pc:sldMkLst>
          <pc:docMk/>
          <pc:sldMk cId="3593957552" sldId="3448"/>
        </pc:sldMkLst>
        <pc:spChg chg="mod">
          <ac:chgData name="Gerrit Hoekstra" userId="d334337b-62f4-468d-bffc-4736e0b5f409" providerId="ADAL" clId="{2BE7CF6E-D248-4CA8-AD3E-3ED92974A866}" dt="2025-02-28T15:28:53.013" v="10" actId="27636"/>
          <ac:spMkLst>
            <pc:docMk/>
            <pc:sldMk cId="3593957552" sldId="3448"/>
            <ac:spMk id="2" creationId="{36159A96-2741-EB67-2BE1-583857A025AA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3593957552" sldId="3448"/>
            <ac:spMk id="4" creationId="{EAE2BD2C-66E4-C48B-2FBF-4522442192C6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3593957552" sldId="3448"/>
            <ac:spMk id="5" creationId="{29F5AE5C-7178-3C6D-EA8D-93DCEECB1B7A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3593957552" sldId="3448"/>
            <ac:spMk id="6" creationId="{F9F70022-80DD-2638-BCD2-F3FCE4ABF549}"/>
          </ac:spMkLst>
        </pc:spChg>
      </pc:sldChg>
      <pc:sldChg chg="modSp mod">
        <pc:chgData name="Gerrit Hoekstra" userId="d334337b-62f4-468d-bffc-4736e0b5f409" providerId="ADAL" clId="{2BE7CF6E-D248-4CA8-AD3E-3ED92974A866}" dt="2025-02-28T15:29:40.433" v="22"/>
        <pc:sldMkLst>
          <pc:docMk/>
          <pc:sldMk cId="164588242" sldId="3449"/>
        </pc:sldMkLst>
        <pc:spChg chg="mod">
          <ac:chgData name="Gerrit Hoekstra" userId="d334337b-62f4-468d-bffc-4736e0b5f409" providerId="ADAL" clId="{2BE7CF6E-D248-4CA8-AD3E-3ED92974A866}" dt="2025-02-28T15:28:53.021" v="12" actId="27636"/>
          <ac:spMkLst>
            <pc:docMk/>
            <pc:sldMk cId="164588242" sldId="3449"/>
            <ac:spMk id="2" creationId="{C29040BD-6982-FFA6-5F0C-2BB928D15635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164588242" sldId="3449"/>
            <ac:spMk id="5" creationId="{56475292-52AF-B66F-EF5A-16B5E5F648F8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164588242" sldId="3449"/>
            <ac:spMk id="6" creationId="{5FED585A-0A6A-E2BD-BE66-3DA67938C398}"/>
          </ac:spMkLst>
        </pc:spChg>
      </pc:sldChg>
      <pc:sldChg chg="modSp mod">
        <pc:chgData name="Gerrit Hoekstra" userId="d334337b-62f4-468d-bffc-4736e0b5f409" providerId="ADAL" clId="{2BE7CF6E-D248-4CA8-AD3E-3ED92974A866}" dt="2025-02-28T15:29:40.433" v="22"/>
        <pc:sldMkLst>
          <pc:docMk/>
          <pc:sldMk cId="3924555026" sldId="3450"/>
        </pc:sldMkLst>
        <pc:spChg chg="mod">
          <ac:chgData name="Gerrit Hoekstra" userId="d334337b-62f4-468d-bffc-4736e0b5f409" providerId="ADAL" clId="{2BE7CF6E-D248-4CA8-AD3E-3ED92974A866}" dt="2025-02-28T15:28:53.023" v="13" actId="27636"/>
          <ac:spMkLst>
            <pc:docMk/>
            <pc:sldMk cId="3924555026" sldId="3450"/>
            <ac:spMk id="2" creationId="{A275CAB4-023A-F10A-1F7A-C6FDD91455F7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3924555026" sldId="3450"/>
            <ac:spMk id="5" creationId="{5ACA4FE2-B3F6-FBDB-C3B1-C21BCB590A91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3924555026" sldId="3450"/>
            <ac:spMk id="6" creationId="{8734F73F-5B79-42BA-FE7C-24DA5FA4D0C3}"/>
          </ac:spMkLst>
        </pc:spChg>
      </pc:sldChg>
      <pc:sldChg chg="modSp mod">
        <pc:chgData name="Gerrit Hoekstra" userId="d334337b-62f4-468d-bffc-4736e0b5f409" providerId="ADAL" clId="{2BE7CF6E-D248-4CA8-AD3E-3ED92974A866}" dt="2025-02-28T15:29:40.433" v="22"/>
        <pc:sldMkLst>
          <pc:docMk/>
          <pc:sldMk cId="1486662335" sldId="3451"/>
        </pc:sldMkLst>
        <pc:spChg chg="mod">
          <ac:chgData name="Gerrit Hoekstra" userId="d334337b-62f4-468d-bffc-4736e0b5f409" providerId="ADAL" clId="{2BE7CF6E-D248-4CA8-AD3E-3ED92974A866}" dt="2025-02-28T15:28:53.026" v="14" actId="27636"/>
          <ac:spMkLst>
            <pc:docMk/>
            <pc:sldMk cId="1486662335" sldId="3451"/>
            <ac:spMk id="2" creationId="{497233FB-7206-2BD3-9D5B-49ECC3965166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1486662335" sldId="3451"/>
            <ac:spMk id="5" creationId="{7FB600E6-EE9C-FC60-ECB6-7EA2831F2A97}"/>
          </ac:spMkLst>
        </pc:spChg>
        <pc:spChg chg="mod">
          <ac:chgData name="Gerrit Hoekstra" userId="d334337b-62f4-468d-bffc-4736e0b5f409" providerId="ADAL" clId="{2BE7CF6E-D248-4CA8-AD3E-3ED92974A866}" dt="2025-02-28T15:29:40.433" v="22"/>
          <ac:spMkLst>
            <pc:docMk/>
            <pc:sldMk cId="1486662335" sldId="3451"/>
            <ac:spMk id="6" creationId="{16C5B395-A94B-7BA8-891B-9206F8FB7956}"/>
          </ac:spMkLst>
        </pc:spChg>
      </pc:sldChg>
      <pc:sldMasterChg chg="modTransition modSldLayout">
        <pc:chgData name="Gerrit Hoekstra" userId="d334337b-62f4-468d-bffc-4736e0b5f409" providerId="ADAL" clId="{2BE7CF6E-D248-4CA8-AD3E-3ED92974A866}" dt="2025-02-28T15:28:52.898" v="2"/>
        <pc:sldMasterMkLst>
          <pc:docMk/>
          <pc:sldMasterMk cId="2958153216" sldId="2147483677"/>
        </pc:sldMasterMkLst>
        <pc:sldLayoutChg chg="addSp modTransition">
          <pc:chgData name="Gerrit Hoekstra" userId="d334337b-62f4-468d-bffc-4736e0b5f409" providerId="ADAL" clId="{2BE7CF6E-D248-4CA8-AD3E-3ED92974A866}" dt="2025-02-28T15:28:52.898" v="2"/>
          <pc:sldLayoutMkLst>
            <pc:docMk/>
            <pc:sldMasterMk cId="2958153216" sldId="2147483677"/>
            <pc:sldLayoutMk cId="2144988155" sldId="2147483683"/>
          </pc:sldLayoutMkLst>
          <pc:spChg chg="add">
            <ac:chgData name="Gerrit Hoekstra" userId="d334337b-62f4-468d-bffc-4736e0b5f409" providerId="ADAL" clId="{2BE7CF6E-D248-4CA8-AD3E-3ED92974A866}" dt="2025-02-28T15:28:52.898" v="2"/>
            <ac:spMkLst>
              <pc:docMk/>
              <pc:sldMasterMk cId="2958153216" sldId="2147483677"/>
              <pc:sldLayoutMk cId="2144988155" sldId="2147483683"/>
              <ac:spMk id="9" creationId="{3A2A5EE6-0A65-52D6-488D-DA13FF2424B9}"/>
            </ac:spMkLst>
          </pc:spChg>
          <pc:spChg chg="add">
            <ac:chgData name="Gerrit Hoekstra" userId="d334337b-62f4-468d-bffc-4736e0b5f409" providerId="ADAL" clId="{2BE7CF6E-D248-4CA8-AD3E-3ED92974A866}" dt="2025-02-28T15:28:52.898" v="2"/>
            <ac:spMkLst>
              <pc:docMk/>
              <pc:sldMasterMk cId="2958153216" sldId="2147483677"/>
              <pc:sldLayoutMk cId="2144988155" sldId="2147483683"/>
              <ac:spMk id="10" creationId="{32FA5668-6CC6-74BB-AA2C-E392AF9F6841}"/>
            </ac:spMkLst>
          </pc:spChg>
          <pc:cxnChg chg="add">
            <ac:chgData name="Gerrit Hoekstra" userId="d334337b-62f4-468d-bffc-4736e0b5f409" providerId="ADAL" clId="{2BE7CF6E-D248-4CA8-AD3E-3ED92974A866}" dt="2025-02-28T15:28:52.898" v="2"/>
            <ac:cxnSpMkLst>
              <pc:docMk/>
              <pc:sldMasterMk cId="2958153216" sldId="2147483677"/>
              <pc:sldLayoutMk cId="2144988155" sldId="2147483683"/>
              <ac:cxnSpMk id="6" creationId="{CB2B8C57-8A6D-007B-2FBB-7A627EE1234D}"/>
            </ac:cxnSpMkLst>
          </pc:cxnChg>
          <pc:cxnChg chg="add">
            <ac:chgData name="Gerrit Hoekstra" userId="d334337b-62f4-468d-bffc-4736e0b5f409" providerId="ADAL" clId="{2BE7CF6E-D248-4CA8-AD3E-3ED92974A866}" dt="2025-02-28T15:28:52.898" v="2"/>
            <ac:cxnSpMkLst>
              <pc:docMk/>
              <pc:sldMasterMk cId="2958153216" sldId="2147483677"/>
              <pc:sldLayoutMk cId="2144988155" sldId="2147483683"/>
              <ac:cxnSpMk id="7" creationId="{435F426B-8333-0B79-65C6-BAE15F2E1B9A}"/>
            </ac:cxnSpMkLst>
          </pc:cxnChg>
          <pc:cxnChg chg="add">
            <ac:chgData name="Gerrit Hoekstra" userId="d334337b-62f4-468d-bffc-4736e0b5f409" providerId="ADAL" clId="{2BE7CF6E-D248-4CA8-AD3E-3ED92974A866}" dt="2025-02-28T15:28:52.898" v="2"/>
            <ac:cxnSpMkLst>
              <pc:docMk/>
              <pc:sldMasterMk cId="2958153216" sldId="2147483677"/>
              <pc:sldLayoutMk cId="2144988155" sldId="2147483683"/>
              <ac:cxnSpMk id="8" creationId="{A1C75CB8-2D8A-AE40-EEC8-A59904D93A2A}"/>
            </ac:cxnSpMkLst>
          </pc:cxnChg>
        </pc:sldLayoutChg>
        <pc:sldLayoutChg chg="addSp modTransition">
          <pc:chgData name="Gerrit Hoekstra" userId="d334337b-62f4-468d-bffc-4736e0b5f409" providerId="ADAL" clId="{2BE7CF6E-D248-4CA8-AD3E-3ED92974A866}" dt="2025-02-28T15:28:52.898" v="2"/>
          <pc:sldLayoutMkLst>
            <pc:docMk/>
            <pc:sldMasterMk cId="2958153216" sldId="2147483677"/>
            <pc:sldLayoutMk cId="1408143234" sldId="2147483684"/>
          </pc:sldLayoutMkLst>
          <pc:spChg chg="add">
            <ac:chgData name="Gerrit Hoekstra" userId="d334337b-62f4-468d-bffc-4736e0b5f409" providerId="ADAL" clId="{2BE7CF6E-D248-4CA8-AD3E-3ED92974A866}" dt="2025-02-28T15:28:52.898" v="2"/>
            <ac:spMkLst>
              <pc:docMk/>
              <pc:sldMasterMk cId="2958153216" sldId="2147483677"/>
              <pc:sldLayoutMk cId="1408143234" sldId="2147483684"/>
              <ac:spMk id="8" creationId="{A15F8985-81F6-9CAB-D858-3A4A0C2D5DBA}"/>
            </ac:spMkLst>
          </pc:spChg>
          <pc:spChg chg="add">
            <ac:chgData name="Gerrit Hoekstra" userId="d334337b-62f4-468d-bffc-4736e0b5f409" providerId="ADAL" clId="{2BE7CF6E-D248-4CA8-AD3E-3ED92974A866}" dt="2025-02-28T15:28:52.898" v="2"/>
            <ac:spMkLst>
              <pc:docMk/>
              <pc:sldMasterMk cId="2958153216" sldId="2147483677"/>
              <pc:sldLayoutMk cId="1408143234" sldId="2147483684"/>
              <ac:spMk id="9" creationId="{0D374FB9-080C-F2BF-C35E-58AB754BE528}"/>
            </ac:spMkLst>
          </pc:spChg>
          <pc:cxnChg chg="add">
            <ac:chgData name="Gerrit Hoekstra" userId="d334337b-62f4-468d-bffc-4736e0b5f409" providerId="ADAL" clId="{2BE7CF6E-D248-4CA8-AD3E-3ED92974A866}" dt="2025-02-28T15:28:52.898" v="2"/>
            <ac:cxnSpMkLst>
              <pc:docMk/>
              <pc:sldMasterMk cId="2958153216" sldId="2147483677"/>
              <pc:sldLayoutMk cId="1408143234" sldId="2147483684"/>
              <ac:cxnSpMk id="5" creationId="{C75073FD-FB36-8FBF-0F28-A02E450D8CBD}"/>
            </ac:cxnSpMkLst>
          </pc:cxnChg>
          <pc:cxnChg chg="add">
            <ac:chgData name="Gerrit Hoekstra" userId="d334337b-62f4-468d-bffc-4736e0b5f409" providerId="ADAL" clId="{2BE7CF6E-D248-4CA8-AD3E-3ED92974A866}" dt="2025-02-28T15:28:52.898" v="2"/>
            <ac:cxnSpMkLst>
              <pc:docMk/>
              <pc:sldMasterMk cId="2958153216" sldId="2147483677"/>
              <pc:sldLayoutMk cId="1408143234" sldId="2147483684"/>
              <ac:cxnSpMk id="6" creationId="{C3445E49-6AAC-68C3-FBBD-46CDE9E0E7D3}"/>
            </ac:cxnSpMkLst>
          </pc:cxnChg>
          <pc:cxnChg chg="add">
            <ac:chgData name="Gerrit Hoekstra" userId="d334337b-62f4-468d-bffc-4736e0b5f409" providerId="ADAL" clId="{2BE7CF6E-D248-4CA8-AD3E-3ED92974A866}" dt="2025-02-28T15:28:52.898" v="2"/>
            <ac:cxnSpMkLst>
              <pc:docMk/>
              <pc:sldMasterMk cId="2958153216" sldId="2147483677"/>
              <pc:sldLayoutMk cId="1408143234" sldId="2147483684"/>
              <ac:cxnSpMk id="7" creationId="{46461C08-DCCD-0B15-EE53-070873F0777F}"/>
            </ac:cxnSpMkLst>
          </pc:cxnChg>
        </pc:sldLayoutChg>
      </pc:sldMasterChg>
      <pc:sldMasterChg chg="modTransition modSldLayout">
        <pc:chgData name="Gerrit Hoekstra" userId="d334337b-62f4-468d-bffc-4736e0b5f409" providerId="ADAL" clId="{2BE7CF6E-D248-4CA8-AD3E-3ED92974A866}" dt="2025-02-28T15:29:10.645" v="16"/>
        <pc:sldMasterMkLst>
          <pc:docMk/>
          <pc:sldMasterMk cId="3162537380" sldId="2147483695"/>
        </pc:sldMasterMkLst>
        <pc:sldLayoutChg chg="addSp modTransition">
          <pc:chgData name="Gerrit Hoekstra" userId="d334337b-62f4-468d-bffc-4736e0b5f409" providerId="ADAL" clId="{2BE7CF6E-D248-4CA8-AD3E-3ED92974A866}" dt="2025-02-28T15:29:10.645" v="16"/>
          <pc:sldLayoutMkLst>
            <pc:docMk/>
            <pc:sldMasterMk cId="3162537380" sldId="2147483695"/>
            <pc:sldLayoutMk cId="931140725" sldId="2147483701"/>
          </pc:sldLayoutMkLst>
          <pc:spChg chg="add">
            <ac:chgData name="Gerrit Hoekstra" userId="d334337b-62f4-468d-bffc-4736e0b5f409" providerId="ADAL" clId="{2BE7CF6E-D248-4CA8-AD3E-3ED92974A866}" dt="2025-02-28T15:29:10.645" v="16"/>
            <ac:spMkLst>
              <pc:docMk/>
              <pc:sldMasterMk cId="3162537380" sldId="2147483695"/>
              <pc:sldLayoutMk cId="931140725" sldId="2147483701"/>
              <ac:spMk id="9" creationId="{DCD10E1D-BBFF-4DAD-903A-7CB84FD9ECF8}"/>
            </ac:spMkLst>
          </pc:spChg>
          <pc:spChg chg="add">
            <ac:chgData name="Gerrit Hoekstra" userId="d334337b-62f4-468d-bffc-4736e0b5f409" providerId="ADAL" clId="{2BE7CF6E-D248-4CA8-AD3E-3ED92974A866}" dt="2025-02-28T15:29:10.645" v="16"/>
            <ac:spMkLst>
              <pc:docMk/>
              <pc:sldMasterMk cId="3162537380" sldId="2147483695"/>
              <pc:sldLayoutMk cId="931140725" sldId="2147483701"/>
              <ac:spMk id="10" creationId="{81E7667E-D61A-7368-D7E2-4676C5F9A97C}"/>
            </ac:spMkLst>
          </pc:spChg>
          <pc:cxnChg chg="add">
            <ac:chgData name="Gerrit Hoekstra" userId="d334337b-62f4-468d-bffc-4736e0b5f409" providerId="ADAL" clId="{2BE7CF6E-D248-4CA8-AD3E-3ED92974A866}" dt="2025-02-28T15:29:10.645" v="16"/>
            <ac:cxnSpMkLst>
              <pc:docMk/>
              <pc:sldMasterMk cId="3162537380" sldId="2147483695"/>
              <pc:sldLayoutMk cId="931140725" sldId="2147483701"/>
              <ac:cxnSpMk id="6" creationId="{28E63C11-CD1E-6117-FA7B-6A5DA5868126}"/>
            </ac:cxnSpMkLst>
          </pc:cxnChg>
          <pc:cxnChg chg="add">
            <ac:chgData name="Gerrit Hoekstra" userId="d334337b-62f4-468d-bffc-4736e0b5f409" providerId="ADAL" clId="{2BE7CF6E-D248-4CA8-AD3E-3ED92974A866}" dt="2025-02-28T15:29:10.645" v="16"/>
            <ac:cxnSpMkLst>
              <pc:docMk/>
              <pc:sldMasterMk cId="3162537380" sldId="2147483695"/>
              <pc:sldLayoutMk cId="931140725" sldId="2147483701"/>
              <ac:cxnSpMk id="7" creationId="{23E6A2DD-F411-81CE-281E-BCE1F902B777}"/>
            </ac:cxnSpMkLst>
          </pc:cxnChg>
          <pc:cxnChg chg="add">
            <ac:chgData name="Gerrit Hoekstra" userId="d334337b-62f4-468d-bffc-4736e0b5f409" providerId="ADAL" clId="{2BE7CF6E-D248-4CA8-AD3E-3ED92974A866}" dt="2025-02-28T15:29:10.645" v="16"/>
            <ac:cxnSpMkLst>
              <pc:docMk/>
              <pc:sldMasterMk cId="3162537380" sldId="2147483695"/>
              <pc:sldLayoutMk cId="931140725" sldId="2147483701"/>
              <ac:cxnSpMk id="8" creationId="{FFC0CA6D-0F8F-D036-CBEA-9739794FD66F}"/>
            </ac:cxnSpMkLst>
          </pc:cxnChg>
        </pc:sldLayoutChg>
        <pc:sldLayoutChg chg="addSp modTransition">
          <pc:chgData name="Gerrit Hoekstra" userId="d334337b-62f4-468d-bffc-4736e0b5f409" providerId="ADAL" clId="{2BE7CF6E-D248-4CA8-AD3E-3ED92974A866}" dt="2025-02-28T15:29:10.645" v="16"/>
          <pc:sldLayoutMkLst>
            <pc:docMk/>
            <pc:sldMasterMk cId="3162537380" sldId="2147483695"/>
            <pc:sldLayoutMk cId="2317418940" sldId="2147483702"/>
          </pc:sldLayoutMkLst>
          <pc:spChg chg="add">
            <ac:chgData name="Gerrit Hoekstra" userId="d334337b-62f4-468d-bffc-4736e0b5f409" providerId="ADAL" clId="{2BE7CF6E-D248-4CA8-AD3E-3ED92974A866}" dt="2025-02-28T15:29:10.645" v="16"/>
            <ac:spMkLst>
              <pc:docMk/>
              <pc:sldMasterMk cId="3162537380" sldId="2147483695"/>
              <pc:sldLayoutMk cId="2317418940" sldId="2147483702"/>
              <ac:spMk id="8" creationId="{C57240F6-EFD5-023F-1C6F-2DAFA017E7F0}"/>
            </ac:spMkLst>
          </pc:spChg>
          <pc:spChg chg="add">
            <ac:chgData name="Gerrit Hoekstra" userId="d334337b-62f4-468d-bffc-4736e0b5f409" providerId="ADAL" clId="{2BE7CF6E-D248-4CA8-AD3E-3ED92974A866}" dt="2025-02-28T15:29:10.645" v="16"/>
            <ac:spMkLst>
              <pc:docMk/>
              <pc:sldMasterMk cId="3162537380" sldId="2147483695"/>
              <pc:sldLayoutMk cId="2317418940" sldId="2147483702"/>
              <ac:spMk id="9" creationId="{241463D8-2094-391E-CE96-8D50B0753FC6}"/>
            </ac:spMkLst>
          </pc:spChg>
          <pc:cxnChg chg="add">
            <ac:chgData name="Gerrit Hoekstra" userId="d334337b-62f4-468d-bffc-4736e0b5f409" providerId="ADAL" clId="{2BE7CF6E-D248-4CA8-AD3E-3ED92974A866}" dt="2025-02-28T15:29:10.645" v="16"/>
            <ac:cxnSpMkLst>
              <pc:docMk/>
              <pc:sldMasterMk cId="3162537380" sldId="2147483695"/>
              <pc:sldLayoutMk cId="2317418940" sldId="2147483702"/>
              <ac:cxnSpMk id="5" creationId="{D7DA907C-6A00-8E9C-8CB3-F5337FA356CA}"/>
            </ac:cxnSpMkLst>
          </pc:cxnChg>
          <pc:cxnChg chg="add">
            <ac:chgData name="Gerrit Hoekstra" userId="d334337b-62f4-468d-bffc-4736e0b5f409" providerId="ADAL" clId="{2BE7CF6E-D248-4CA8-AD3E-3ED92974A866}" dt="2025-02-28T15:29:10.645" v="16"/>
            <ac:cxnSpMkLst>
              <pc:docMk/>
              <pc:sldMasterMk cId="3162537380" sldId="2147483695"/>
              <pc:sldLayoutMk cId="2317418940" sldId="2147483702"/>
              <ac:cxnSpMk id="6" creationId="{CDD36ED2-4760-C6F4-6FE8-052C623ACF9B}"/>
            </ac:cxnSpMkLst>
          </pc:cxnChg>
          <pc:cxnChg chg="add">
            <ac:chgData name="Gerrit Hoekstra" userId="d334337b-62f4-468d-bffc-4736e0b5f409" providerId="ADAL" clId="{2BE7CF6E-D248-4CA8-AD3E-3ED92974A866}" dt="2025-02-28T15:29:10.645" v="16"/>
            <ac:cxnSpMkLst>
              <pc:docMk/>
              <pc:sldMasterMk cId="3162537380" sldId="2147483695"/>
              <pc:sldLayoutMk cId="2317418940" sldId="2147483702"/>
              <ac:cxnSpMk id="7" creationId="{492D1CC2-F37A-CED9-1C09-4FAB36D96031}"/>
            </ac:cxnSpMkLst>
          </pc:cxnChg>
        </pc:sldLayoutChg>
      </pc:sldMasterChg>
      <pc:sldMasterChg chg="modTransition modSldLayout">
        <pc:chgData name="Gerrit Hoekstra" userId="d334337b-62f4-468d-bffc-4736e0b5f409" providerId="ADAL" clId="{2BE7CF6E-D248-4CA8-AD3E-3ED92974A866}" dt="2025-02-28T15:29:12.196" v="17"/>
        <pc:sldMasterMkLst>
          <pc:docMk/>
          <pc:sldMasterMk cId="2234355634" sldId="2147483708"/>
        </pc:sldMasterMkLst>
        <pc:sldLayoutChg chg="addSp modTransition">
          <pc:chgData name="Gerrit Hoekstra" userId="d334337b-62f4-468d-bffc-4736e0b5f409" providerId="ADAL" clId="{2BE7CF6E-D248-4CA8-AD3E-3ED92974A866}" dt="2025-02-28T15:29:12.196" v="17"/>
          <pc:sldLayoutMkLst>
            <pc:docMk/>
            <pc:sldMasterMk cId="2234355634" sldId="2147483708"/>
            <pc:sldLayoutMk cId="1014898654" sldId="2147483714"/>
          </pc:sldLayoutMkLst>
          <pc:spChg chg="add">
            <ac:chgData name="Gerrit Hoekstra" userId="d334337b-62f4-468d-bffc-4736e0b5f409" providerId="ADAL" clId="{2BE7CF6E-D248-4CA8-AD3E-3ED92974A866}" dt="2025-02-28T15:29:12.196" v="17"/>
            <ac:spMkLst>
              <pc:docMk/>
              <pc:sldMasterMk cId="2234355634" sldId="2147483708"/>
              <pc:sldLayoutMk cId="1014898654" sldId="2147483714"/>
              <ac:spMk id="9" creationId="{8933DFC9-506E-8877-1EFE-C95D8798F179}"/>
            </ac:spMkLst>
          </pc:spChg>
          <pc:spChg chg="add">
            <ac:chgData name="Gerrit Hoekstra" userId="d334337b-62f4-468d-bffc-4736e0b5f409" providerId="ADAL" clId="{2BE7CF6E-D248-4CA8-AD3E-3ED92974A866}" dt="2025-02-28T15:29:12.196" v="17"/>
            <ac:spMkLst>
              <pc:docMk/>
              <pc:sldMasterMk cId="2234355634" sldId="2147483708"/>
              <pc:sldLayoutMk cId="1014898654" sldId="2147483714"/>
              <ac:spMk id="10" creationId="{D07066F9-ED69-EBB0-2129-E6D99ED15DEE}"/>
            </ac:spMkLst>
          </pc:spChg>
          <pc:cxnChg chg="add">
            <ac:chgData name="Gerrit Hoekstra" userId="d334337b-62f4-468d-bffc-4736e0b5f409" providerId="ADAL" clId="{2BE7CF6E-D248-4CA8-AD3E-3ED92974A866}" dt="2025-02-28T15:29:12.196" v="17"/>
            <ac:cxnSpMkLst>
              <pc:docMk/>
              <pc:sldMasterMk cId="2234355634" sldId="2147483708"/>
              <pc:sldLayoutMk cId="1014898654" sldId="2147483714"/>
              <ac:cxnSpMk id="6" creationId="{EC1B55AB-2E07-B73C-F1A2-405DB6EFED65}"/>
            </ac:cxnSpMkLst>
          </pc:cxnChg>
          <pc:cxnChg chg="add">
            <ac:chgData name="Gerrit Hoekstra" userId="d334337b-62f4-468d-bffc-4736e0b5f409" providerId="ADAL" clId="{2BE7CF6E-D248-4CA8-AD3E-3ED92974A866}" dt="2025-02-28T15:29:12.196" v="17"/>
            <ac:cxnSpMkLst>
              <pc:docMk/>
              <pc:sldMasterMk cId="2234355634" sldId="2147483708"/>
              <pc:sldLayoutMk cId="1014898654" sldId="2147483714"/>
              <ac:cxnSpMk id="7" creationId="{EECEE72E-2316-28C6-79B6-47A13729FCA8}"/>
            </ac:cxnSpMkLst>
          </pc:cxnChg>
          <pc:cxnChg chg="add">
            <ac:chgData name="Gerrit Hoekstra" userId="d334337b-62f4-468d-bffc-4736e0b5f409" providerId="ADAL" clId="{2BE7CF6E-D248-4CA8-AD3E-3ED92974A866}" dt="2025-02-28T15:29:12.196" v="17"/>
            <ac:cxnSpMkLst>
              <pc:docMk/>
              <pc:sldMasterMk cId="2234355634" sldId="2147483708"/>
              <pc:sldLayoutMk cId="1014898654" sldId="2147483714"/>
              <ac:cxnSpMk id="8" creationId="{F9628AF9-B5EF-8E60-FC31-FD650237DA66}"/>
            </ac:cxnSpMkLst>
          </pc:cxnChg>
        </pc:sldLayoutChg>
        <pc:sldLayoutChg chg="addSp modTransition">
          <pc:chgData name="Gerrit Hoekstra" userId="d334337b-62f4-468d-bffc-4736e0b5f409" providerId="ADAL" clId="{2BE7CF6E-D248-4CA8-AD3E-3ED92974A866}" dt="2025-02-28T15:29:12.196" v="17"/>
          <pc:sldLayoutMkLst>
            <pc:docMk/>
            <pc:sldMasterMk cId="2234355634" sldId="2147483708"/>
            <pc:sldLayoutMk cId="1890174985" sldId="2147483715"/>
          </pc:sldLayoutMkLst>
          <pc:spChg chg="add">
            <ac:chgData name="Gerrit Hoekstra" userId="d334337b-62f4-468d-bffc-4736e0b5f409" providerId="ADAL" clId="{2BE7CF6E-D248-4CA8-AD3E-3ED92974A866}" dt="2025-02-28T15:29:12.196" v="17"/>
            <ac:spMkLst>
              <pc:docMk/>
              <pc:sldMasterMk cId="2234355634" sldId="2147483708"/>
              <pc:sldLayoutMk cId="1890174985" sldId="2147483715"/>
              <ac:spMk id="8" creationId="{B8018F86-5574-C8FB-6D69-C085A8F2B6AB}"/>
            </ac:spMkLst>
          </pc:spChg>
          <pc:spChg chg="add">
            <ac:chgData name="Gerrit Hoekstra" userId="d334337b-62f4-468d-bffc-4736e0b5f409" providerId="ADAL" clId="{2BE7CF6E-D248-4CA8-AD3E-3ED92974A866}" dt="2025-02-28T15:29:12.196" v="17"/>
            <ac:spMkLst>
              <pc:docMk/>
              <pc:sldMasterMk cId="2234355634" sldId="2147483708"/>
              <pc:sldLayoutMk cId="1890174985" sldId="2147483715"/>
              <ac:spMk id="9" creationId="{9A77A310-D250-F116-9CAF-AEC8FC1758BC}"/>
            </ac:spMkLst>
          </pc:spChg>
          <pc:cxnChg chg="add">
            <ac:chgData name="Gerrit Hoekstra" userId="d334337b-62f4-468d-bffc-4736e0b5f409" providerId="ADAL" clId="{2BE7CF6E-D248-4CA8-AD3E-3ED92974A866}" dt="2025-02-28T15:29:12.196" v="17"/>
            <ac:cxnSpMkLst>
              <pc:docMk/>
              <pc:sldMasterMk cId="2234355634" sldId="2147483708"/>
              <pc:sldLayoutMk cId="1890174985" sldId="2147483715"/>
              <ac:cxnSpMk id="5" creationId="{8C5EA1C7-1B76-8F0C-CEB0-3F780B1D091C}"/>
            </ac:cxnSpMkLst>
          </pc:cxnChg>
          <pc:cxnChg chg="add">
            <ac:chgData name="Gerrit Hoekstra" userId="d334337b-62f4-468d-bffc-4736e0b5f409" providerId="ADAL" clId="{2BE7CF6E-D248-4CA8-AD3E-3ED92974A866}" dt="2025-02-28T15:29:12.196" v="17"/>
            <ac:cxnSpMkLst>
              <pc:docMk/>
              <pc:sldMasterMk cId="2234355634" sldId="2147483708"/>
              <pc:sldLayoutMk cId="1890174985" sldId="2147483715"/>
              <ac:cxnSpMk id="6" creationId="{E132695C-159F-CBE6-E266-F4E358F7E572}"/>
            </ac:cxnSpMkLst>
          </pc:cxnChg>
          <pc:cxnChg chg="add">
            <ac:chgData name="Gerrit Hoekstra" userId="d334337b-62f4-468d-bffc-4736e0b5f409" providerId="ADAL" clId="{2BE7CF6E-D248-4CA8-AD3E-3ED92974A866}" dt="2025-02-28T15:29:12.196" v="17"/>
            <ac:cxnSpMkLst>
              <pc:docMk/>
              <pc:sldMasterMk cId="2234355634" sldId="2147483708"/>
              <pc:sldLayoutMk cId="1890174985" sldId="2147483715"/>
              <ac:cxnSpMk id="7" creationId="{8170E19A-8150-5793-F37E-F4CF6CFFF8C8}"/>
            </ac:cxnSpMkLst>
          </pc:cxnChg>
        </pc:sldLayoutChg>
      </pc:sldMasterChg>
      <pc:sldMasterChg chg="modTransition modSldLayout">
        <pc:chgData name="Gerrit Hoekstra" userId="d334337b-62f4-468d-bffc-4736e0b5f409" providerId="ADAL" clId="{2BE7CF6E-D248-4CA8-AD3E-3ED92974A866}" dt="2025-02-28T15:29:15.712" v="18"/>
        <pc:sldMasterMkLst>
          <pc:docMk/>
          <pc:sldMasterMk cId="3020392530" sldId="2147483727"/>
        </pc:sldMasterMkLst>
        <pc:sldLayoutChg chg="addSp modTransition">
          <pc:chgData name="Gerrit Hoekstra" userId="d334337b-62f4-468d-bffc-4736e0b5f409" providerId="ADAL" clId="{2BE7CF6E-D248-4CA8-AD3E-3ED92974A866}" dt="2025-02-28T15:29:15.712" v="18"/>
          <pc:sldLayoutMkLst>
            <pc:docMk/>
            <pc:sldMasterMk cId="3020392530" sldId="2147483727"/>
            <pc:sldLayoutMk cId="684757799" sldId="2147483733"/>
          </pc:sldLayoutMkLst>
          <pc:spChg chg="add">
            <ac:chgData name="Gerrit Hoekstra" userId="d334337b-62f4-468d-bffc-4736e0b5f409" providerId="ADAL" clId="{2BE7CF6E-D248-4CA8-AD3E-3ED92974A866}" dt="2025-02-28T15:29:15.712" v="18"/>
            <ac:spMkLst>
              <pc:docMk/>
              <pc:sldMasterMk cId="3020392530" sldId="2147483727"/>
              <pc:sldLayoutMk cId="684757799" sldId="2147483733"/>
              <ac:spMk id="9" creationId="{FBC7E7C1-3614-884A-FAEB-A945ECD7825E}"/>
            </ac:spMkLst>
          </pc:spChg>
          <pc:spChg chg="add">
            <ac:chgData name="Gerrit Hoekstra" userId="d334337b-62f4-468d-bffc-4736e0b5f409" providerId="ADAL" clId="{2BE7CF6E-D248-4CA8-AD3E-3ED92974A866}" dt="2025-02-28T15:29:15.712" v="18"/>
            <ac:spMkLst>
              <pc:docMk/>
              <pc:sldMasterMk cId="3020392530" sldId="2147483727"/>
              <pc:sldLayoutMk cId="684757799" sldId="2147483733"/>
              <ac:spMk id="10" creationId="{3B8F6A39-82AB-1608-20F8-3F8EBD0FE4B6}"/>
            </ac:spMkLst>
          </pc:spChg>
          <pc:cxnChg chg="add">
            <ac:chgData name="Gerrit Hoekstra" userId="d334337b-62f4-468d-bffc-4736e0b5f409" providerId="ADAL" clId="{2BE7CF6E-D248-4CA8-AD3E-3ED92974A866}" dt="2025-02-28T15:29:15.712" v="18"/>
            <ac:cxnSpMkLst>
              <pc:docMk/>
              <pc:sldMasterMk cId="3020392530" sldId="2147483727"/>
              <pc:sldLayoutMk cId="684757799" sldId="2147483733"/>
              <ac:cxnSpMk id="6" creationId="{90CDCBC5-94A4-C8F8-AD31-24C147118256}"/>
            </ac:cxnSpMkLst>
          </pc:cxnChg>
          <pc:cxnChg chg="add">
            <ac:chgData name="Gerrit Hoekstra" userId="d334337b-62f4-468d-bffc-4736e0b5f409" providerId="ADAL" clId="{2BE7CF6E-D248-4CA8-AD3E-3ED92974A866}" dt="2025-02-28T15:29:15.712" v="18"/>
            <ac:cxnSpMkLst>
              <pc:docMk/>
              <pc:sldMasterMk cId="3020392530" sldId="2147483727"/>
              <pc:sldLayoutMk cId="684757799" sldId="2147483733"/>
              <ac:cxnSpMk id="7" creationId="{85F46D23-2FC8-3CEF-D3E4-A4C6737C1230}"/>
            </ac:cxnSpMkLst>
          </pc:cxnChg>
          <pc:cxnChg chg="add">
            <ac:chgData name="Gerrit Hoekstra" userId="d334337b-62f4-468d-bffc-4736e0b5f409" providerId="ADAL" clId="{2BE7CF6E-D248-4CA8-AD3E-3ED92974A866}" dt="2025-02-28T15:29:15.712" v="18"/>
            <ac:cxnSpMkLst>
              <pc:docMk/>
              <pc:sldMasterMk cId="3020392530" sldId="2147483727"/>
              <pc:sldLayoutMk cId="684757799" sldId="2147483733"/>
              <ac:cxnSpMk id="8" creationId="{03737DDC-0533-90CE-B4FD-A807DFDE6F53}"/>
            </ac:cxnSpMkLst>
          </pc:cxnChg>
        </pc:sldLayoutChg>
        <pc:sldLayoutChg chg="addSp modTransition">
          <pc:chgData name="Gerrit Hoekstra" userId="d334337b-62f4-468d-bffc-4736e0b5f409" providerId="ADAL" clId="{2BE7CF6E-D248-4CA8-AD3E-3ED92974A866}" dt="2025-02-28T15:29:15.712" v="18"/>
          <pc:sldLayoutMkLst>
            <pc:docMk/>
            <pc:sldMasterMk cId="3020392530" sldId="2147483727"/>
            <pc:sldLayoutMk cId="3835374987" sldId="2147483734"/>
          </pc:sldLayoutMkLst>
          <pc:spChg chg="add">
            <ac:chgData name="Gerrit Hoekstra" userId="d334337b-62f4-468d-bffc-4736e0b5f409" providerId="ADAL" clId="{2BE7CF6E-D248-4CA8-AD3E-3ED92974A866}" dt="2025-02-28T15:29:15.712" v="18"/>
            <ac:spMkLst>
              <pc:docMk/>
              <pc:sldMasterMk cId="3020392530" sldId="2147483727"/>
              <pc:sldLayoutMk cId="3835374987" sldId="2147483734"/>
              <ac:spMk id="8" creationId="{7B323778-C025-1CB8-9FE9-A970755735F1}"/>
            </ac:spMkLst>
          </pc:spChg>
          <pc:spChg chg="add">
            <ac:chgData name="Gerrit Hoekstra" userId="d334337b-62f4-468d-bffc-4736e0b5f409" providerId="ADAL" clId="{2BE7CF6E-D248-4CA8-AD3E-3ED92974A866}" dt="2025-02-28T15:29:15.712" v="18"/>
            <ac:spMkLst>
              <pc:docMk/>
              <pc:sldMasterMk cId="3020392530" sldId="2147483727"/>
              <pc:sldLayoutMk cId="3835374987" sldId="2147483734"/>
              <ac:spMk id="9" creationId="{2E3AFC6B-10C3-BB48-DB41-399A403DAB48}"/>
            </ac:spMkLst>
          </pc:spChg>
          <pc:cxnChg chg="add">
            <ac:chgData name="Gerrit Hoekstra" userId="d334337b-62f4-468d-bffc-4736e0b5f409" providerId="ADAL" clId="{2BE7CF6E-D248-4CA8-AD3E-3ED92974A866}" dt="2025-02-28T15:29:15.712" v="18"/>
            <ac:cxnSpMkLst>
              <pc:docMk/>
              <pc:sldMasterMk cId="3020392530" sldId="2147483727"/>
              <pc:sldLayoutMk cId="3835374987" sldId="2147483734"/>
              <ac:cxnSpMk id="5" creationId="{0E0D76D3-D0EF-D430-ADFA-FBC606D79848}"/>
            </ac:cxnSpMkLst>
          </pc:cxnChg>
          <pc:cxnChg chg="add">
            <ac:chgData name="Gerrit Hoekstra" userId="d334337b-62f4-468d-bffc-4736e0b5f409" providerId="ADAL" clId="{2BE7CF6E-D248-4CA8-AD3E-3ED92974A866}" dt="2025-02-28T15:29:15.712" v="18"/>
            <ac:cxnSpMkLst>
              <pc:docMk/>
              <pc:sldMasterMk cId="3020392530" sldId="2147483727"/>
              <pc:sldLayoutMk cId="3835374987" sldId="2147483734"/>
              <ac:cxnSpMk id="6" creationId="{A847C835-4421-E73A-C729-4603E4A53DBB}"/>
            </ac:cxnSpMkLst>
          </pc:cxnChg>
          <pc:cxnChg chg="add">
            <ac:chgData name="Gerrit Hoekstra" userId="d334337b-62f4-468d-bffc-4736e0b5f409" providerId="ADAL" clId="{2BE7CF6E-D248-4CA8-AD3E-3ED92974A866}" dt="2025-02-28T15:29:15.712" v="18"/>
            <ac:cxnSpMkLst>
              <pc:docMk/>
              <pc:sldMasterMk cId="3020392530" sldId="2147483727"/>
              <pc:sldLayoutMk cId="3835374987" sldId="2147483734"/>
              <ac:cxnSpMk id="7" creationId="{D801E40A-EA28-3145-E6D2-396D760561BF}"/>
            </ac:cxnSpMkLst>
          </pc:cxnChg>
        </pc:sldLayoutChg>
      </pc:sldMasterChg>
      <pc:sldMasterChg chg="modTransition modSldLayout">
        <pc:chgData name="Gerrit Hoekstra" userId="d334337b-62f4-468d-bffc-4736e0b5f409" providerId="ADAL" clId="{2BE7CF6E-D248-4CA8-AD3E-3ED92974A866}" dt="2025-02-28T15:29:18.160" v="19"/>
        <pc:sldMasterMkLst>
          <pc:docMk/>
          <pc:sldMasterMk cId="2854879375" sldId="2147483746"/>
        </pc:sldMasterMkLst>
        <pc:sldLayoutChg chg="addSp modTransition">
          <pc:chgData name="Gerrit Hoekstra" userId="d334337b-62f4-468d-bffc-4736e0b5f409" providerId="ADAL" clId="{2BE7CF6E-D248-4CA8-AD3E-3ED92974A866}" dt="2025-02-28T15:29:18.160" v="19"/>
          <pc:sldLayoutMkLst>
            <pc:docMk/>
            <pc:sldMasterMk cId="2854879375" sldId="2147483746"/>
            <pc:sldLayoutMk cId="1416312771" sldId="2147483752"/>
          </pc:sldLayoutMkLst>
          <pc:spChg chg="add">
            <ac:chgData name="Gerrit Hoekstra" userId="d334337b-62f4-468d-bffc-4736e0b5f409" providerId="ADAL" clId="{2BE7CF6E-D248-4CA8-AD3E-3ED92974A866}" dt="2025-02-28T15:29:18.160" v="19"/>
            <ac:spMkLst>
              <pc:docMk/>
              <pc:sldMasterMk cId="2854879375" sldId="2147483746"/>
              <pc:sldLayoutMk cId="1416312771" sldId="2147483752"/>
              <ac:spMk id="9" creationId="{D05895B5-D2D3-53F9-CAD5-A1F2A1B9C092}"/>
            </ac:spMkLst>
          </pc:spChg>
          <pc:spChg chg="add">
            <ac:chgData name="Gerrit Hoekstra" userId="d334337b-62f4-468d-bffc-4736e0b5f409" providerId="ADAL" clId="{2BE7CF6E-D248-4CA8-AD3E-3ED92974A866}" dt="2025-02-28T15:29:18.160" v="19"/>
            <ac:spMkLst>
              <pc:docMk/>
              <pc:sldMasterMk cId="2854879375" sldId="2147483746"/>
              <pc:sldLayoutMk cId="1416312771" sldId="2147483752"/>
              <ac:spMk id="10" creationId="{6E569C62-4F68-412A-0F0C-A7A62902EE09}"/>
            </ac:spMkLst>
          </pc:spChg>
          <pc:cxnChg chg="add">
            <ac:chgData name="Gerrit Hoekstra" userId="d334337b-62f4-468d-bffc-4736e0b5f409" providerId="ADAL" clId="{2BE7CF6E-D248-4CA8-AD3E-3ED92974A866}" dt="2025-02-28T15:29:18.160" v="19"/>
            <ac:cxnSpMkLst>
              <pc:docMk/>
              <pc:sldMasterMk cId="2854879375" sldId="2147483746"/>
              <pc:sldLayoutMk cId="1416312771" sldId="2147483752"/>
              <ac:cxnSpMk id="3" creationId="{C867E199-F9F8-DE03-A1E4-5EB78464CC66}"/>
            </ac:cxnSpMkLst>
          </pc:cxnChg>
          <pc:cxnChg chg="add">
            <ac:chgData name="Gerrit Hoekstra" userId="d334337b-62f4-468d-bffc-4736e0b5f409" providerId="ADAL" clId="{2BE7CF6E-D248-4CA8-AD3E-3ED92974A866}" dt="2025-02-28T15:29:18.160" v="19"/>
            <ac:cxnSpMkLst>
              <pc:docMk/>
              <pc:sldMasterMk cId="2854879375" sldId="2147483746"/>
              <pc:sldLayoutMk cId="1416312771" sldId="2147483752"/>
              <ac:cxnSpMk id="4" creationId="{FD4478C6-7DCB-C718-9618-CAD80A70AD6B}"/>
            </ac:cxnSpMkLst>
          </pc:cxnChg>
          <pc:cxnChg chg="add">
            <ac:chgData name="Gerrit Hoekstra" userId="d334337b-62f4-468d-bffc-4736e0b5f409" providerId="ADAL" clId="{2BE7CF6E-D248-4CA8-AD3E-3ED92974A866}" dt="2025-02-28T15:29:18.160" v="19"/>
            <ac:cxnSpMkLst>
              <pc:docMk/>
              <pc:sldMasterMk cId="2854879375" sldId="2147483746"/>
              <pc:sldLayoutMk cId="1416312771" sldId="2147483752"/>
              <ac:cxnSpMk id="8" creationId="{D749F4AD-A583-28E9-6027-0184292AA650}"/>
            </ac:cxnSpMkLst>
          </pc:cxnChg>
        </pc:sldLayoutChg>
        <pc:sldLayoutChg chg="addSp modTransition">
          <pc:chgData name="Gerrit Hoekstra" userId="d334337b-62f4-468d-bffc-4736e0b5f409" providerId="ADAL" clId="{2BE7CF6E-D248-4CA8-AD3E-3ED92974A866}" dt="2025-02-28T15:29:18.160" v="19"/>
          <pc:sldLayoutMkLst>
            <pc:docMk/>
            <pc:sldMasterMk cId="2854879375" sldId="2147483746"/>
            <pc:sldLayoutMk cId="3864054562" sldId="2147483753"/>
          </pc:sldLayoutMkLst>
          <pc:spChg chg="add">
            <ac:chgData name="Gerrit Hoekstra" userId="d334337b-62f4-468d-bffc-4736e0b5f409" providerId="ADAL" clId="{2BE7CF6E-D248-4CA8-AD3E-3ED92974A866}" dt="2025-02-28T15:29:18.160" v="19"/>
            <ac:spMkLst>
              <pc:docMk/>
              <pc:sldMasterMk cId="2854879375" sldId="2147483746"/>
              <pc:sldLayoutMk cId="3864054562" sldId="2147483753"/>
              <ac:spMk id="8" creationId="{10EDD526-334B-0EE3-5185-ADCF8BE47E3A}"/>
            </ac:spMkLst>
          </pc:spChg>
          <pc:spChg chg="add">
            <ac:chgData name="Gerrit Hoekstra" userId="d334337b-62f4-468d-bffc-4736e0b5f409" providerId="ADAL" clId="{2BE7CF6E-D248-4CA8-AD3E-3ED92974A866}" dt="2025-02-28T15:29:18.160" v="19"/>
            <ac:spMkLst>
              <pc:docMk/>
              <pc:sldMasterMk cId="2854879375" sldId="2147483746"/>
              <pc:sldLayoutMk cId="3864054562" sldId="2147483753"/>
              <ac:spMk id="9" creationId="{5672E7C2-A5E4-560D-2567-9B3846F66390}"/>
            </ac:spMkLst>
          </pc:spChg>
          <pc:cxnChg chg="add">
            <ac:chgData name="Gerrit Hoekstra" userId="d334337b-62f4-468d-bffc-4736e0b5f409" providerId="ADAL" clId="{2BE7CF6E-D248-4CA8-AD3E-3ED92974A866}" dt="2025-02-28T15:29:18.160" v="19"/>
            <ac:cxnSpMkLst>
              <pc:docMk/>
              <pc:sldMasterMk cId="2854879375" sldId="2147483746"/>
              <pc:sldLayoutMk cId="3864054562" sldId="2147483753"/>
              <ac:cxnSpMk id="2" creationId="{D3C7539C-05E4-71ED-31B5-A5A4AB648BD8}"/>
            </ac:cxnSpMkLst>
          </pc:cxnChg>
          <pc:cxnChg chg="add">
            <ac:chgData name="Gerrit Hoekstra" userId="d334337b-62f4-468d-bffc-4736e0b5f409" providerId="ADAL" clId="{2BE7CF6E-D248-4CA8-AD3E-3ED92974A866}" dt="2025-02-28T15:29:18.160" v="19"/>
            <ac:cxnSpMkLst>
              <pc:docMk/>
              <pc:sldMasterMk cId="2854879375" sldId="2147483746"/>
              <pc:sldLayoutMk cId="3864054562" sldId="2147483753"/>
              <ac:cxnSpMk id="3" creationId="{57C21115-5D51-F461-C6FE-5EC5A61D0BC8}"/>
            </ac:cxnSpMkLst>
          </pc:cxnChg>
          <pc:cxnChg chg="add">
            <ac:chgData name="Gerrit Hoekstra" userId="d334337b-62f4-468d-bffc-4736e0b5f409" providerId="ADAL" clId="{2BE7CF6E-D248-4CA8-AD3E-3ED92974A866}" dt="2025-02-28T15:29:18.160" v="19"/>
            <ac:cxnSpMkLst>
              <pc:docMk/>
              <pc:sldMasterMk cId="2854879375" sldId="2147483746"/>
              <pc:sldLayoutMk cId="3864054562" sldId="2147483753"/>
              <ac:cxnSpMk id="4" creationId="{8F2C3316-4820-87F1-8B80-05C9BC6B9B6D}"/>
            </ac:cxnSpMkLst>
          </pc:cxnChg>
        </pc:sldLayoutChg>
      </pc:sldMasterChg>
      <pc:sldMasterChg chg="modTransition modSldLayout">
        <pc:chgData name="Gerrit Hoekstra" userId="d334337b-62f4-468d-bffc-4736e0b5f409" providerId="ADAL" clId="{2BE7CF6E-D248-4CA8-AD3E-3ED92974A866}" dt="2025-02-28T15:29:22.737" v="20"/>
        <pc:sldMasterMkLst>
          <pc:docMk/>
          <pc:sldMasterMk cId="3086448182" sldId="2147483765"/>
        </pc:sldMasterMkLst>
        <pc:sldLayoutChg chg="addSp modTransition">
          <pc:chgData name="Gerrit Hoekstra" userId="d334337b-62f4-468d-bffc-4736e0b5f409" providerId="ADAL" clId="{2BE7CF6E-D248-4CA8-AD3E-3ED92974A866}" dt="2025-02-28T15:29:22.737" v="20"/>
          <pc:sldLayoutMkLst>
            <pc:docMk/>
            <pc:sldMasterMk cId="3086448182" sldId="2147483765"/>
            <pc:sldLayoutMk cId="2248960543" sldId="2147483771"/>
          </pc:sldLayoutMkLst>
          <pc:spChg chg="add">
            <ac:chgData name="Gerrit Hoekstra" userId="d334337b-62f4-468d-bffc-4736e0b5f409" providerId="ADAL" clId="{2BE7CF6E-D248-4CA8-AD3E-3ED92974A866}" dt="2025-02-28T15:29:22.737" v="20"/>
            <ac:spMkLst>
              <pc:docMk/>
              <pc:sldMasterMk cId="3086448182" sldId="2147483765"/>
              <pc:sldLayoutMk cId="2248960543" sldId="2147483771"/>
              <ac:spMk id="9" creationId="{45054ACB-9ED3-A287-AE0F-D4BA6E2F7D17}"/>
            </ac:spMkLst>
          </pc:spChg>
          <pc:spChg chg="add">
            <ac:chgData name="Gerrit Hoekstra" userId="d334337b-62f4-468d-bffc-4736e0b5f409" providerId="ADAL" clId="{2BE7CF6E-D248-4CA8-AD3E-3ED92974A866}" dt="2025-02-28T15:29:22.737" v="20"/>
            <ac:spMkLst>
              <pc:docMk/>
              <pc:sldMasterMk cId="3086448182" sldId="2147483765"/>
              <pc:sldLayoutMk cId="2248960543" sldId="2147483771"/>
              <ac:spMk id="10" creationId="{013A11D2-38EE-24AE-55B6-209BEA05FAB9}"/>
            </ac:spMkLst>
          </pc:spChg>
          <pc:cxnChg chg="add">
            <ac:chgData name="Gerrit Hoekstra" userId="d334337b-62f4-468d-bffc-4736e0b5f409" providerId="ADAL" clId="{2BE7CF6E-D248-4CA8-AD3E-3ED92974A866}" dt="2025-02-28T15:29:22.737" v="20"/>
            <ac:cxnSpMkLst>
              <pc:docMk/>
              <pc:sldMasterMk cId="3086448182" sldId="2147483765"/>
              <pc:sldLayoutMk cId="2248960543" sldId="2147483771"/>
              <ac:cxnSpMk id="3" creationId="{74C106AD-3D03-D557-3C7E-CAA6A86B3982}"/>
            </ac:cxnSpMkLst>
          </pc:cxnChg>
          <pc:cxnChg chg="add">
            <ac:chgData name="Gerrit Hoekstra" userId="d334337b-62f4-468d-bffc-4736e0b5f409" providerId="ADAL" clId="{2BE7CF6E-D248-4CA8-AD3E-3ED92974A866}" dt="2025-02-28T15:29:22.737" v="20"/>
            <ac:cxnSpMkLst>
              <pc:docMk/>
              <pc:sldMasterMk cId="3086448182" sldId="2147483765"/>
              <pc:sldLayoutMk cId="2248960543" sldId="2147483771"/>
              <ac:cxnSpMk id="4" creationId="{7BB98DA9-12B4-FA37-FB60-84B4F6B1D4D0}"/>
            </ac:cxnSpMkLst>
          </pc:cxnChg>
          <pc:cxnChg chg="add">
            <ac:chgData name="Gerrit Hoekstra" userId="d334337b-62f4-468d-bffc-4736e0b5f409" providerId="ADAL" clId="{2BE7CF6E-D248-4CA8-AD3E-3ED92974A866}" dt="2025-02-28T15:29:22.737" v="20"/>
            <ac:cxnSpMkLst>
              <pc:docMk/>
              <pc:sldMasterMk cId="3086448182" sldId="2147483765"/>
              <pc:sldLayoutMk cId="2248960543" sldId="2147483771"/>
              <ac:cxnSpMk id="8" creationId="{C6A206B7-7630-8FA1-0A2D-DB648DE1250C}"/>
            </ac:cxnSpMkLst>
          </pc:cxnChg>
        </pc:sldLayoutChg>
        <pc:sldLayoutChg chg="addSp modTransition">
          <pc:chgData name="Gerrit Hoekstra" userId="d334337b-62f4-468d-bffc-4736e0b5f409" providerId="ADAL" clId="{2BE7CF6E-D248-4CA8-AD3E-3ED92974A866}" dt="2025-02-28T15:29:22.737" v="20"/>
          <pc:sldLayoutMkLst>
            <pc:docMk/>
            <pc:sldMasterMk cId="3086448182" sldId="2147483765"/>
            <pc:sldLayoutMk cId="3854419093" sldId="2147483772"/>
          </pc:sldLayoutMkLst>
          <pc:spChg chg="add">
            <ac:chgData name="Gerrit Hoekstra" userId="d334337b-62f4-468d-bffc-4736e0b5f409" providerId="ADAL" clId="{2BE7CF6E-D248-4CA8-AD3E-3ED92974A866}" dt="2025-02-28T15:29:22.737" v="20"/>
            <ac:spMkLst>
              <pc:docMk/>
              <pc:sldMasterMk cId="3086448182" sldId="2147483765"/>
              <pc:sldLayoutMk cId="3854419093" sldId="2147483772"/>
              <ac:spMk id="8" creationId="{E782CF48-7D2C-987D-2563-F34EC336B806}"/>
            </ac:spMkLst>
          </pc:spChg>
          <pc:spChg chg="add">
            <ac:chgData name="Gerrit Hoekstra" userId="d334337b-62f4-468d-bffc-4736e0b5f409" providerId="ADAL" clId="{2BE7CF6E-D248-4CA8-AD3E-3ED92974A866}" dt="2025-02-28T15:29:22.737" v="20"/>
            <ac:spMkLst>
              <pc:docMk/>
              <pc:sldMasterMk cId="3086448182" sldId="2147483765"/>
              <pc:sldLayoutMk cId="3854419093" sldId="2147483772"/>
              <ac:spMk id="9" creationId="{87C1B527-923C-7D0C-5308-BB07D81CB58C}"/>
            </ac:spMkLst>
          </pc:spChg>
          <pc:cxnChg chg="add">
            <ac:chgData name="Gerrit Hoekstra" userId="d334337b-62f4-468d-bffc-4736e0b5f409" providerId="ADAL" clId="{2BE7CF6E-D248-4CA8-AD3E-3ED92974A866}" dt="2025-02-28T15:29:22.737" v="20"/>
            <ac:cxnSpMkLst>
              <pc:docMk/>
              <pc:sldMasterMk cId="3086448182" sldId="2147483765"/>
              <pc:sldLayoutMk cId="3854419093" sldId="2147483772"/>
              <ac:cxnSpMk id="2" creationId="{4D19C705-48CC-EF24-872A-94B1C1CB86E0}"/>
            </ac:cxnSpMkLst>
          </pc:cxnChg>
          <pc:cxnChg chg="add">
            <ac:chgData name="Gerrit Hoekstra" userId="d334337b-62f4-468d-bffc-4736e0b5f409" providerId="ADAL" clId="{2BE7CF6E-D248-4CA8-AD3E-3ED92974A866}" dt="2025-02-28T15:29:22.737" v="20"/>
            <ac:cxnSpMkLst>
              <pc:docMk/>
              <pc:sldMasterMk cId="3086448182" sldId="2147483765"/>
              <pc:sldLayoutMk cId="3854419093" sldId="2147483772"/>
              <ac:cxnSpMk id="3" creationId="{DF1B63BC-7E61-CBF0-F7FF-9E6E4CC76A4F}"/>
            </ac:cxnSpMkLst>
          </pc:cxnChg>
          <pc:cxnChg chg="add">
            <ac:chgData name="Gerrit Hoekstra" userId="d334337b-62f4-468d-bffc-4736e0b5f409" providerId="ADAL" clId="{2BE7CF6E-D248-4CA8-AD3E-3ED92974A866}" dt="2025-02-28T15:29:22.737" v="20"/>
            <ac:cxnSpMkLst>
              <pc:docMk/>
              <pc:sldMasterMk cId="3086448182" sldId="2147483765"/>
              <pc:sldLayoutMk cId="3854419093" sldId="2147483772"/>
              <ac:cxnSpMk id="4" creationId="{3277EE25-3550-E185-9BDE-E2661FA011A6}"/>
            </ac:cxnSpMkLst>
          </pc:cxnChg>
        </pc:sldLayoutChg>
      </pc:sldMasterChg>
      <pc:sldMasterChg chg="modTransition modSldLayout">
        <pc:chgData name="Gerrit Hoekstra" userId="d334337b-62f4-468d-bffc-4736e0b5f409" providerId="ADAL" clId="{2BE7CF6E-D248-4CA8-AD3E-3ED92974A866}" dt="2025-02-28T15:29:31.365" v="21"/>
        <pc:sldMasterMkLst>
          <pc:docMk/>
          <pc:sldMasterMk cId="2719863971" sldId="2147483784"/>
        </pc:sldMasterMkLst>
        <pc:sldLayoutChg chg="addSp modTransition">
          <pc:chgData name="Gerrit Hoekstra" userId="d334337b-62f4-468d-bffc-4736e0b5f409" providerId="ADAL" clId="{2BE7CF6E-D248-4CA8-AD3E-3ED92974A866}" dt="2025-02-28T15:29:31.365" v="21"/>
          <pc:sldLayoutMkLst>
            <pc:docMk/>
            <pc:sldMasterMk cId="2719863971" sldId="2147483784"/>
            <pc:sldLayoutMk cId="2604702472" sldId="2147483790"/>
          </pc:sldLayoutMkLst>
          <pc:spChg chg="add">
            <ac:chgData name="Gerrit Hoekstra" userId="d334337b-62f4-468d-bffc-4736e0b5f409" providerId="ADAL" clId="{2BE7CF6E-D248-4CA8-AD3E-3ED92974A866}" dt="2025-02-28T15:29:31.365" v="21"/>
            <ac:spMkLst>
              <pc:docMk/>
              <pc:sldMasterMk cId="2719863971" sldId="2147483784"/>
              <pc:sldLayoutMk cId="2604702472" sldId="2147483790"/>
              <ac:spMk id="9" creationId="{AA395BC9-66FC-C5C1-BFF2-87211AF14028}"/>
            </ac:spMkLst>
          </pc:spChg>
          <pc:spChg chg="add">
            <ac:chgData name="Gerrit Hoekstra" userId="d334337b-62f4-468d-bffc-4736e0b5f409" providerId="ADAL" clId="{2BE7CF6E-D248-4CA8-AD3E-3ED92974A866}" dt="2025-02-28T15:29:31.365" v="21"/>
            <ac:spMkLst>
              <pc:docMk/>
              <pc:sldMasterMk cId="2719863971" sldId="2147483784"/>
              <pc:sldLayoutMk cId="2604702472" sldId="2147483790"/>
              <ac:spMk id="10" creationId="{2F16E949-1171-E2AF-D5AE-B086AFE98D1D}"/>
            </ac:spMkLst>
          </pc:spChg>
          <pc:cxnChg chg="add">
            <ac:chgData name="Gerrit Hoekstra" userId="d334337b-62f4-468d-bffc-4736e0b5f409" providerId="ADAL" clId="{2BE7CF6E-D248-4CA8-AD3E-3ED92974A866}" dt="2025-02-28T15:29:31.365" v="21"/>
            <ac:cxnSpMkLst>
              <pc:docMk/>
              <pc:sldMasterMk cId="2719863971" sldId="2147483784"/>
              <pc:sldLayoutMk cId="2604702472" sldId="2147483790"/>
              <ac:cxnSpMk id="3" creationId="{31A8F41E-E951-8277-0B23-F4BFB6CC0E3C}"/>
            </ac:cxnSpMkLst>
          </pc:cxnChg>
          <pc:cxnChg chg="add">
            <ac:chgData name="Gerrit Hoekstra" userId="d334337b-62f4-468d-bffc-4736e0b5f409" providerId="ADAL" clId="{2BE7CF6E-D248-4CA8-AD3E-3ED92974A866}" dt="2025-02-28T15:29:31.365" v="21"/>
            <ac:cxnSpMkLst>
              <pc:docMk/>
              <pc:sldMasterMk cId="2719863971" sldId="2147483784"/>
              <pc:sldLayoutMk cId="2604702472" sldId="2147483790"/>
              <ac:cxnSpMk id="4" creationId="{DF092B47-C8E7-470B-671F-43AD3E803E65}"/>
            </ac:cxnSpMkLst>
          </pc:cxnChg>
          <pc:cxnChg chg="add">
            <ac:chgData name="Gerrit Hoekstra" userId="d334337b-62f4-468d-bffc-4736e0b5f409" providerId="ADAL" clId="{2BE7CF6E-D248-4CA8-AD3E-3ED92974A866}" dt="2025-02-28T15:29:31.365" v="21"/>
            <ac:cxnSpMkLst>
              <pc:docMk/>
              <pc:sldMasterMk cId="2719863971" sldId="2147483784"/>
              <pc:sldLayoutMk cId="2604702472" sldId="2147483790"/>
              <ac:cxnSpMk id="8" creationId="{A05D93DB-650A-6022-6DA8-DACD58B0F087}"/>
            </ac:cxnSpMkLst>
          </pc:cxnChg>
        </pc:sldLayoutChg>
        <pc:sldLayoutChg chg="addSp modTransition">
          <pc:chgData name="Gerrit Hoekstra" userId="d334337b-62f4-468d-bffc-4736e0b5f409" providerId="ADAL" clId="{2BE7CF6E-D248-4CA8-AD3E-3ED92974A866}" dt="2025-02-28T15:29:31.365" v="21"/>
          <pc:sldLayoutMkLst>
            <pc:docMk/>
            <pc:sldMasterMk cId="2719863971" sldId="2147483784"/>
            <pc:sldLayoutMk cId="4221835379" sldId="2147483791"/>
          </pc:sldLayoutMkLst>
          <pc:spChg chg="add">
            <ac:chgData name="Gerrit Hoekstra" userId="d334337b-62f4-468d-bffc-4736e0b5f409" providerId="ADAL" clId="{2BE7CF6E-D248-4CA8-AD3E-3ED92974A866}" dt="2025-02-28T15:29:31.365" v="21"/>
            <ac:spMkLst>
              <pc:docMk/>
              <pc:sldMasterMk cId="2719863971" sldId="2147483784"/>
              <pc:sldLayoutMk cId="4221835379" sldId="2147483791"/>
              <ac:spMk id="8" creationId="{8DFF033C-FDA3-6CA1-1B17-0DE1DBE849BD}"/>
            </ac:spMkLst>
          </pc:spChg>
          <pc:spChg chg="add">
            <ac:chgData name="Gerrit Hoekstra" userId="d334337b-62f4-468d-bffc-4736e0b5f409" providerId="ADAL" clId="{2BE7CF6E-D248-4CA8-AD3E-3ED92974A866}" dt="2025-02-28T15:29:31.365" v="21"/>
            <ac:spMkLst>
              <pc:docMk/>
              <pc:sldMasterMk cId="2719863971" sldId="2147483784"/>
              <pc:sldLayoutMk cId="4221835379" sldId="2147483791"/>
              <ac:spMk id="9" creationId="{2D18E451-3E15-BE0D-930D-E66C6A5C6A4E}"/>
            </ac:spMkLst>
          </pc:spChg>
          <pc:cxnChg chg="add">
            <ac:chgData name="Gerrit Hoekstra" userId="d334337b-62f4-468d-bffc-4736e0b5f409" providerId="ADAL" clId="{2BE7CF6E-D248-4CA8-AD3E-3ED92974A866}" dt="2025-02-28T15:29:31.365" v="21"/>
            <ac:cxnSpMkLst>
              <pc:docMk/>
              <pc:sldMasterMk cId="2719863971" sldId="2147483784"/>
              <pc:sldLayoutMk cId="4221835379" sldId="2147483791"/>
              <ac:cxnSpMk id="2" creationId="{769B58FE-AAED-50D4-35D8-243282687A86}"/>
            </ac:cxnSpMkLst>
          </pc:cxnChg>
          <pc:cxnChg chg="add">
            <ac:chgData name="Gerrit Hoekstra" userId="d334337b-62f4-468d-bffc-4736e0b5f409" providerId="ADAL" clId="{2BE7CF6E-D248-4CA8-AD3E-3ED92974A866}" dt="2025-02-28T15:29:31.365" v="21"/>
            <ac:cxnSpMkLst>
              <pc:docMk/>
              <pc:sldMasterMk cId="2719863971" sldId="2147483784"/>
              <pc:sldLayoutMk cId="4221835379" sldId="2147483791"/>
              <ac:cxnSpMk id="3" creationId="{62C897E8-FEB1-B0A8-46C6-68893E64EEE1}"/>
            </ac:cxnSpMkLst>
          </pc:cxnChg>
          <pc:cxnChg chg="add">
            <ac:chgData name="Gerrit Hoekstra" userId="d334337b-62f4-468d-bffc-4736e0b5f409" providerId="ADAL" clId="{2BE7CF6E-D248-4CA8-AD3E-3ED92974A866}" dt="2025-02-28T15:29:31.365" v="21"/>
            <ac:cxnSpMkLst>
              <pc:docMk/>
              <pc:sldMasterMk cId="2719863971" sldId="2147483784"/>
              <pc:sldLayoutMk cId="4221835379" sldId="2147483791"/>
              <ac:cxnSpMk id="4" creationId="{B1B66517-1774-40F7-EC4F-1BAF7683E0C5}"/>
            </ac:cxnSpMkLst>
          </pc:cxnChg>
        </pc:sldLayoutChg>
      </pc:sldMasterChg>
      <pc:sldMasterChg chg="modTransition modSldLayout">
        <pc:chgData name="Gerrit Hoekstra" userId="d334337b-62f4-468d-bffc-4736e0b5f409" providerId="ADAL" clId="{2BE7CF6E-D248-4CA8-AD3E-3ED92974A866}" dt="2025-02-28T15:29:40.433" v="22"/>
        <pc:sldMasterMkLst>
          <pc:docMk/>
          <pc:sldMasterMk cId="3655176630" sldId="2147483803"/>
        </pc:sldMasterMkLst>
        <pc:sldLayoutChg chg="addSp modTransition">
          <pc:chgData name="Gerrit Hoekstra" userId="d334337b-62f4-468d-bffc-4736e0b5f409" providerId="ADAL" clId="{2BE7CF6E-D248-4CA8-AD3E-3ED92974A866}" dt="2025-02-28T15:29:40.433" v="22"/>
          <pc:sldLayoutMkLst>
            <pc:docMk/>
            <pc:sldMasterMk cId="3655176630" sldId="2147483803"/>
            <pc:sldLayoutMk cId="1746603709" sldId="2147483809"/>
          </pc:sldLayoutMkLst>
          <pc:spChg chg="add">
            <ac:chgData name="Gerrit Hoekstra" userId="d334337b-62f4-468d-bffc-4736e0b5f409" providerId="ADAL" clId="{2BE7CF6E-D248-4CA8-AD3E-3ED92974A866}" dt="2025-02-28T15:29:40.433" v="22"/>
            <ac:spMkLst>
              <pc:docMk/>
              <pc:sldMasterMk cId="3655176630" sldId="2147483803"/>
              <pc:sldLayoutMk cId="1746603709" sldId="2147483809"/>
              <ac:spMk id="9" creationId="{08855723-344B-F93B-9FDC-C91C6E621AA3}"/>
            </ac:spMkLst>
          </pc:spChg>
          <pc:spChg chg="add">
            <ac:chgData name="Gerrit Hoekstra" userId="d334337b-62f4-468d-bffc-4736e0b5f409" providerId="ADAL" clId="{2BE7CF6E-D248-4CA8-AD3E-3ED92974A866}" dt="2025-02-28T15:29:40.433" v="22"/>
            <ac:spMkLst>
              <pc:docMk/>
              <pc:sldMasterMk cId="3655176630" sldId="2147483803"/>
              <pc:sldLayoutMk cId="1746603709" sldId="2147483809"/>
              <ac:spMk id="10" creationId="{C1215085-49E0-8FA9-07E6-06275EAEA7B3}"/>
            </ac:spMkLst>
          </pc:spChg>
          <pc:cxnChg chg="add">
            <ac:chgData name="Gerrit Hoekstra" userId="d334337b-62f4-468d-bffc-4736e0b5f409" providerId="ADAL" clId="{2BE7CF6E-D248-4CA8-AD3E-3ED92974A866}" dt="2025-02-28T15:29:40.433" v="22"/>
            <ac:cxnSpMkLst>
              <pc:docMk/>
              <pc:sldMasterMk cId="3655176630" sldId="2147483803"/>
              <pc:sldLayoutMk cId="1746603709" sldId="2147483809"/>
              <ac:cxnSpMk id="6" creationId="{5425683D-1CC3-BFA9-07D0-06CAE1AC27D6}"/>
            </ac:cxnSpMkLst>
          </pc:cxnChg>
          <pc:cxnChg chg="add">
            <ac:chgData name="Gerrit Hoekstra" userId="d334337b-62f4-468d-bffc-4736e0b5f409" providerId="ADAL" clId="{2BE7CF6E-D248-4CA8-AD3E-3ED92974A866}" dt="2025-02-28T15:29:40.433" v="22"/>
            <ac:cxnSpMkLst>
              <pc:docMk/>
              <pc:sldMasterMk cId="3655176630" sldId="2147483803"/>
              <pc:sldLayoutMk cId="1746603709" sldId="2147483809"/>
              <ac:cxnSpMk id="7" creationId="{FCD60EA4-3C16-9BCB-86FF-59309523A394}"/>
            </ac:cxnSpMkLst>
          </pc:cxnChg>
          <pc:cxnChg chg="add">
            <ac:chgData name="Gerrit Hoekstra" userId="d334337b-62f4-468d-bffc-4736e0b5f409" providerId="ADAL" clId="{2BE7CF6E-D248-4CA8-AD3E-3ED92974A866}" dt="2025-02-28T15:29:40.433" v="22"/>
            <ac:cxnSpMkLst>
              <pc:docMk/>
              <pc:sldMasterMk cId="3655176630" sldId="2147483803"/>
              <pc:sldLayoutMk cId="1746603709" sldId="2147483809"/>
              <ac:cxnSpMk id="8" creationId="{94A389F7-7B31-7DB9-ACB9-0232E64ED13C}"/>
            </ac:cxnSpMkLst>
          </pc:cxnChg>
        </pc:sldLayoutChg>
        <pc:sldLayoutChg chg="addSp modTransition">
          <pc:chgData name="Gerrit Hoekstra" userId="d334337b-62f4-468d-bffc-4736e0b5f409" providerId="ADAL" clId="{2BE7CF6E-D248-4CA8-AD3E-3ED92974A866}" dt="2025-02-28T15:29:40.433" v="22"/>
          <pc:sldLayoutMkLst>
            <pc:docMk/>
            <pc:sldMasterMk cId="3655176630" sldId="2147483803"/>
            <pc:sldLayoutMk cId="1290472546" sldId="2147483810"/>
          </pc:sldLayoutMkLst>
          <pc:spChg chg="add">
            <ac:chgData name="Gerrit Hoekstra" userId="d334337b-62f4-468d-bffc-4736e0b5f409" providerId="ADAL" clId="{2BE7CF6E-D248-4CA8-AD3E-3ED92974A866}" dt="2025-02-28T15:29:40.433" v="22"/>
            <ac:spMkLst>
              <pc:docMk/>
              <pc:sldMasterMk cId="3655176630" sldId="2147483803"/>
              <pc:sldLayoutMk cId="1290472546" sldId="2147483810"/>
              <ac:spMk id="8" creationId="{DD6095E3-4B22-E42E-B67E-B754084A7BF6}"/>
            </ac:spMkLst>
          </pc:spChg>
          <pc:spChg chg="add">
            <ac:chgData name="Gerrit Hoekstra" userId="d334337b-62f4-468d-bffc-4736e0b5f409" providerId="ADAL" clId="{2BE7CF6E-D248-4CA8-AD3E-3ED92974A866}" dt="2025-02-28T15:29:40.433" v="22"/>
            <ac:spMkLst>
              <pc:docMk/>
              <pc:sldMasterMk cId="3655176630" sldId="2147483803"/>
              <pc:sldLayoutMk cId="1290472546" sldId="2147483810"/>
              <ac:spMk id="9" creationId="{DE4F787E-DB73-B7B6-D043-13BC45780A25}"/>
            </ac:spMkLst>
          </pc:spChg>
          <pc:cxnChg chg="add">
            <ac:chgData name="Gerrit Hoekstra" userId="d334337b-62f4-468d-bffc-4736e0b5f409" providerId="ADAL" clId="{2BE7CF6E-D248-4CA8-AD3E-3ED92974A866}" dt="2025-02-28T15:29:40.433" v="22"/>
            <ac:cxnSpMkLst>
              <pc:docMk/>
              <pc:sldMasterMk cId="3655176630" sldId="2147483803"/>
              <pc:sldLayoutMk cId="1290472546" sldId="2147483810"/>
              <ac:cxnSpMk id="5" creationId="{F5D4D9D5-8E57-ADA3-004D-61D59823796B}"/>
            </ac:cxnSpMkLst>
          </pc:cxnChg>
          <pc:cxnChg chg="add">
            <ac:chgData name="Gerrit Hoekstra" userId="d334337b-62f4-468d-bffc-4736e0b5f409" providerId="ADAL" clId="{2BE7CF6E-D248-4CA8-AD3E-3ED92974A866}" dt="2025-02-28T15:29:40.433" v="22"/>
            <ac:cxnSpMkLst>
              <pc:docMk/>
              <pc:sldMasterMk cId="3655176630" sldId="2147483803"/>
              <pc:sldLayoutMk cId="1290472546" sldId="2147483810"/>
              <ac:cxnSpMk id="6" creationId="{E99D0A74-5A74-7E7B-0862-1FA22C1D7B1D}"/>
            </ac:cxnSpMkLst>
          </pc:cxnChg>
          <pc:cxnChg chg="add">
            <ac:chgData name="Gerrit Hoekstra" userId="d334337b-62f4-468d-bffc-4736e0b5f409" providerId="ADAL" clId="{2BE7CF6E-D248-4CA8-AD3E-3ED92974A866}" dt="2025-02-28T15:29:40.433" v="22"/>
            <ac:cxnSpMkLst>
              <pc:docMk/>
              <pc:sldMasterMk cId="3655176630" sldId="2147483803"/>
              <pc:sldLayoutMk cId="1290472546" sldId="2147483810"/>
              <ac:cxnSpMk id="7" creationId="{DEA500EB-B0A7-A44D-05C3-10D197E12005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02DB1-9603-4744-9201-47BC945E7D6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DF693-3BF9-4884-A3C5-B02C53957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28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DF693-3BF9-4884-A3C5-B02C53957FD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65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Working from home survey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84637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Working from home survey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35032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Working from home survey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7020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Working from home survey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14274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Working from home survey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63948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Working from home survey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86946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Working from home survey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964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Working from home survey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99587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_Larger 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5D9E-F174-451D-A1E6-E0CF2B98FA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00" y="504825"/>
            <a:ext cx="4870800" cy="4056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4D51-F7EB-4269-8DC5-AF87DFD0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00" y="2746920"/>
            <a:ext cx="3463200" cy="3168000"/>
          </a:xfrm>
        </p:spPr>
        <p:txBody>
          <a:bodyPr/>
          <a:lstStyle>
            <a:lvl1pPr>
              <a:spcBef>
                <a:spcPts val="500"/>
              </a:spcBef>
              <a:defRPr sz="1600"/>
            </a:lvl1pPr>
            <a:lvl2pPr>
              <a:spcBef>
                <a:spcPts val="500"/>
              </a:spcBef>
              <a:defRPr sz="1600"/>
            </a:lvl2pPr>
            <a:lvl3pPr marL="161996" indent="-161996">
              <a:spcBef>
                <a:spcPts val="500"/>
              </a:spcBef>
              <a:defRPr sz="1600"/>
            </a:lvl3pPr>
            <a:lvl4pPr marL="323992" indent="-161996">
              <a:spcBef>
                <a:spcPts val="500"/>
              </a:spcBef>
              <a:defRPr sz="1600"/>
            </a:lvl4pPr>
            <a:lvl5pPr marL="485988" indent="-161996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6E6E-FE7F-4846-B0A2-7825301A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88504" y="6652469"/>
            <a:ext cx="1080000" cy="107722"/>
          </a:xfrm>
        </p:spPr>
        <p:txBody>
          <a:bodyPr/>
          <a:lstStyle/>
          <a:p>
            <a:r>
              <a:rPr lang="en-GB"/>
              <a:t>April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654E-0A14-4642-8172-41BD7D10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095" y="6652469"/>
            <a:ext cx="1080000" cy="107722"/>
          </a:xfrm>
        </p:spPr>
        <p:txBody>
          <a:bodyPr/>
          <a:lstStyle/>
          <a:p>
            <a:pPr algn="l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7C9A-3A5A-4C98-82CF-F91461C6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5155" y="6652469"/>
            <a:ext cx="252000" cy="107722"/>
          </a:xfrm>
        </p:spPr>
        <p:txBody>
          <a:bodyPr/>
          <a:lstStyle/>
          <a:p>
            <a:fld id="{52C60888-38C8-49C1-8DC3-BC3FDB3FFCC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5609D0-2EAA-40F4-9A10-5B39F82A17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400" y="2097945"/>
            <a:ext cx="4870800" cy="323165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EA5264-FA8C-4764-9733-4589AEBC3A6C}"/>
              </a:ext>
            </a:extLst>
          </p:cNvPr>
          <p:cNvCxnSpPr/>
          <p:nvPr userDrawn="1"/>
        </p:nvCxnSpPr>
        <p:spPr>
          <a:xfrm>
            <a:off x="539400" y="360000"/>
            <a:ext cx="1111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0810DF-8AF1-403D-B60D-E3E1AAA4D7A5}"/>
              </a:ext>
            </a:extLst>
          </p:cNvPr>
          <p:cNvCxnSpPr/>
          <p:nvPr userDrawn="1"/>
        </p:nvCxnSpPr>
        <p:spPr>
          <a:xfrm>
            <a:off x="1835155" y="6560912"/>
            <a:ext cx="919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1FABE6-DEB6-4AD1-BCAC-88C44CB54E10}"/>
              </a:ext>
            </a:extLst>
          </p:cNvPr>
          <p:cNvCxnSpPr/>
          <p:nvPr userDrawn="1"/>
        </p:nvCxnSpPr>
        <p:spPr>
          <a:xfrm>
            <a:off x="539400" y="6560912"/>
            <a:ext cx="11232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>
            <a:extLst>
              <a:ext uri="{FF2B5EF4-FFF2-40B4-BE49-F238E27FC236}">
                <a16:creationId xmlns:a16="http://schemas.microsoft.com/office/drawing/2014/main" id="{168CB51B-6760-431F-B3B7-ABCF81EAA29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180308" y="6310712"/>
            <a:ext cx="439200" cy="500400"/>
          </a:xfrm>
          <a:custGeom>
            <a:avLst/>
            <a:gdLst>
              <a:gd name="T0" fmla="*/ 230 w 460"/>
              <a:gd name="T1" fmla="*/ 524 h 524"/>
              <a:gd name="T2" fmla="*/ 230 w 460"/>
              <a:gd name="T3" fmla="*/ 524 h 524"/>
              <a:gd name="T4" fmla="*/ 224 w 460"/>
              <a:gd name="T5" fmla="*/ 518 h 524"/>
              <a:gd name="T6" fmla="*/ 224 w 460"/>
              <a:gd name="T7" fmla="*/ 408 h 524"/>
              <a:gd name="T8" fmla="*/ 377 w 460"/>
              <a:gd name="T9" fmla="*/ 256 h 524"/>
              <a:gd name="T10" fmla="*/ 394 w 460"/>
              <a:gd name="T11" fmla="*/ 198 h 524"/>
              <a:gd name="T12" fmla="*/ 382 w 460"/>
              <a:gd name="T13" fmla="*/ 197 h 524"/>
              <a:gd name="T14" fmla="*/ 337 w 460"/>
              <a:gd name="T15" fmla="*/ 216 h 524"/>
              <a:gd name="T16" fmla="*/ 184 w 460"/>
              <a:gd name="T17" fmla="*/ 368 h 524"/>
              <a:gd name="T18" fmla="*/ 129 w 460"/>
              <a:gd name="T19" fmla="*/ 391 h 524"/>
              <a:gd name="T20" fmla="*/ 74 w 460"/>
              <a:gd name="T21" fmla="*/ 368 h 524"/>
              <a:gd name="T22" fmla="*/ 54 w 460"/>
              <a:gd name="T23" fmla="*/ 336 h 524"/>
              <a:gd name="T24" fmla="*/ 22 w 460"/>
              <a:gd name="T25" fmla="*/ 317 h 524"/>
              <a:gd name="T26" fmla="*/ 0 w 460"/>
              <a:gd name="T27" fmla="*/ 262 h 524"/>
              <a:gd name="T28" fmla="*/ 22 w 460"/>
              <a:gd name="T29" fmla="*/ 207 h 524"/>
              <a:gd name="T30" fmla="*/ 230 w 460"/>
              <a:gd name="T31" fmla="*/ 0 h 524"/>
              <a:gd name="T32" fmla="*/ 236 w 460"/>
              <a:gd name="T33" fmla="*/ 6 h 524"/>
              <a:gd name="T34" fmla="*/ 259 w 460"/>
              <a:gd name="T35" fmla="*/ 61 h 524"/>
              <a:gd name="T36" fmla="*/ 236 w 460"/>
              <a:gd name="T37" fmla="*/ 116 h 524"/>
              <a:gd name="T38" fmla="*/ 83 w 460"/>
              <a:gd name="T39" fmla="*/ 268 h 524"/>
              <a:gd name="T40" fmla="*/ 64 w 460"/>
              <a:gd name="T41" fmla="*/ 313 h 524"/>
              <a:gd name="T42" fmla="*/ 66 w 460"/>
              <a:gd name="T43" fmla="*/ 325 h 524"/>
              <a:gd name="T44" fmla="*/ 78 w 460"/>
              <a:gd name="T45" fmla="*/ 326 h 524"/>
              <a:gd name="T46" fmla="*/ 123 w 460"/>
              <a:gd name="T47" fmla="*/ 308 h 524"/>
              <a:gd name="T48" fmla="*/ 276 w 460"/>
              <a:gd name="T49" fmla="*/ 155 h 524"/>
              <a:gd name="T50" fmla="*/ 386 w 460"/>
              <a:gd name="T51" fmla="*/ 155 h 524"/>
              <a:gd name="T52" fmla="*/ 405 w 460"/>
              <a:gd name="T53" fmla="*/ 187 h 524"/>
              <a:gd name="T54" fmla="*/ 437 w 460"/>
              <a:gd name="T55" fmla="*/ 206 h 524"/>
              <a:gd name="T56" fmla="*/ 460 w 460"/>
              <a:gd name="T57" fmla="*/ 261 h 524"/>
              <a:gd name="T58" fmla="*/ 437 w 460"/>
              <a:gd name="T59" fmla="*/ 316 h 524"/>
              <a:gd name="T60" fmla="*/ 230 w 460"/>
              <a:gd name="T61" fmla="*/ 524 h 524"/>
              <a:gd name="T62" fmla="*/ 230 w 460"/>
              <a:gd name="T63" fmla="*/ 524 h 524"/>
              <a:gd name="T64" fmla="*/ 409 w 460"/>
              <a:gd name="T65" fmla="*/ 203 h 524"/>
              <a:gd name="T66" fmla="*/ 409 w 460"/>
              <a:gd name="T67" fmla="*/ 203 h 524"/>
              <a:gd name="T68" fmla="*/ 386 w 460"/>
              <a:gd name="T69" fmla="*/ 265 h 524"/>
              <a:gd name="T70" fmla="*/ 233 w 460"/>
              <a:gd name="T71" fmla="*/ 417 h 524"/>
              <a:gd name="T72" fmla="*/ 230 w 460"/>
              <a:gd name="T73" fmla="*/ 504 h 524"/>
              <a:gd name="T74" fmla="*/ 428 w 460"/>
              <a:gd name="T75" fmla="*/ 307 h 524"/>
              <a:gd name="T76" fmla="*/ 447 w 460"/>
              <a:gd name="T77" fmla="*/ 261 h 524"/>
              <a:gd name="T78" fmla="*/ 428 w 460"/>
              <a:gd name="T79" fmla="*/ 216 h 524"/>
              <a:gd name="T80" fmla="*/ 409 w 460"/>
              <a:gd name="T81" fmla="*/ 203 h 524"/>
              <a:gd name="T82" fmla="*/ 70 w 460"/>
              <a:gd name="T83" fmla="*/ 340 h 524"/>
              <a:gd name="T84" fmla="*/ 70 w 460"/>
              <a:gd name="T85" fmla="*/ 340 h 524"/>
              <a:gd name="T86" fmla="*/ 83 w 460"/>
              <a:gd name="T87" fmla="*/ 359 h 524"/>
              <a:gd name="T88" fmla="*/ 129 w 460"/>
              <a:gd name="T89" fmla="*/ 377 h 524"/>
              <a:gd name="T90" fmla="*/ 174 w 460"/>
              <a:gd name="T91" fmla="*/ 359 h 524"/>
              <a:gd name="T92" fmla="*/ 327 w 460"/>
              <a:gd name="T93" fmla="*/ 206 h 524"/>
              <a:gd name="T94" fmla="*/ 390 w 460"/>
              <a:gd name="T95" fmla="*/ 184 h 524"/>
              <a:gd name="T96" fmla="*/ 377 w 460"/>
              <a:gd name="T97" fmla="*/ 165 h 524"/>
              <a:gd name="T98" fmla="*/ 286 w 460"/>
              <a:gd name="T99" fmla="*/ 165 h 524"/>
              <a:gd name="T100" fmla="*/ 133 w 460"/>
              <a:gd name="T101" fmla="*/ 317 h 524"/>
              <a:gd name="T102" fmla="*/ 70 w 460"/>
              <a:gd name="T103" fmla="*/ 340 h 524"/>
              <a:gd name="T104" fmla="*/ 230 w 460"/>
              <a:gd name="T105" fmla="*/ 19 h 524"/>
              <a:gd name="T106" fmla="*/ 230 w 460"/>
              <a:gd name="T107" fmla="*/ 19 h 524"/>
              <a:gd name="T108" fmla="*/ 32 w 460"/>
              <a:gd name="T109" fmla="*/ 217 h 524"/>
              <a:gd name="T110" fmla="*/ 13 w 460"/>
              <a:gd name="T111" fmla="*/ 262 h 524"/>
              <a:gd name="T112" fmla="*/ 32 w 460"/>
              <a:gd name="T113" fmla="*/ 308 h 524"/>
              <a:gd name="T114" fmla="*/ 51 w 460"/>
              <a:gd name="T115" fmla="*/ 321 h 524"/>
              <a:gd name="T116" fmla="*/ 51 w 460"/>
              <a:gd name="T117" fmla="*/ 313 h 524"/>
              <a:gd name="T118" fmla="*/ 74 w 460"/>
              <a:gd name="T119" fmla="*/ 258 h 524"/>
              <a:gd name="T120" fmla="*/ 226 w 460"/>
              <a:gd name="T121" fmla="*/ 106 h 524"/>
              <a:gd name="T122" fmla="*/ 245 w 460"/>
              <a:gd name="T123" fmla="*/ 61 h 524"/>
              <a:gd name="T124" fmla="*/ 230 w 460"/>
              <a:gd name="T125" fmla="*/ 19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0" h="524">
                <a:moveTo>
                  <a:pt x="230" y="524"/>
                </a:moveTo>
                <a:lnTo>
                  <a:pt x="230" y="524"/>
                </a:lnTo>
                <a:lnTo>
                  <a:pt x="224" y="518"/>
                </a:lnTo>
                <a:cubicBezTo>
                  <a:pt x="193" y="487"/>
                  <a:pt x="193" y="438"/>
                  <a:pt x="224" y="408"/>
                </a:cubicBezTo>
                <a:lnTo>
                  <a:pt x="377" y="256"/>
                </a:lnTo>
                <a:cubicBezTo>
                  <a:pt x="392" y="240"/>
                  <a:pt x="398" y="218"/>
                  <a:pt x="394" y="198"/>
                </a:cubicBezTo>
                <a:cubicBezTo>
                  <a:pt x="390" y="198"/>
                  <a:pt x="386" y="197"/>
                  <a:pt x="382" y="197"/>
                </a:cubicBezTo>
                <a:cubicBezTo>
                  <a:pt x="365" y="197"/>
                  <a:pt x="349" y="204"/>
                  <a:pt x="337" y="216"/>
                </a:cubicBezTo>
                <a:lnTo>
                  <a:pt x="184" y="368"/>
                </a:lnTo>
                <a:cubicBezTo>
                  <a:pt x="169" y="383"/>
                  <a:pt x="150" y="391"/>
                  <a:pt x="129" y="391"/>
                </a:cubicBezTo>
                <a:cubicBezTo>
                  <a:pt x="108" y="391"/>
                  <a:pt x="88" y="383"/>
                  <a:pt x="74" y="368"/>
                </a:cubicBezTo>
                <a:cubicBezTo>
                  <a:pt x="65" y="359"/>
                  <a:pt x="58" y="348"/>
                  <a:pt x="54" y="336"/>
                </a:cubicBezTo>
                <a:cubicBezTo>
                  <a:pt x="42" y="333"/>
                  <a:pt x="31" y="326"/>
                  <a:pt x="22" y="317"/>
                </a:cubicBezTo>
                <a:cubicBezTo>
                  <a:pt x="8" y="302"/>
                  <a:pt x="0" y="283"/>
                  <a:pt x="0" y="262"/>
                </a:cubicBezTo>
                <a:cubicBezTo>
                  <a:pt x="0" y="241"/>
                  <a:pt x="8" y="222"/>
                  <a:pt x="22" y="207"/>
                </a:cubicBezTo>
                <a:lnTo>
                  <a:pt x="230" y="0"/>
                </a:lnTo>
                <a:lnTo>
                  <a:pt x="236" y="6"/>
                </a:lnTo>
                <a:cubicBezTo>
                  <a:pt x="251" y="20"/>
                  <a:pt x="259" y="40"/>
                  <a:pt x="259" y="61"/>
                </a:cubicBezTo>
                <a:cubicBezTo>
                  <a:pt x="259" y="82"/>
                  <a:pt x="251" y="101"/>
                  <a:pt x="236" y="116"/>
                </a:cubicBezTo>
                <a:lnTo>
                  <a:pt x="83" y="268"/>
                </a:lnTo>
                <a:cubicBezTo>
                  <a:pt x="71" y="280"/>
                  <a:pt x="64" y="296"/>
                  <a:pt x="64" y="313"/>
                </a:cubicBezTo>
                <a:cubicBezTo>
                  <a:pt x="64" y="317"/>
                  <a:pt x="65" y="321"/>
                  <a:pt x="66" y="325"/>
                </a:cubicBezTo>
                <a:cubicBezTo>
                  <a:pt x="69" y="326"/>
                  <a:pt x="74" y="326"/>
                  <a:pt x="78" y="326"/>
                </a:cubicBezTo>
                <a:cubicBezTo>
                  <a:pt x="95" y="326"/>
                  <a:pt x="111" y="320"/>
                  <a:pt x="123" y="308"/>
                </a:cubicBezTo>
                <a:lnTo>
                  <a:pt x="276" y="155"/>
                </a:lnTo>
                <a:cubicBezTo>
                  <a:pt x="306" y="125"/>
                  <a:pt x="356" y="125"/>
                  <a:pt x="386" y="155"/>
                </a:cubicBezTo>
                <a:cubicBezTo>
                  <a:pt x="395" y="165"/>
                  <a:pt x="402" y="175"/>
                  <a:pt x="405" y="187"/>
                </a:cubicBezTo>
                <a:cubicBezTo>
                  <a:pt x="417" y="191"/>
                  <a:pt x="428" y="197"/>
                  <a:pt x="437" y="206"/>
                </a:cubicBezTo>
                <a:cubicBezTo>
                  <a:pt x="452" y="221"/>
                  <a:pt x="460" y="241"/>
                  <a:pt x="460" y="261"/>
                </a:cubicBezTo>
                <a:cubicBezTo>
                  <a:pt x="460" y="282"/>
                  <a:pt x="452" y="302"/>
                  <a:pt x="437" y="316"/>
                </a:cubicBezTo>
                <a:lnTo>
                  <a:pt x="230" y="524"/>
                </a:lnTo>
                <a:lnTo>
                  <a:pt x="230" y="524"/>
                </a:lnTo>
                <a:close/>
                <a:moveTo>
                  <a:pt x="409" y="203"/>
                </a:moveTo>
                <a:lnTo>
                  <a:pt x="409" y="203"/>
                </a:lnTo>
                <a:cubicBezTo>
                  <a:pt x="411" y="225"/>
                  <a:pt x="403" y="248"/>
                  <a:pt x="386" y="265"/>
                </a:cubicBezTo>
                <a:lnTo>
                  <a:pt x="233" y="417"/>
                </a:lnTo>
                <a:cubicBezTo>
                  <a:pt x="210" y="441"/>
                  <a:pt x="208" y="479"/>
                  <a:pt x="230" y="504"/>
                </a:cubicBezTo>
                <a:lnTo>
                  <a:pt x="428" y="307"/>
                </a:lnTo>
                <a:cubicBezTo>
                  <a:pt x="440" y="295"/>
                  <a:pt x="447" y="279"/>
                  <a:pt x="447" y="261"/>
                </a:cubicBezTo>
                <a:cubicBezTo>
                  <a:pt x="447" y="244"/>
                  <a:pt x="440" y="228"/>
                  <a:pt x="428" y="216"/>
                </a:cubicBezTo>
                <a:cubicBezTo>
                  <a:pt x="422" y="210"/>
                  <a:pt x="416" y="206"/>
                  <a:pt x="409" y="203"/>
                </a:cubicBezTo>
                <a:close/>
                <a:moveTo>
                  <a:pt x="70" y="340"/>
                </a:moveTo>
                <a:lnTo>
                  <a:pt x="70" y="340"/>
                </a:lnTo>
                <a:cubicBezTo>
                  <a:pt x="73" y="347"/>
                  <a:pt x="78" y="353"/>
                  <a:pt x="83" y="359"/>
                </a:cubicBezTo>
                <a:cubicBezTo>
                  <a:pt x="95" y="371"/>
                  <a:pt x="112" y="377"/>
                  <a:pt x="129" y="377"/>
                </a:cubicBezTo>
                <a:cubicBezTo>
                  <a:pt x="146" y="377"/>
                  <a:pt x="162" y="371"/>
                  <a:pt x="174" y="359"/>
                </a:cubicBezTo>
                <a:lnTo>
                  <a:pt x="327" y="206"/>
                </a:lnTo>
                <a:cubicBezTo>
                  <a:pt x="343" y="190"/>
                  <a:pt x="367" y="182"/>
                  <a:pt x="390" y="184"/>
                </a:cubicBezTo>
                <a:cubicBezTo>
                  <a:pt x="387" y="177"/>
                  <a:pt x="382" y="171"/>
                  <a:pt x="377" y="165"/>
                </a:cubicBezTo>
                <a:cubicBezTo>
                  <a:pt x="351" y="140"/>
                  <a:pt x="311" y="140"/>
                  <a:pt x="286" y="165"/>
                </a:cubicBezTo>
                <a:lnTo>
                  <a:pt x="133" y="317"/>
                </a:lnTo>
                <a:cubicBezTo>
                  <a:pt x="116" y="334"/>
                  <a:pt x="93" y="342"/>
                  <a:pt x="70" y="340"/>
                </a:cubicBezTo>
                <a:close/>
                <a:moveTo>
                  <a:pt x="230" y="19"/>
                </a:moveTo>
                <a:lnTo>
                  <a:pt x="230" y="19"/>
                </a:lnTo>
                <a:lnTo>
                  <a:pt x="32" y="217"/>
                </a:lnTo>
                <a:cubicBezTo>
                  <a:pt x="20" y="229"/>
                  <a:pt x="13" y="245"/>
                  <a:pt x="13" y="262"/>
                </a:cubicBezTo>
                <a:cubicBezTo>
                  <a:pt x="13" y="279"/>
                  <a:pt x="20" y="295"/>
                  <a:pt x="32" y="308"/>
                </a:cubicBezTo>
                <a:cubicBezTo>
                  <a:pt x="38" y="313"/>
                  <a:pt x="44" y="318"/>
                  <a:pt x="51" y="321"/>
                </a:cubicBezTo>
                <a:cubicBezTo>
                  <a:pt x="51" y="318"/>
                  <a:pt x="51" y="316"/>
                  <a:pt x="51" y="313"/>
                </a:cubicBezTo>
                <a:cubicBezTo>
                  <a:pt x="51" y="293"/>
                  <a:pt x="59" y="273"/>
                  <a:pt x="74" y="258"/>
                </a:cubicBezTo>
                <a:lnTo>
                  <a:pt x="226" y="106"/>
                </a:lnTo>
                <a:cubicBezTo>
                  <a:pt x="239" y="94"/>
                  <a:pt x="245" y="78"/>
                  <a:pt x="245" y="61"/>
                </a:cubicBezTo>
                <a:cubicBezTo>
                  <a:pt x="245" y="45"/>
                  <a:pt x="240" y="31"/>
                  <a:pt x="230" y="1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99EF6B1-C862-43FB-BFB6-D8225A9214FF}"/>
              </a:ext>
            </a:extLst>
          </p:cNvPr>
          <p:cNvSpPr txBox="1">
            <a:spLocks/>
          </p:cNvSpPr>
          <p:nvPr userDrawn="1"/>
        </p:nvSpPr>
        <p:spPr>
          <a:xfrm>
            <a:off x="539400" y="6652469"/>
            <a:ext cx="11232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 cap="all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spc="-11" baseline="0">
                <a:solidFill>
                  <a:schemeClr val="accent5"/>
                </a:solidFill>
              </a:rPr>
              <a:t>Private &amp; Confidential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5F2169A-017C-46AA-8202-1FA8A0807D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50200" y="504828"/>
            <a:ext cx="5702400" cy="5410083"/>
          </a:xfrm>
          <a:solidFill>
            <a:schemeClr val="accent6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05C212-898F-4D28-8B40-002489EDC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00" y="2479488"/>
            <a:ext cx="11113200" cy="323165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2100" cap="all" baseline="0">
                <a:solidFill>
                  <a:schemeClr val="accent6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FEC0D-D2B5-402A-8AC2-8614A796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400" y="3397295"/>
            <a:ext cx="2160000" cy="184666"/>
          </a:xfrm>
        </p:spPr>
        <p:txBody>
          <a:bodyPr/>
          <a:lstStyle>
            <a:lvl1pPr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GB"/>
              <a:t>April 2019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7819E6D-20E7-44B7-AD18-3FA22C9A42FE}"/>
              </a:ext>
            </a:extLst>
          </p:cNvPr>
          <p:cNvCxnSpPr/>
          <p:nvPr userDrawn="1"/>
        </p:nvCxnSpPr>
        <p:spPr>
          <a:xfrm>
            <a:off x="539400" y="360000"/>
            <a:ext cx="1111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BC394F-35EB-4E78-8CCD-63B8E9BD5DEA}"/>
              </a:ext>
            </a:extLst>
          </p:cNvPr>
          <p:cNvCxnSpPr>
            <a:cxnSpLocks/>
          </p:cNvCxnSpPr>
          <p:nvPr userDrawn="1"/>
        </p:nvCxnSpPr>
        <p:spPr>
          <a:xfrm>
            <a:off x="1835155" y="6321628"/>
            <a:ext cx="9816847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5C6329-9098-4275-A604-FFFAF1688D70}"/>
              </a:ext>
            </a:extLst>
          </p:cNvPr>
          <p:cNvCxnSpPr/>
          <p:nvPr userDrawn="1"/>
        </p:nvCxnSpPr>
        <p:spPr>
          <a:xfrm>
            <a:off x="539400" y="6321628"/>
            <a:ext cx="11232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ate Placeholder 3">
            <a:extLst>
              <a:ext uri="{FF2B5EF4-FFF2-40B4-BE49-F238E27FC236}">
                <a16:creationId xmlns:a16="http://schemas.microsoft.com/office/drawing/2014/main" id="{A3B42904-648C-4330-B188-57AE3978988B}"/>
              </a:ext>
            </a:extLst>
          </p:cNvPr>
          <p:cNvSpPr txBox="1">
            <a:spLocks/>
          </p:cNvSpPr>
          <p:nvPr userDrawn="1"/>
        </p:nvSpPr>
        <p:spPr>
          <a:xfrm>
            <a:off x="539400" y="6413185"/>
            <a:ext cx="11232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 cap="all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spc="-11" baseline="0">
                <a:solidFill>
                  <a:schemeClr val="bg1"/>
                </a:solidFill>
              </a:rPr>
              <a:t>Private &amp; Confidential</a:t>
            </a:r>
          </a:p>
        </p:txBody>
      </p:sp>
      <p:grpSp>
        <p:nvGrpSpPr>
          <p:cNvPr id="48" name="Group 4">
            <a:extLst>
              <a:ext uri="{FF2B5EF4-FFF2-40B4-BE49-F238E27FC236}">
                <a16:creationId xmlns:a16="http://schemas.microsoft.com/office/drawing/2014/main" id="{09807BED-4937-4BCC-8DE5-ADBAEE4D65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6200" y="4570829"/>
            <a:ext cx="1976400" cy="1371600"/>
            <a:chOff x="3216" y="1729"/>
            <a:chExt cx="1256" cy="873"/>
          </a:xfrm>
          <a:solidFill>
            <a:schemeClr val="accent1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80531DB5-FD76-4426-BC07-BFBDB46D78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8" y="2460"/>
              <a:ext cx="191" cy="142"/>
            </a:xfrm>
            <a:custGeom>
              <a:avLst/>
              <a:gdLst>
                <a:gd name="T0" fmla="*/ 159 w 316"/>
                <a:gd name="T1" fmla="*/ 81 h 234"/>
                <a:gd name="T2" fmla="*/ 159 w 316"/>
                <a:gd name="T3" fmla="*/ 81 h 234"/>
                <a:gd name="T4" fmla="*/ 102 w 316"/>
                <a:gd name="T5" fmla="*/ 234 h 234"/>
                <a:gd name="T6" fmla="*/ 100 w 316"/>
                <a:gd name="T7" fmla="*/ 234 h 234"/>
                <a:gd name="T8" fmla="*/ 24 w 316"/>
                <a:gd name="T9" fmla="*/ 37 h 234"/>
                <a:gd name="T10" fmla="*/ 0 w 316"/>
                <a:gd name="T11" fmla="*/ 1 h 234"/>
                <a:gd name="T12" fmla="*/ 0 w 316"/>
                <a:gd name="T13" fmla="*/ 0 h 234"/>
                <a:gd name="T14" fmla="*/ 75 w 316"/>
                <a:gd name="T15" fmla="*/ 0 h 234"/>
                <a:gd name="T16" fmla="*/ 75 w 316"/>
                <a:gd name="T17" fmla="*/ 1 h 234"/>
                <a:gd name="T18" fmla="*/ 62 w 316"/>
                <a:gd name="T19" fmla="*/ 19 h 234"/>
                <a:gd name="T20" fmla="*/ 66 w 316"/>
                <a:gd name="T21" fmla="*/ 38 h 234"/>
                <a:gd name="T22" fmla="*/ 116 w 316"/>
                <a:gd name="T23" fmla="*/ 171 h 234"/>
                <a:gd name="T24" fmla="*/ 154 w 316"/>
                <a:gd name="T25" fmla="*/ 67 h 234"/>
                <a:gd name="T26" fmla="*/ 143 w 316"/>
                <a:gd name="T27" fmla="*/ 37 h 234"/>
                <a:gd name="T28" fmla="*/ 119 w 316"/>
                <a:gd name="T29" fmla="*/ 1 h 234"/>
                <a:gd name="T30" fmla="*/ 119 w 316"/>
                <a:gd name="T31" fmla="*/ 0 h 234"/>
                <a:gd name="T32" fmla="*/ 193 w 316"/>
                <a:gd name="T33" fmla="*/ 0 h 234"/>
                <a:gd name="T34" fmla="*/ 193 w 316"/>
                <a:gd name="T35" fmla="*/ 1 h 234"/>
                <a:gd name="T36" fmla="*/ 179 w 316"/>
                <a:gd name="T37" fmla="*/ 19 h 234"/>
                <a:gd name="T38" fmla="*/ 184 w 316"/>
                <a:gd name="T39" fmla="*/ 38 h 234"/>
                <a:gd name="T40" fmla="*/ 230 w 316"/>
                <a:gd name="T41" fmla="*/ 172 h 234"/>
                <a:gd name="T42" fmla="*/ 277 w 316"/>
                <a:gd name="T43" fmla="*/ 43 h 234"/>
                <a:gd name="T44" fmla="*/ 280 w 316"/>
                <a:gd name="T45" fmla="*/ 28 h 234"/>
                <a:gd name="T46" fmla="*/ 264 w 316"/>
                <a:gd name="T47" fmla="*/ 1 h 234"/>
                <a:gd name="T48" fmla="*/ 264 w 316"/>
                <a:gd name="T49" fmla="*/ 0 h 234"/>
                <a:gd name="T50" fmla="*/ 316 w 316"/>
                <a:gd name="T51" fmla="*/ 0 h 234"/>
                <a:gd name="T52" fmla="*/ 316 w 316"/>
                <a:gd name="T53" fmla="*/ 1 h 234"/>
                <a:gd name="T54" fmla="*/ 289 w 316"/>
                <a:gd name="T55" fmla="*/ 40 h 234"/>
                <a:gd name="T56" fmla="*/ 216 w 316"/>
                <a:gd name="T57" fmla="*/ 234 h 234"/>
                <a:gd name="T58" fmla="*/ 215 w 316"/>
                <a:gd name="T59" fmla="*/ 234 h 234"/>
                <a:gd name="T60" fmla="*/ 159 w 316"/>
                <a:gd name="T61" fmla="*/ 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234">
                  <a:moveTo>
                    <a:pt x="159" y="81"/>
                  </a:moveTo>
                  <a:lnTo>
                    <a:pt x="159" y="81"/>
                  </a:lnTo>
                  <a:lnTo>
                    <a:pt x="102" y="234"/>
                  </a:lnTo>
                  <a:lnTo>
                    <a:pt x="100" y="234"/>
                  </a:lnTo>
                  <a:lnTo>
                    <a:pt x="24" y="37"/>
                  </a:lnTo>
                  <a:cubicBezTo>
                    <a:pt x="16" y="16"/>
                    <a:pt x="11" y="8"/>
                    <a:pt x="0" y="1"/>
                  </a:cubicBezTo>
                  <a:lnTo>
                    <a:pt x="0" y="0"/>
                  </a:lnTo>
                  <a:lnTo>
                    <a:pt x="75" y="0"/>
                  </a:lnTo>
                  <a:lnTo>
                    <a:pt x="75" y="1"/>
                  </a:lnTo>
                  <a:cubicBezTo>
                    <a:pt x="67" y="5"/>
                    <a:pt x="62" y="10"/>
                    <a:pt x="62" y="19"/>
                  </a:cubicBezTo>
                  <a:cubicBezTo>
                    <a:pt x="62" y="24"/>
                    <a:pt x="63" y="30"/>
                    <a:pt x="66" y="38"/>
                  </a:cubicBezTo>
                  <a:lnTo>
                    <a:pt x="116" y="171"/>
                  </a:lnTo>
                  <a:lnTo>
                    <a:pt x="154" y="67"/>
                  </a:lnTo>
                  <a:lnTo>
                    <a:pt x="143" y="37"/>
                  </a:lnTo>
                  <a:cubicBezTo>
                    <a:pt x="135" y="16"/>
                    <a:pt x="130" y="8"/>
                    <a:pt x="119" y="1"/>
                  </a:cubicBezTo>
                  <a:lnTo>
                    <a:pt x="119" y="0"/>
                  </a:lnTo>
                  <a:lnTo>
                    <a:pt x="193" y="0"/>
                  </a:lnTo>
                  <a:lnTo>
                    <a:pt x="193" y="1"/>
                  </a:lnTo>
                  <a:cubicBezTo>
                    <a:pt x="185" y="5"/>
                    <a:pt x="179" y="10"/>
                    <a:pt x="179" y="19"/>
                  </a:cubicBezTo>
                  <a:cubicBezTo>
                    <a:pt x="179" y="24"/>
                    <a:pt x="181" y="30"/>
                    <a:pt x="184" y="38"/>
                  </a:cubicBezTo>
                  <a:lnTo>
                    <a:pt x="230" y="172"/>
                  </a:lnTo>
                  <a:lnTo>
                    <a:pt x="277" y="43"/>
                  </a:lnTo>
                  <a:cubicBezTo>
                    <a:pt x="279" y="38"/>
                    <a:pt x="280" y="32"/>
                    <a:pt x="280" y="28"/>
                  </a:cubicBezTo>
                  <a:cubicBezTo>
                    <a:pt x="280" y="16"/>
                    <a:pt x="274" y="7"/>
                    <a:pt x="264" y="1"/>
                  </a:cubicBezTo>
                  <a:lnTo>
                    <a:pt x="264" y="0"/>
                  </a:lnTo>
                  <a:lnTo>
                    <a:pt x="316" y="0"/>
                  </a:lnTo>
                  <a:lnTo>
                    <a:pt x="316" y="1"/>
                  </a:lnTo>
                  <a:cubicBezTo>
                    <a:pt x="305" y="8"/>
                    <a:pt x="297" y="20"/>
                    <a:pt x="289" y="40"/>
                  </a:cubicBezTo>
                  <a:lnTo>
                    <a:pt x="216" y="234"/>
                  </a:lnTo>
                  <a:lnTo>
                    <a:pt x="215" y="234"/>
                  </a:lnTo>
                  <a:lnTo>
                    <a:pt x="159" y="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76C790BA-0DA1-4B3E-9504-1F4E49EE92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2458"/>
              <a:ext cx="115" cy="142"/>
            </a:xfrm>
            <a:custGeom>
              <a:avLst/>
              <a:gdLst>
                <a:gd name="T0" fmla="*/ 153 w 191"/>
                <a:gd name="T1" fmla="*/ 3 h 233"/>
                <a:gd name="T2" fmla="*/ 153 w 191"/>
                <a:gd name="T3" fmla="*/ 3 h 233"/>
                <a:gd name="T4" fmla="*/ 171 w 191"/>
                <a:gd name="T5" fmla="*/ 0 h 233"/>
                <a:gd name="T6" fmla="*/ 182 w 191"/>
                <a:gd name="T7" fmla="*/ 60 h 233"/>
                <a:gd name="T8" fmla="*/ 182 w 191"/>
                <a:gd name="T9" fmla="*/ 60 h 233"/>
                <a:gd name="T10" fmla="*/ 107 w 191"/>
                <a:gd name="T11" fmla="*/ 11 h 233"/>
                <a:gd name="T12" fmla="*/ 58 w 191"/>
                <a:gd name="T13" fmla="*/ 11 h 233"/>
                <a:gd name="T14" fmla="*/ 58 w 191"/>
                <a:gd name="T15" fmla="*/ 111 h 233"/>
                <a:gd name="T16" fmla="*/ 99 w 191"/>
                <a:gd name="T17" fmla="*/ 111 h 233"/>
                <a:gd name="T18" fmla="*/ 146 w 191"/>
                <a:gd name="T19" fmla="*/ 75 h 233"/>
                <a:gd name="T20" fmla="*/ 146 w 191"/>
                <a:gd name="T21" fmla="*/ 75 h 233"/>
                <a:gd name="T22" fmla="*/ 146 w 191"/>
                <a:gd name="T23" fmla="*/ 153 h 233"/>
                <a:gd name="T24" fmla="*/ 146 w 191"/>
                <a:gd name="T25" fmla="*/ 153 h 233"/>
                <a:gd name="T26" fmla="*/ 99 w 191"/>
                <a:gd name="T27" fmla="*/ 120 h 233"/>
                <a:gd name="T28" fmla="*/ 58 w 191"/>
                <a:gd name="T29" fmla="*/ 120 h 233"/>
                <a:gd name="T30" fmla="*/ 58 w 191"/>
                <a:gd name="T31" fmla="*/ 225 h 233"/>
                <a:gd name="T32" fmla="*/ 114 w 191"/>
                <a:gd name="T33" fmla="*/ 225 h 233"/>
                <a:gd name="T34" fmla="*/ 191 w 191"/>
                <a:gd name="T35" fmla="*/ 171 h 233"/>
                <a:gd name="T36" fmla="*/ 191 w 191"/>
                <a:gd name="T37" fmla="*/ 171 h 233"/>
                <a:gd name="T38" fmla="*/ 181 w 191"/>
                <a:gd name="T39" fmla="*/ 233 h 233"/>
                <a:gd name="T40" fmla="*/ 0 w 191"/>
                <a:gd name="T41" fmla="*/ 233 h 233"/>
                <a:gd name="T42" fmla="*/ 0 w 191"/>
                <a:gd name="T43" fmla="*/ 233 h 233"/>
                <a:gd name="T44" fmla="*/ 18 w 191"/>
                <a:gd name="T45" fmla="*/ 192 h 233"/>
                <a:gd name="T46" fmla="*/ 18 w 191"/>
                <a:gd name="T47" fmla="*/ 44 h 233"/>
                <a:gd name="T48" fmla="*/ 0 w 191"/>
                <a:gd name="T49" fmla="*/ 4 h 233"/>
                <a:gd name="T50" fmla="*/ 0 w 191"/>
                <a:gd name="T51" fmla="*/ 3 h 233"/>
                <a:gd name="T52" fmla="*/ 153 w 191"/>
                <a:gd name="T53" fmla="*/ 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1" h="233">
                  <a:moveTo>
                    <a:pt x="153" y="3"/>
                  </a:moveTo>
                  <a:lnTo>
                    <a:pt x="153" y="3"/>
                  </a:lnTo>
                  <a:cubicBezTo>
                    <a:pt x="160" y="3"/>
                    <a:pt x="167" y="3"/>
                    <a:pt x="171" y="0"/>
                  </a:cubicBezTo>
                  <a:lnTo>
                    <a:pt x="182" y="60"/>
                  </a:lnTo>
                  <a:lnTo>
                    <a:pt x="182" y="60"/>
                  </a:lnTo>
                  <a:cubicBezTo>
                    <a:pt x="164" y="28"/>
                    <a:pt x="146" y="11"/>
                    <a:pt x="107" y="11"/>
                  </a:cubicBezTo>
                  <a:lnTo>
                    <a:pt x="58" y="11"/>
                  </a:lnTo>
                  <a:lnTo>
                    <a:pt x="58" y="111"/>
                  </a:lnTo>
                  <a:lnTo>
                    <a:pt x="99" y="111"/>
                  </a:lnTo>
                  <a:cubicBezTo>
                    <a:pt x="126" y="111"/>
                    <a:pt x="135" y="105"/>
                    <a:pt x="146" y="75"/>
                  </a:cubicBezTo>
                  <a:lnTo>
                    <a:pt x="146" y="75"/>
                  </a:lnTo>
                  <a:lnTo>
                    <a:pt x="146" y="153"/>
                  </a:lnTo>
                  <a:lnTo>
                    <a:pt x="146" y="153"/>
                  </a:lnTo>
                  <a:cubicBezTo>
                    <a:pt x="135" y="123"/>
                    <a:pt x="126" y="120"/>
                    <a:pt x="99" y="120"/>
                  </a:cubicBezTo>
                  <a:lnTo>
                    <a:pt x="58" y="120"/>
                  </a:lnTo>
                  <a:lnTo>
                    <a:pt x="58" y="225"/>
                  </a:lnTo>
                  <a:lnTo>
                    <a:pt x="114" y="225"/>
                  </a:lnTo>
                  <a:cubicBezTo>
                    <a:pt x="153" y="225"/>
                    <a:pt x="173" y="205"/>
                    <a:pt x="191" y="171"/>
                  </a:cubicBezTo>
                  <a:lnTo>
                    <a:pt x="191" y="171"/>
                  </a:lnTo>
                  <a:lnTo>
                    <a:pt x="181" y="233"/>
                  </a:lnTo>
                  <a:lnTo>
                    <a:pt x="0" y="233"/>
                  </a:lnTo>
                  <a:lnTo>
                    <a:pt x="0" y="233"/>
                  </a:lnTo>
                  <a:cubicBezTo>
                    <a:pt x="15" y="225"/>
                    <a:pt x="18" y="213"/>
                    <a:pt x="18" y="192"/>
                  </a:cubicBezTo>
                  <a:lnTo>
                    <a:pt x="18" y="44"/>
                  </a:lnTo>
                  <a:cubicBezTo>
                    <a:pt x="18" y="23"/>
                    <a:pt x="15" y="11"/>
                    <a:pt x="0" y="4"/>
                  </a:cubicBezTo>
                  <a:lnTo>
                    <a:pt x="0" y="3"/>
                  </a:lnTo>
                  <a:lnTo>
                    <a:pt x="153" y="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A3A26ACF-43DB-4C37-8099-DEE044EDBF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1" y="2458"/>
              <a:ext cx="142" cy="142"/>
            </a:xfrm>
            <a:custGeom>
              <a:avLst/>
              <a:gdLst>
                <a:gd name="T0" fmla="*/ 54 w 235"/>
                <a:gd name="T1" fmla="*/ 233 h 233"/>
                <a:gd name="T2" fmla="*/ 54 w 235"/>
                <a:gd name="T3" fmla="*/ 233 h 233"/>
                <a:gd name="T4" fmla="*/ 0 w 235"/>
                <a:gd name="T5" fmla="*/ 233 h 233"/>
                <a:gd name="T6" fmla="*/ 0 w 235"/>
                <a:gd name="T7" fmla="*/ 233 h 233"/>
                <a:gd name="T8" fmla="*/ 31 w 235"/>
                <a:gd name="T9" fmla="*/ 190 h 233"/>
                <a:gd name="T10" fmla="*/ 116 w 235"/>
                <a:gd name="T11" fmla="*/ 0 h 233"/>
                <a:gd name="T12" fmla="*/ 117 w 235"/>
                <a:gd name="T13" fmla="*/ 0 h 233"/>
                <a:gd name="T14" fmla="*/ 208 w 235"/>
                <a:gd name="T15" fmla="*/ 196 h 233"/>
                <a:gd name="T16" fmla="*/ 235 w 235"/>
                <a:gd name="T17" fmla="*/ 233 h 233"/>
                <a:gd name="T18" fmla="*/ 235 w 235"/>
                <a:gd name="T19" fmla="*/ 233 h 233"/>
                <a:gd name="T20" fmla="*/ 156 w 235"/>
                <a:gd name="T21" fmla="*/ 233 h 233"/>
                <a:gd name="T22" fmla="*/ 156 w 235"/>
                <a:gd name="T23" fmla="*/ 233 h 233"/>
                <a:gd name="T24" fmla="*/ 170 w 235"/>
                <a:gd name="T25" fmla="*/ 215 h 233"/>
                <a:gd name="T26" fmla="*/ 165 w 235"/>
                <a:gd name="T27" fmla="*/ 195 h 233"/>
                <a:gd name="T28" fmla="*/ 149 w 235"/>
                <a:gd name="T29" fmla="*/ 159 h 233"/>
                <a:gd name="T30" fmla="*/ 55 w 235"/>
                <a:gd name="T31" fmla="*/ 159 h 233"/>
                <a:gd name="T32" fmla="*/ 42 w 235"/>
                <a:gd name="T33" fmla="*/ 188 h 233"/>
                <a:gd name="T34" fmla="*/ 37 w 235"/>
                <a:gd name="T35" fmla="*/ 210 h 233"/>
                <a:gd name="T36" fmla="*/ 54 w 235"/>
                <a:gd name="T37" fmla="*/ 233 h 233"/>
                <a:gd name="T38" fmla="*/ 54 w 235"/>
                <a:gd name="T39" fmla="*/ 233 h 233"/>
                <a:gd name="T40" fmla="*/ 54 w 235"/>
                <a:gd name="T41" fmla="*/ 233 h 233"/>
                <a:gd name="T42" fmla="*/ 59 w 235"/>
                <a:gd name="T43" fmla="*/ 150 h 233"/>
                <a:gd name="T44" fmla="*/ 59 w 235"/>
                <a:gd name="T45" fmla="*/ 150 h 233"/>
                <a:gd name="T46" fmla="*/ 145 w 235"/>
                <a:gd name="T47" fmla="*/ 150 h 233"/>
                <a:gd name="T48" fmla="*/ 101 w 235"/>
                <a:gd name="T49" fmla="*/ 54 h 233"/>
                <a:gd name="T50" fmla="*/ 59 w 235"/>
                <a:gd name="T51" fmla="*/ 15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5" h="233">
                  <a:moveTo>
                    <a:pt x="54" y="233"/>
                  </a:moveTo>
                  <a:lnTo>
                    <a:pt x="54" y="233"/>
                  </a:lnTo>
                  <a:lnTo>
                    <a:pt x="0" y="233"/>
                  </a:lnTo>
                  <a:lnTo>
                    <a:pt x="0" y="233"/>
                  </a:lnTo>
                  <a:cubicBezTo>
                    <a:pt x="13" y="226"/>
                    <a:pt x="21" y="212"/>
                    <a:pt x="31" y="190"/>
                  </a:cubicBezTo>
                  <a:lnTo>
                    <a:pt x="116" y="0"/>
                  </a:lnTo>
                  <a:lnTo>
                    <a:pt x="117" y="0"/>
                  </a:lnTo>
                  <a:lnTo>
                    <a:pt x="208" y="196"/>
                  </a:lnTo>
                  <a:cubicBezTo>
                    <a:pt x="218" y="217"/>
                    <a:pt x="222" y="226"/>
                    <a:pt x="235" y="233"/>
                  </a:cubicBezTo>
                  <a:lnTo>
                    <a:pt x="235" y="233"/>
                  </a:lnTo>
                  <a:lnTo>
                    <a:pt x="156" y="233"/>
                  </a:lnTo>
                  <a:lnTo>
                    <a:pt x="156" y="233"/>
                  </a:lnTo>
                  <a:cubicBezTo>
                    <a:pt x="165" y="228"/>
                    <a:pt x="170" y="223"/>
                    <a:pt x="170" y="215"/>
                  </a:cubicBezTo>
                  <a:cubicBezTo>
                    <a:pt x="170" y="209"/>
                    <a:pt x="168" y="203"/>
                    <a:pt x="165" y="195"/>
                  </a:cubicBezTo>
                  <a:lnTo>
                    <a:pt x="149" y="159"/>
                  </a:lnTo>
                  <a:lnTo>
                    <a:pt x="55" y="159"/>
                  </a:lnTo>
                  <a:lnTo>
                    <a:pt x="42" y="188"/>
                  </a:lnTo>
                  <a:cubicBezTo>
                    <a:pt x="39" y="195"/>
                    <a:pt x="37" y="202"/>
                    <a:pt x="37" y="210"/>
                  </a:cubicBezTo>
                  <a:cubicBezTo>
                    <a:pt x="37" y="220"/>
                    <a:pt x="44" y="228"/>
                    <a:pt x="54" y="233"/>
                  </a:cubicBezTo>
                  <a:lnTo>
                    <a:pt x="54" y="233"/>
                  </a:lnTo>
                  <a:lnTo>
                    <a:pt x="54" y="233"/>
                  </a:lnTo>
                  <a:close/>
                  <a:moveTo>
                    <a:pt x="59" y="150"/>
                  </a:moveTo>
                  <a:lnTo>
                    <a:pt x="59" y="150"/>
                  </a:lnTo>
                  <a:lnTo>
                    <a:pt x="145" y="150"/>
                  </a:lnTo>
                  <a:lnTo>
                    <a:pt x="101" y="54"/>
                  </a:lnTo>
                  <a:lnTo>
                    <a:pt x="59" y="1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68400A70-B675-4261-97A9-4B7CBBC103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3" y="2460"/>
              <a:ext cx="111" cy="140"/>
            </a:xfrm>
            <a:custGeom>
              <a:avLst/>
              <a:gdLst>
                <a:gd name="T0" fmla="*/ 77 w 185"/>
                <a:gd name="T1" fmla="*/ 0 h 230"/>
                <a:gd name="T2" fmla="*/ 77 w 185"/>
                <a:gd name="T3" fmla="*/ 0 h 230"/>
                <a:gd name="T4" fmla="*/ 77 w 185"/>
                <a:gd name="T5" fmla="*/ 1 h 230"/>
                <a:gd name="T6" fmla="*/ 58 w 185"/>
                <a:gd name="T7" fmla="*/ 41 h 230"/>
                <a:gd name="T8" fmla="*/ 58 w 185"/>
                <a:gd name="T9" fmla="*/ 222 h 230"/>
                <a:gd name="T10" fmla="*/ 107 w 185"/>
                <a:gd name="T11" fmla="*/ 222 h 230"/>
                <a:gd name="T12" fmla="*/ 184 w 185"/>
                <a:gd name="T13" fmla="*/ 163 h 230"/>
                <a:gd name="T14" fmla="*/ 185 w 185"/>
                <a:gd name="T15" fmla="*/ 163 h 230"/>
                <a:gd name="T16" fmla="*/ 174 w 185"/>
                <a:gd name="T17" fmla="*/ 230 h 230"/>
                <a:gd name="T18" fmla="*/ 0 w 185"/>
                <a:gd name="T19" fmla="*/ 230 h 230"/>
                <a:gd name="T20" fmla="*/ 0 w 185"/>
                <a:gd name="T21" fmla="*/ 230 h 230"/>
                <a:gd name="T22" fmla="*/ 19 w 185"/>
                <a:gd name="T23" fmla="*/ 189 h 230"/>
                <a:gd name="T24" fmla="*/ 19 w 185"/>
                <a:gd name="T25" fmla="*/ 41 h 230"/>
                <a:gd name="T26" fmla="*/ 0 w 185"/>
                <a:gd name="T27" fmla="*/ 1 h 230"/>
                <a:gd name="T28" fmla="*/ 0 w 185"/>
                <a:gd name="T29" fmla="*/ 0 h 230"/>
                <a:gd name="T30" fmla="*/ 77 w 185"/>
                <a:gd name="T3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30">
                  <a:moveTo>
                    <a:pt x="77" y="0"/>
                  </a:moveTo>
                  <a:lnTo>
                    <a:pt x="77" y="0"/>
                  </a:lnTo>
                  <a:lnTo>
                    <a:pt x="77" y="1"/>
                  </a:lnTo>
                  <a:cubicBezTo>
                    <a:pt x="62" y="8"/>
                    <a:pt x="58" y="20"/>
                    <a:pt x="58" y="41"/>
                  </a:cubicBezTo>
                  <a:lnTo>
                    <a:pt x="58" y="222"/>
                  </a:lnTo>
                  <a:lnTo>
                    <a:pt x="107" y="222"/>
                  </a:lnTo>
                  <a:cubicBezTo>
                    <a:pt x="146" y="222"/>
                    <a:pt x="165" y="200"/>
                    <a:pt x="184" y="163"/>
                  </a:cubicBezTo>
                  <a:lnTo>
                    <a:pt x="185" y="163"/>
                  </a:lnTo>
                  <a:lnTo>
                    <a:pt x="174" y="230"/>
                  </a:lnTo>
                  <a:lnTo>
                    <a:pt x="0" y="230"/>
                  </a:lnTo>
                  <a:lnTo>
                    <a:pt x="0" y="230"/>
                  </a:lnTo>
                  <a:cubicBezTo>
                    <a:pt x="16" y="222"/>
                    <a:pt x="19" y="210"/>
                    <a:pt x="19" y="189"/>
                  </a:cubicBezTo>
                  <a:lnTo>
                    <a:pt x="19" y="41"/>
                  </a:lnTo>
                  <a:cubicBezTo>
                    <a:pt x="19" y="20"/>
                    <a:pt x="16" y="8"/>
                    <a:pt x="0" y="1"/>
                  </a:cubicBez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6CC50B5B-55AF-4D75-83F8-B6DD5261CA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81" y="2458"/>
              <a:ext cx="139" cy="142"/>
            </a:xfrm>
            <a:custGeom>
              <a:avLst/>
              <a:gdLst>
                <a:gd name="T0" fmla="*/ 201 w 230"/>
                <a:gd name="T1" fmla="*/ 3 h 233"/>
                <a:gd name="T2" fmla="*/ 201 w 230"/>
                <a:gd name="T3" fmla="*/ 3 h 233"/>
                <a:gd name="T4" fmla="*/ 219 w 230"/>
                <a:gd name="T5" fmla="*/ 0 h 233"/>
                <a:gd name="T6" fmla="*/ 230 w 230"/>
                <a:gd name="T7" fmla="*/ 71 h 233"/>
                <a:gd name="T8" fmla="*/ 230 w 230"/>
                <a:gd name="T9" fmla="*/ 71 h 233"/>
                <a:gd name="T10" fmla="*/ 158 w 230"/>
                <a:gd name="T11" fmla="*/ 11 h 233"/>
                <a:gd name="T12" fmla="*/ 135 w 230"/>
                <a:gd name="T13" fmla="*/ 11 h 233"/>
                <a:gd name="T14" fmla="*/ 135 w 230"/>
                <a:gd name="T15" fmla="*/ 194 h 233"/>
                <a:gd name="T16" fmla="*/ 155 w 230"/>
                <a:gd name="T17" fmla="*/ 233 h 233"/>
                <a:gd name="T18" fmla="*/ 155 w 230"/>
                <a:gd name="T19" fmla="*/ 233 h 233"/>
                <a:gd name="T20" fmla="*/ 76 w 230"/>
                <a:gd name="T21" fmla="*/ 233 h 233"/>
                <a:gd name="T22" fmla="*/ 76 w 230"/>
                <a:gd name="T23" fmla="*/ 233 h 233"/>
                <a:gd name="T24" fmla="*/ 95 w 230"/>
                <a:gd name="T25" fmla="*/ 194 h 233"/>
                <a:gd name="T26" fmla="*/ 95 w 230"/>
                <a:gd name="T27" fmla="*/ 11 h 233"/>
                <a:gd name="T28" fmla="*/ 72 w 230"/>
                <a:gd name="T29" fmla="*/ 11 h 233"/>
                <a:gd name="T30" fmla="*/ 1 w 230"/>
                <a:gd name="T31" fmla="*/ 71 h 233"/>
                <a:gd name="T32" fmla="*/ 0 w 230"/>
                <a:gd name="T33" fmla="*/ 71 h 233"/>
                <a:gd name="T34" fmla="*/ 11 w 230"/>
                <a:gd name="T35" fmla="*/ 0 h 233"/>
                <a:gd name="T36" fmla="*/ 29 w 230"/>
                <a:gd name="T37" fmla="*/ 3 h 233"/>
                <a:gd name="T38" fmla="*/ 201 w 230"/>
                <a:gd name="T39" fmla="*/ 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0" h="233">
                  <a:moveTo>
                    <a:pt x="201" y="3"/>
                  </a:moveTo>
                  <a:lnTo>
                    <a:pt x="201" y="3"/>
                  </a:lnTo>
                  <a:cubicBezTo>
                    <a:pt x="209" y="3"/>
                    <a:pt x="215" y="3"/>
                    <a:pt x="219" y="0"/>
                  </a:cubicBezTo>
                  <a:lnTo>
                    <a:pt x="230" y="71"/>
                  </a:lnTo>
                  <a:lnTo>
                    <a:pt x="230" y="71"/>
                  </a:lnTo>
                  <a:cubicBezTo>
                    <a:pt x="207" y="32"/>
                    <a:pt x="195" y="11"/>
                    <a:pt x="158" y="11"/>
                  </a:cubicBezTo>
                  <a:lnTo>
                    <a:pt x="135" y="11"/>
                  </a:lnTo>
                  <a:lnTo>
                    <a:pt x="135" y="194"/>
                  </a:lnTo>
                  <a:cubicBezTo>
                    <a:pt x="135" y="215"/>
                    <a:pt x="140" y="225"/>
                    <a:pt x="155" y="233"/>
                  </a:cubicBezTo>
                  <a:lnTo>
                    <a:pt x="155" y="233"/>
                  </a:lnTo>
                  <a:lnTo>
                    <a:pt x="76" y="233"/>
                  </a:lnTo>
                  <a:lnTo>
                    <a:pt x="76" y="233"/>
                  </a:lnTo>
                  <a:cubicBezTo>
                    <a:pt x="91" y="225"/>
                    <a:pt x="95" y="215"/>
                    <a:pt x="95" y="194"/>
                  </a:cubicBezTo>
                  <a:lnTo>
                    <a:pt x="95" y="11"/>
                  </a:lnTo>
                  <a:lnTo>
                    <a:pt x="72" y="11"/>
                  </a:lnTo>
                  <a:cubicBezTo>
                    <a:pt x="36" y="11"/>
                    <a:pt x="24" y="32"/>
                    <a:pt x="1" y="71"/>
                  </a:cubicBezTo>
                  <a:lnTo>
                    <a:pt x="0" y="71"/>
                  </a:lnTo>
                  <a:lnTo>
                    <a:pt x="11" y="0"/>
                  </a:lnTo>
                  <a:cubicBezTo>
                    <a:pt x="15" y="3"/>
                    <a:pt x="22" y="3"/>
                    <a:pt x="29" y="3"/>
                  </a:cubicBezTo>
                  <a:lnTo>
                    <a:pt x="201" y="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2280A997-0EF9-4C50-82FD-2A8E85767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5" y="2460"/>
              <a:ext cx="144" cy="140"/>
            </a:xfrm>
            <a:custGeom>
              <a:avLst/>
              <a:gdLst>
                <a:gd name="T0" fmla="*/ 19 w 238"/>
                <a:gd name="T1" fmla="*/ 41 h 230"/>
                <a:gd name="T2" fmla="*/ 19 w 238"/>
                <a:gd name="T3" fmla="*/ 41 h 230"/>
                <a:gd name="T4" fmla="*/ 0 w 238"/>
                <a:gd name="T5" fmla="*/ 1 h 230"/>
                <a:gd name="T6" fmla="*/ 0 w 238"/>
                <a:gd name="T7" fmla="*/ 0 h 230"/>
                <a:gd name="T8" fmla="*/ 77 w 238"/>
                <a:gd name="T9" fmla="*/ 0 h 230"/>
                <a:gd name="T10" fmla="*/ 77 w 238"/>
                <a:gd name="T11" fmla="*/ 1 h 230"/>
                <a:gd name="T12" fmla="*/ 58 w 238"/>
                <a:gd name="T13" fmla="*/ 41 h 230"/>
                <a:gd name="T14" fmla="*/ 58 w 238"/>
                <a:gd name="T15" fmla="*/ 108 h 230"/>
                <a:gd name="T16" fmla="*/ 180 w 238"/>
                <a:gd name="T17" fmla="*/ 108 h 230"/>
                <a:gd name="T18" fmla="*/ 180 w 238"/>
                <a:gd name="T19" fmla="*/ 41 h 230"/>
                <a:gd name="T20" fmla="*/ 161 w 238"/>
                <a:gd name="T21" fmla="*/ 1 h 230"/>
                <a:gd name="T22" fmla="*/ 161 w 238"/>
                <a:gd name="T23" fmla="*/ 0 h 230"/>
                <a:gd name="T24" fmla="*/ 238 w 238"/>
                <a:gd name="T25" fmla="*/ 0 h 230"/>
                <a:gd name="T26" fmla="*/ 238 w 238"/>
                <a:gd name="T27" fmla="*/ 1 h 230"/>
                <a:gd name="T28" fmla="*/ 220 w 238"/>
                <a:gd name="T29" fmla="*/ 41 h 230"/>
                <a:gd name="T30" fmla="*/ 220 w 238"/>
                <a:gd name="T31" fmla="*/ 189 h 230"/>
                <a:gd name="T32" fmla="*/ 238 w 238"/>
                <a:gd name="T33" fmla="*/ 230 h 230"/>
                <a:gd name="T34" fmla="*/ 238 w 238"/>
                <a:gd name="T35" fmla="*/ 230 h 230"/>
                <a:gd name="T36" fmla="*/ 161 w 238"/>
                <a:gd name="T37" fmla="*/ 230 h 230"/>
                <a:gd name="T38" fmla="*/ 161 w 238"/>
                <a:gd name="T39" fmla="*/ 230 h 230"/>
                <a:gd name="T40" fmla="*/ 180 w 238"/>
                <a:gd name="T41" fmla="*/ 189 h 230"/>
                <a:gd name="T42" fmla="*/ 180 w 238"/>
                <a:gd name="T43" fmla="*/ 117 h 230"/>
                <a:gd name="T44" fmla="*/ 58 w 238"/>
                <a:gd name="T45" fmla="*/ 117 h 230"/>
                <a:gd name="T46" fmla="*/ 58 w 238"/>
                <a:gd name="T47" fmla="*/ 189 h 230"/>
                <a:gd name="T48" fmla="*/ 77 w 238"/>
                <a:gd name="T49" fmla="*/ 230 h 230"/>
                <a:gd name="T50" fmla="*/ 77 w 238"/>
                <a:gd name="T51" fmla="*/ 230 h 230"/>
                <a:gd name="T52" fmla="*/ 0 w 238"/>
                <a:gd name="T53" fmla="*/ 230 h 230"/>
                <a:gd name="T54" fmla="*/ 0 w 238"/>
                <a:gd name="T55" fmla="*/ 230 h 230"/>
                <a:gd name="T56" fmla="*/ 19 w 238"/>
                <a:gd name="T57" fmla="*/ 189 h 230"/>
                <a:gd name="T58" fmla="*/ 19 w 238"/>
                <a:gd name="T59" fmla="*/ 41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8" h="230">
                  <a:moveTo>
                    <a:pt x="19" y="41"/>
                  </a:moveTo>
                  <a:lnTo>
                    <a:pt x="19" y="41"/>
                  </a:lnTo>
                  <a:cubicBezTo>
                    <a:pt x="19" y="20"/>
                    <a:pt x="15" y="8"/>
                    <a:pt x="0" y="1"/>
                  </a:cubicBezTo>
                  <a:lnTo>
                    <a:pt x="0" y="0"/>
                  </a:lnTo>
                  <a:lnTo>
                    <a:pt x="77" y="0"/>
                  </a:lnTo>
                  <a:lnTo>
                    <a:pt x="77" y="1"/>
                  </a:lnTo>
                  <a:cubicBezTo>
                    <a:pt x="61" y="8"/>
                    <a:pt x="58" y="20"/>
                    <a:pt x="58" y="41"/>
                  </a:cubicBezTo>
                  <a:lnTo>
                    <a:pt x="58" y="108"/>
                  </a:lnTo>
                  <a:lnTo>
                    <a:pt x="180" y="108"/>
                  </a:lnTo>
                  <a:lnTo>
                    <a:pt x="180" y="41"/>
                  </a:lnTo>
                  <a:cubicBezTo>
                    <a:pt x="180" y="20"/>
                    <a:pt x="177" y="8"/>
                    <a:pt x="161" y="1"/>
                  </a:cubicBezTo>
                  <a:lnTo>
                    <a:pt x="161" y="0"/>
                  </a:lnTo>
                  <a:lnTo>
                    <a:pt x="238" y="0"/>
                  </a:lnTo>
                  <a:lnTo>
                    <a:pt x="238" y="1"/>
                  </a:lnTo>
                  <a:cubicBezTo>
                    <a:pt x="223" y="8"/>
                    <a:pt x="220" y="20"/>
                    <a:pt x="220" y="41"/>
                  </a:cubicBezTo>
                  <a:lnTo>
                    <a:pt x="220" y="189"/>
                  </a:lnTo>
                  <a:cubicBezTo>
                    <a:pt x="220" y="210"/>
                    <a:pt x="223" y="222"/>
                    <a:pt x="238" y="230"/>
                  </a:cubicBezTo>
                  <a:lnTo>
                    <a:pt x="238" y="230"/>
                  </a:lnTo>
                  <a:lnTo>
                    <a:pt x="161" y="230"/>
                  </a:lnTo>
                  <a:lnTo>
                    <a:pt x="161" y="230"/>
                  </a:lnTo>
                  <a:cubicBezTo>
                    <a:pt x="177" y="222"/>
                    <a:pt x="180" y="210"/>
                    <a:pt x="180" y="189"/>
                  </a:cubicBezTo>
                  <a:lnTo>
                    <a:pt x="180" y="117"/>
                  </a:lnTo>
                  <a:lnTo>
                    <a:pt x="58" y="117"/>
                  </a:lnTo>
                  <a:lnTo>
                    <a:pt x="58" y="189"/>
                  </a:lnTo>
                  <a:cubicBezTo>
                    <a:pt x="58" y="210"/>
                    <a:pt x="61" y="222"/>
                    <a:pt x="77" y="230"/>
                  </a:cubicBezTo>
                  <a:lnTo>
                    <a:pt x="77" y="230"/>
                  </a:lnTo>
                  <a:lnTo>
                    <a:pt x="0" y="230"/>
                  </a:lnTo>
                  <a:lnTo>
                    <a:pt x="0" y="230"/>
                  </a:lnTo>
                  <a:cubicBezTo>
                    <a:pt x="15" y="222"/>
                    <a:pt x="19" y="210"/>
                    <a:pt x="19" y="189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27F56B02-0E3B-4024-8478-3DC098D487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16" y="2247"/>
              <a:ext cx="100" cy="143"/>
            </a:xfrm>
            <a:custGeom>
              <a:avLst/>
              <a:gdLst>
                <a:gd name="T0" fmla="*/ 33 w 165"/>
                <a:gd name="T1" fmla="*/ 50 h 237"/>
                <a:gd name="T2" fmla="*/ 33 w 165"/>
                <a:gd name="T3" fmla="*/ 50 h 237"/>
                <a:gd name="T4" fmla="*/ 85 w 165"/>
                <a:gd name="T5" fmla="*/ 96 h 237"/>
                <a:gd name="T6" fmla="*/ 165 w 165"/>
                <a:gd name="T7" fmla="*/ 169 h 237"/>
                <a:gd name="T8" fmla="*/ 83 w 165"/>
                <a:gd name="T9" fmla="*/ 237 h 237"/>
                <a:gd name="T10" fmla="*/ 25 w 165"/>
                <a:gd name="T11" fmla="*/ 225 h 237"/>
                <a:gd name="T12" fmla="*/ 4 w 165"/>
                <a:gd name="T13" fmla="*/ 237 h 237"/>
                <a:gd name="T14" fmla="*/ 0 w 165"/>
                <a:gd name="T15" fmla="*/ 163 h 237"/>
                <a:gd name="T16" fmla="*/ 0 w 165"/>
                <a:gd name="T17" fmla="*/ 163 h 237"/>
                <a:gd name="T18" fmla="*/ 83 w 165"/>
                <a:gd name="T19" fmla="*/ 229 h 237"/>
                <a:gd name="T20" fmla="*/ 133 w 165"/>
                <a:gd name="T21" fmla="*/ 183 h 237"/>
                <a:gd name="T22" fmla="*/ 70 w 165"/>
                <a:gd name="T23" fmla="*/ 133 h 237"/>
                <a:gd name="T24" fmla="*/ 2 w 165"/>
                <a:gd name="T25" fmla="*/ 65 h 237"/>
                <a:gd name="T26" fmla="*/ 77 w 165"/>
                <a:gd name="T27" fmla="*/ 0 h 237"/>
                <a:gd name="T28" fmla="*/ 132 w 165"/>
                <a:gd name="T29" fmla="*/ 11 h 237"/>
                <a:gd name="T30" fmla="*/ 151 w 165"/>
                <a:gd name="T31" fmla="*/ 0 h 237"/>
                <a:gd name="T32" fmla="*/ 152 w 165"/>
                <a:gd name="T33" fmla="*/ 66 h 237"/>
                <a:gd name="T34" fmla="*/ 152 w 165"/>
                <a:gd name="T35" fmla="*/ 66 h 237"/>
                <a:gd name="T36" fmla="*/ 77 w 165"/>
                <a:gd name="T37" fmla="*/ 7 h 237"/>
                <a:gd name="T38" fmla="*/ 33 w 165"/>
                <a:gd name="T39" fmla="*/ 5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237">
                  <a:moveTo>
                    <a:pt x="33" y="50"/>
                  </a:moveTo>
                  <a:lnTo>
                    <a:pt x="33" y="50"/>
                  </a:lnTo>
                  <a:cubicBezTo>
                    <a:pt x="33" y="79"/>
                    <a:pt x="57" y="88"/>
                    <a:pt x="85" y="96"/>
                  </a:cubicBezTo>
                  <a:cubicBezTo>
                    <a:pt x="122" y="107"/>
                    <a:pt x="165" y="117"/>
                    <a:pt x="165" y="169"/>
                  </a:cubicBezTo>
                  <a:cubicBezTo>
                    <a:pt x="165" y="215"/>
                    <a:pt x="125" y="237"/>
                    <a:pt x="83" y="237"/>
                  </a:cubicBezTo>
                  <a:cubicBezTo>
                    <a:pt x="57" y="237"/>
                    <a:pt x="38" y="225"/>
                    <a:pt x="25" y="225"/>
                  </a:cubicBezTo>
                  <a:cubicBezTo>
                    <a:pt x="16" y="225"/>
                    <a:pt x="10" y="230"/>
                    <a:pt x="4" y="237"/>
                  </a:cubicBezTo>
                  <a:lnTo>
                    <a:pt x="0" y="163"/>
                  </a:lnTo>
                  <a:lnTo>
                    <a:pt x="0" y="163"/>
                  </a:lnTo>
                  <a:cubicBezTo>
                    <a:pt x="20" y="205"/>
                    <a:pt x="50" y="229"/>
                    <a:pt x="83" y="229"/>
                  </a:cubicBezTo>
                  <a:cubicBezTo>
                    <a:pt x="111" y="229"/>
                    <a:pt x="133" y="213"/>
                    <a:pt x="133" y="183"/>
                  </a:cubicBezTo>
                  <a:cubicBezTo>
                    <a:pt x="133" y="151"/>
                    <a:pt x="102" y="142"/>
                    <a:pt x="70" y="133"/>
                  </a:cubicBezTo>
                  <a:cubicBezTo>
                    <a:pt x="37" y="123"/>
                    <a:pt x="2" y="111"/>
                    <a:pt x="2" y="65"/>
                  </a:cubicBezTo>
                  <a:cubicBezTo>
                    <a:pt x="2" y="25"/>
                    <a:pt x="35" y="0"/>
                    <a:pt x="77" y="0"/>
                  </a:cubicBezTo>
                  <a:cubicBezTo>
                    <a:pt x="103" y="0"/>
                    <a:pt x="121" y="11"/>
                    <a:pt x="132" y="11"/>
                  </a:cubicBezTo>
                  <a:cubicBezTo>
                    <a:pt x="142" y="11"/>
                    <a:pt x="147" y="4"/>
                    <a:pt x="151" y="0"/>
                  </a:cubicBezTo>
                  <a:lnTo>
                    <a:pt x="152" y="66"/>
                  </a:lnTo>
                  <a:lnTo>
                    <a:pt x="152" y="66"/>
                  </a:lnTo>
                  <a:cubicBezTo>
                    <a:pt x="135" y="33"/>
                    <a:pt x="113" y="7"/>
                    <a:pt x="77" y="7"/>
                  </a:cubicBezTo>
                  <a:cubicBezTo>
                    <a:pt x="54" y="7"/>
                    <a:pt x="33" y="21"/>
                    <a:pt x="33" y="5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BC6EE649-017F-4CCE-8610-3CDC4A7E9A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9" y="2249"/>
              <a:ext cx="137" cy="141"/>
            </a:xfrm>
            <a:custGeom>
              <a:avLst/>
              <a:gdLst>
                <a:gd name="T0" fmla="*/ 203 w 227"/>
                <a:gd name="T1" fmla="*/ 142 h 234"/>
                <a:gd name="T2" fmla="*/ 203 w 227"/>
                <a:gd name="T3" fmla="*/ 142 h 234"/>
                <a:gd name="T4" fmla="*/ 114 w 227"/>
                <a:gd name="T5" fmla="*/ 234 h 234"/>
                <a:gd name="T6" fmla="*/ 19 w 227"/>
                <a:gd name="T7" fmla="*/ 141 h 234"/>
                <a:gd name="T8" fmla="*/ 19 w 227"/>
                <a:gd name="T9" fmla="*/ 41 h 234"/>
                <a:gd name="T10" fmla="*/ 0 w 227"/>
                <a:gd name="T11" fmla="*/ 1 h 234"/>
                <a:gd name="T12" fmla="*/ 0 w 227"/>
                <a:gd name="T13" fmla="*/ 0 h 234"/>
                <a:gd name="T14" fmla="*/ 76 w 227"/>
                <a:gd name="T15" fmla="*/ 0 h 234"/>
                <a:gd name="T16" fmla="*/ 76 w 227"/>
                <a:gd name="T17" fmla="*/ 1 h 234"/>
                <a:gd name="T18" fmla="*/ 58 w 227"/>
                <a:gd name="T19" fmla="*/ 41 h 234"/>
                <a:gd name="T20" fmla="*/ 58 w 227"/>
                <a:gd name="T21" fmla="*/ 139 h 234"/>
                <a:gd name="T22" fmla="*/ 122 w 227"/>
                <a:gd name="T23" fmla="*/ 218 h 234"/>
                <a:gd name="T24" fmla="*/ 193 w 227"/>
                <a:gd name="T25" fmla="*/ 140 h 234"/>
                <a:gd name="T26" fmla="*/ 193 w 227"/>
                <a:gd name="T27" fmla="*/ 49 h 234"/>
                <a:gd name="T28" fmla="*/ 167 w 227"/>
                <a:gd name="T29" fmla="*/ 1 h 234"/>
                <a:gd name="T30" fmla="*/ 167 w 227"/>
                <a:gd name="T31" fmla="*/ 0 h 234"/>
                <a:gd name="T32" fmla="*/ 227 w 227"/>
                <a:gd name="T33" fmla="*/ 0 h 234"/>
                <a:gd name="T34" fmla="*/ 227 w 227"/>
                <a:gd name="T35" fmla="*/ 1 h 234"/>
                <a:gd name="T36" fmla="*/ 203 w 227"/>
                <a:gd name="T37" fmla="*/ 48 h 234"/>
                <a:gd name="T38" fmla="*/ 203 w 227"/>
                <a:gd name="T39" fmla="*/ 14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7" h="234">
                  <a:moveTo>
                    <a:pt x="203" y="142"/>
                  </a:moveTo>
                  <a:lnTo>
                    <a:pt x="203" y="142"/>
                  </a:lnTo>
                  <a:cubicBezTo>
                    <a:pt x="203" y="201"/>
                    <a:pt x="165" y="234"/>
                    <a:pt x="114" y="234"/>
                  </a:cubicBezTo>
                  <a:cubicBezTo>
                    <a:pt x="54" y="234"/>
                    <a:pt x="19" y="202"/>
                    <a:pt x="19" y="141"/>
                  </a:cubicBezTo>
                  <a:lnTo>
                    <a:pt x="19" y="41"/>
                  </a:lnTo>
                  <a:cubicBezTo>
                    <a:pt x="19" y="20"/>
                    <a:pt x="15" y="8"/>
                    <a:pt x="0" y="1"/>
                  </a:cubicBezTo>
                  <a:lnTo>
                    <a:pt x="0" y="0"/>
                  </a:lnTo>
                  <a:lnTo>
                    <a:pt x="76" y="0"/>
                  </a:lnTo>
                  <a:lnTo>
                    <a:pt x="76" y="1"/>
                  </a:lnTo>
                  <a:cubicBezTo>
                    <a:pt x="61" y="8"/>
                    <a:pt x="58" y="20"/>
                    <a:pt x="58" y="41"/>
                  </a:cubicBezTo>
                  <a:lnTo>
                    <a:pt x="58" y="139"/>
                  </a:lnTo>
                  <a:cubicBezTo>
                    <a:pt x="58" y="188"/>
                    <a:pt x="78" y="218"/>
                    <a:pt x="122" y="218"/>
                  </a:cubicBezTo>
                  <a:cubicBezTo>
                    <a:pt x="163" y="218"/>
                    <a:pt x="193" y="190"/>
                    <a:pt x="193" y="140"/>
                  </a:cubicBezTo>
                  <a:lnTo>
                    <a:pt x="193" y="49"/>
                  </a:lnTo>
                  <a:cubicBezTo>
                    <a:pt x="193" y="23"/>
                    <a:pt x="184" y="8"/>
                    <a:pt x="167" y="1"/>
                  </a:cubicBezTo>
                  <a:lnTo>
                    <a:pt x="167" y="0"/>
                  </a:lnTo>
                  <a:lnTo>
                    <a:pt x="227" y="0"/>
                  </a:lnTo>
                  <a:lnTo>
                    <a:pt x="227" y="1"/>
                  </a:lnTo>
                  <a:cubicBezTo>
                    <a:pt x="211" y="8"/>
                    <a:pt x="203" y="23"/>
                    <a:pt x="203" y="48"/>
                  </a:cubicBezTo>
                  <a:lnTo>
                    <a:pt x="203" y="14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FA689DC5-B534-42A6-8ECE-36C6CAF7B9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3" y="2247"/>
              <a:ext cx="123" cy="143"/>
            </a:xfrm>
            <a:custGeom>
              <a:avLst/>
              <a:gdLst>
                <a:gd name="T0" fmla="*/ 198 w 204"/>
                <a:gd name="T1" fmla="*/ 74 h 237"/>
                <a:gd name="T2" fmla="*/ 198 w 204"/>
                <a:gd name="T3" fmla="*/ 74 h 237"/>
                <a:gd name="T4" fmla="*/ 197 w 204"/>
                <a:gd name="T5" fmla="*/ 74 h 237"/>
                <a:gd name="T6" fmla="*/ 121 w 204"/>
                <a:gd name="T7" fmla="*/ 7 h 237"/>
                <a:gd name="T8" fmla="*/ 44 w 204"/>
                <a:gd name="T9" fmla="*/ 114 h 237"/>
                <a:gd name="T10" fmla="*/ 126 w 204"/>
                <a:gd name="T11" fmla="*/ 216 h 237"/>
                <a:gd name="T12" fmla="*/ 202 w 204"/>
                <a:gd name="T13" fmla="*/ 166 h 237"/>
                <a:gd name="T14" fmla="*/ 204 w 204"/>
                <a:gd name="T15" fmla="*/ 167 h 237"/>
                <a:gd name="T16" fmla="*/ 113 w 204"/>
                <a:gd name="T17" fmla="*/ 237 h 237"/>
                <a:gd name="T18" fmla="*/ 0 w 204"/>
                <a:gd name="T19" fmla="*/ 119 h 237"/>
                <a:gd name="T20" fmla="*/ 119 w 204"/>
                <a:gd name="T21" fmla="*/ 0 h 237"/>
                <a:gd name="T22" fmla="*/ 174 w 204"/>
                <a:gd name="T23" fmla="*/ 11 h 237"/>
                <a:gd name="T24" fmla="*/ 196 w 204"/>
                <a:gd name="T25" fmla="*/ 0 h 237"/>
                <a:gd name="T26" fmla="*/ 198 w 204"/>
                <a:gd name="T27" fmla="*/ 7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237">
                  <a:moveTo>
                    <a:pt x="198" y="74"/>
                  </a:moveTo>
                  <a:lnTo>
                    <a:pt x="198" y="74"/>
                  </a:lnTo>
                  <a:lnTo>
                    <a:pt x="197" y="74"/>
                  </a:lnTo>
                  <a:cubicBezTo>
                    <a:pt x="183" y="35"/>
                    <a:pt x="156" y="7"/>
                    <a:pt x="121" y="7"/>
                  </a:cubicBezTo>
                  <a:cubicBezTo>
                    <a:pt x="72" y="7"/>
                    <a:pt x="44" y="54"/>
                    <a:pt x="44" y="114"/>
                  </a:cubicBezTo>
                  <a:cubicBezTo>
                    <a:pt x="44" y="179"/>
                    <a:pt x="81" y="216"/>
                    <a:pt x="126" y="216"/>
                  </a:cubicBezTo>
                  <a:cubicBezTo>
                    <a:pt x="160" y="216"/>
                    <a:pt x="186" y="203"/>
                    <a:pt x="202" y="166"/>
                  </a:cubicBezTo>
                  <a:lnTo>
                    <a:pt x="204" y="167"/>
                  </a:lnTo>
                  <a:cubicBezTo>
                    <a:pt x="195" y="210"/>
                    <a:pt x="162" y="237"/>
                    <a:pt x="113" y="237"/>
                  </a:cubicBezTo>
                  <a:cubicBezTo>
                    <a:pt x="48" y="237"/>
                    <a:pt x="0" y="189"/>
                    <a:pt x="0" y="119"/>
                  </a:cubicBezTo>
                  <a:cubicBezTo>
                    <a:pt x="0" y="50"/>
                    <a:pt x="53" y="0"/>
                    <a:pt x="119" y="0"/>
                  </a:cubicBezTo>
                  <a:cubicBezTo>
                    <a:pt x="147" y="0"/>
                    <a:pt x="164" y="11"/>
                    <a:pt x="174" y="11"/>
                  </a:cubicBezTo>
                  <a:cubicBezTo>
                    <a:pt x="185" y="11"/>
                    <a:pt x="190" y="5"/>
                    <a:pt x="196" y="0"/>
                  </a:cubicBezTo>
                  <a:lnTo>
                    <a:pt x="198" y="7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F234C457-5344-41BE-8F69-E8A07947EC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2247"/>
              <a:ext cx="124" cy="143"/>
            </a:xfrm>
            <a:custGeom>
              <a:avLst/>
              <a:gdLst>
                <a:gd name="T0" fmla="*/ 199 w 204"/>
                <a:gd name="T1" fmla="*/ 74 h 237"/>
                <a:gd name="T2" fmla="*/ 199 w 204"/>
                <a:gd name="T3" fmla="*/ 74 h 237"/>
                <a:gd name="T4" fmla="*/ 198 w 204"/>
                <a:gd name="T5" fmla="*/ 74 h 237"/>
                <a:gd name="T6" fmla="*/ 122 w 204"/>
                <a:gd name="T7" fmla="*/ 7 h 237"/>
                <a:gd name="T8" fmla="*/ 44 w 204"/>
                <a:gd name="T9" fmla="*/ 114 h 237"/>
                <a:gd name="T10" fmla="*/ 126 w 204"/>
                <a:gd name="T11" fmla="*/ 216 h 237"/>
                <a:gd name="T12" fmla="*/ 203 w 204"/>
                <a:gd name="T13" fmla="*/ 166 h 237"/>
                <a:gd name="T14" fmla="*/ 204 w 204"/>
                <a:gd name="T15" fmla="*/ 167 h 237"/>
                <a:gd name="T16" fmla="*/ 113 w 204"/>
                <a:gd name="T17" fmla="*/ 237 h 237"/>
                <a:gd name="T18" fmla="*/ 0 w 204"/>
                <a:gd name="T19" fmla="*/ 119 h 237"/>
                <a:gd name="T20" fmla="*/ 120 w 204"/>
                <a:gd name="T21" fmla="*/ 0 h 237"/>
                <a:gd name="T22" fmla="*/ 174 w 204"/>
                <a:gd name="T23" fmla="*/ 11 h 237"/>
                <a:gd name="T24" fmla="*/ 196 w 204"/>
                <a:gd name="T25" fmla="*/ 0 h 237"/>
                <a:gd name="T26" fmla="*/ 199 w 204"/>
                <a:gd name="T27" fmla="*/ 7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237">
                  <a:moveTo>
                    <a:pt x="199" y="74"/>
                  </a:moveTo>
                  <a:lnTo>
                    <a:pt x="199" y="74"/>
                  </a:lnTo>
                  <a:lnTo>
                    <a:pt x="198" y="74"/>
                  </a:lnTo>
                  <a:cubicBezTo>
                    <a:pt x="184" y="35"/>
                    <a:pt x="157" y="7"/>
                    <a:pt x="122" y="7"/>
                  </a:cubicBezTo>
                  <a:cubicBezTo>
                    <a:pt x="72" y="7"/>
                    <a:pt x="44" y="54"/>
                    <a:pt x="44" y="114"/>
                  </a:cubicBezTo>
                  <a:cubicBezTo>
                    <a:pt x="44" y="179"/>
                    <a:pt x="82" y="216"/>
                    <a:pt x="126" y="216"/>
                  </a:cubicBezTo>
                  <a:cubicBezTo>
                    <a:pt x="161" y="216"/>
                    <a:pt x="187" y="203"/>
                    <a:pt x="203" y="166"/>
                  </a:cubicBezTo>
                  <a:lnTo>
                    <a:pt x="204" y="167"/>
                  </a:lnTo>
                  <a:cubicBezTo>
                    <a:pt x="196" y="210"/>
                    <a:pt x="162" y="237"/>
                    <a:pt x="113" y="237"/>
                  </a:cubicBezTo>
                  <a:cubicBezTo>
                    <a:pt x="49" y="237"/>
                    <a:pt x="0" y="189"/>
                    <a:pt x="0" y="119"/>
                  </a:cubicBezTo>
                  <a:cubicBezTo>
                    <a:pt x="0" y="50"/>
                    <a:pt x="54" y="0"/>
                    <a:pt x="120" y="0"/>
                  </a:cubicBezTo>
                  <a:cubicBezTo>
                    <a:pt x="147" y="0"/>
                    <a:pt x="164" y="11"/>
                    <a:pt x="174" y="11"/>
                  </a:cubicBezTo>
                  <a:cubicBezTo>
                    <a:pt x="185" y="11"/>
                    <a:pt x="191" y="5"/>
                    <a:pt x="196" y="0"/>
                  </a:cubicBezTo>
                  <a:lnTo>
                    <a:pt x="199" y="7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30BED8B2-CE83-430B-B8D9-775621DD20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9" y="2247"/>
              <a:ext cx="116" cy="141"/>
            </a:xfrm>
            <a:custGeom>
              <a:avLst/>
              <a:gdLst>
                <a:gd name="T0" fmla="*/ 153 w 191"/>
                <a:gd name="T1" fmla="*/ 3 h 233"/>
                <a:gd name="T2" fmla="*/ 153 w 191"/>
                <a:gd name="T3" fmla="*/ 3 h 233"/>
                <a:gd name="T4" fmla="*/ 171 w 191"/>
                <a:gd name="T5" fmla="*/ 0 h 233"/>
                <a:gd name="T6" fmla="*/ 182 w 191"/>
                <a:gd name="T7" fmla="*/ 60 h 233"/>
                <a:gd name="T8" fmla="*/ 182 w 191"/>
                <a:gd name="T9" fmla="*/ 60 h 233"/>
                <a:gd name="T10" fmla="*/ 107 w 191"/>
                <a:gd name="T11" fmla="*/ 12 h 233"/>
                <a:gd name="T12" fmla="*/ 58 w 191"/>
                <a:gd name="T13" fmla="*/ 12 h 233"/>
                <a:gd name="T14" fmla="*/ 58 w 191"/>
                <a:gd name="T15" fmla="*/ 112 h 233"/>
                <a:gd name="T16" fmla="*/ 99 w 191"/>
                <a:gd name="T17" fmla="*/ 112 h 233"/>
                <a:gd name="T18" fmla="*/ 146 w 191"/>
                <a:gd name="T19" fmla="*/ 75 h 233"/>
                <a:gd name="T20" fmla="*/ 146 w 191"/>
                <a:gd name="T21" fmla="*/ 75 h 233"/>
                <a:gd name="T22" fmla="*/ 146 w 191"/>
                <a:gd name="T23" fmla="*/ 153 h 233"/>
                <a:gd name="T24" fmla="*/ 146 w 191"/>
                <a:gd name="T25" fmla="*/ 153 h 233"/>
                <a:gd name="T26" fmla="*/ 99 w 191"/>
                <a:gd name="T27" fmla="*/ 120 h 233"/>
                <a:gd name="T28" fmla="*/ 58 w 191"/>
                <a:gd name="T29" fmla="*/ 120 h 233"/>
                <a:gd name="T30" fmla="*/ 58 w 191"/>
                <a:gd name="T31" fmla="*/ 225 h 233"/>
                <a:gd name="T32" fmla="*/ 114 w 191"/>
                <a:gd name="T33" fmla="*/ 225 h 233"/>
                <a:gd name="T34" fmla="*/ 191 w 191"/>
                <a:gd name="T35" fmla="*/ 171 h 233"/>
                <a:gd name="T36" fmla="*/ 191 w 191"/>
                <a:gd name="T37" fmla="*/ 171 h 233"/>
                <a:gd name="T38" fmla="*/ 181 w 191"/>
                <a:gd name="T39" fmla="*/ 233 h 233"/>
                <a:gd name="T40" fmla="*/ 0 w 191"/>
                <a:gd name="T41" fmla="*/ 233 h 233"/>
                <a:gd name="T42" fmla="*/ 0 w 191"/>
                <a:gd name="T43" fmla="*/ 233 h 233"/>
                <a:gd name="T44" fmla="*/ 18 w 191"/>
                <a:gd name="T45" fmla="*/ 192 h 233"/>
                <a:gd name="T46" fmla="*/ 18 w 191"/>
                <a:gd name="T47" fmla="*/ 44 h 233"/>
                <a:gd name="T48" fmla="*/ 0 w 191"/>
                <a:gd name="T49" fmla="*/ 4 h 233"/>
                <a:gd name="T50" fmla="*/ 0 w 191"/>
                <a:gd name="T51" fmla="*/ 3 h 233"/>
                <a:gd name="T52" fmla="*/ 153 w 191"/>
                <a:gd name="T53" fmla="*/ 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1" h="233">
                  <a:moveTo>
                    <a:pt x="153" y="3"/>
                  </a:moveTo>
                  <a:lnTo>
                    <a:pt x="153" y="3"/>
                  </a:lnTo>
                  <a:cubicBezTo>
                    <a:pt x="160" y="3"/>
                    <a:pt x="167" y="3"/>
                    <a:pt x="171" y="0"/>
                  </a:cubicBezTo>
                  <a:lnTo>
                    <a:pt x="182" y="60"/>
                  </a:lnTo>
                  <a:lnTo>
                    <a:pt x="182" y="60"/>
                  </a:lnTo>
                  <a:cubicBezTo>
                    <a:pt x="164" y="28"/>
                    <a:pt x="146" y="12"/>
                    <a:pt x="107" y="12"/>
                  </a:cubicBezTo>
                  <a:lnTo>
                    <a:pt x="58" y="12"/>
                  </a:lnTo>
                  <a:lnTo>
                    <a:pt x="58" y="112"/>
                  </a:lnTo>
                  <a:lnTo>
                    <a:pt x="99" y="112"/>
                  </a:lnTo>
                  <a:cubicBezTo>
                    <a:pt x="126" y="112"/>
                    <a:pt x="135" y="105"/>
                    <a:pt x="146" y="75"/>
                  </a:cubicBezTo>
                  <a:lnTo>
                    <a:pt x="146" y="75"/>
                  </a:lnTo>
                  <a:lnTo>
                    <a:pt x="146" y="153"/>
                  </a:lnTo>
                  <a:lnTo>
                    <a:pt x="146" y="153"/>
                  </a:lnTo>
                  <a:cubicBezTo>
                    <a:pt x="135" y="123"/>
                    <a:pt x="126" y="120"/>
                    <a:pt x="99" y="120"/>
                  </a:cubicBezTo>
                  <a:lnTo>
                    <a:pt x="58" y="120"/>
                  </a:lnTo>
                  <a:lnTo>
                    <a:pt x="58" y="225"/>
                  </a:lnTo>
                  <a:lnTo>
                    <a:pt x="114" y="225"/>
                  </a:lnTo>
                  <a:cubicBezTo>
                    <a:pt x="153" y="225"/>
                    <a:pt x="173" y="205"/>
                    <a:pt x="191" y="171"/>
                  </a:cubicBezTo>
                  <a:lnTo>
                    <a:pt x="191" y="171"/>
                  </a:lnTo>
                  <a:lnTo>
                    <a:pt x="181" y="233"/>
                  </a:lnTo>
                  <a:lnTo>
                    <a:pt x="0" y="233"/>
                  </a:lnTo>
                  <a:lnTo>
                    <a:pt x="0" y="233"/>
                  </a:lnTo>
                  <a:cubicBezTo>
                    <a:pt x="15" y="225"/>
                    <a:pt x="18" y="214"/>
                    <a:pt x="18" y="192"/>
                  </a:cubicBezTo>
                  <a:lnTo>
                    <a:pt x="18" y="44"/>
                  </a:lnTo>
                  <a:cubicBezTo>
                    <a:pt x="18" y="23"/>
                    <a:pt x="15" y="11"/>
                    <a:pt x="0" y="4"/>
                  </a:cubicBezTo>
                  <a:lnTo>
                    <a:pt x="0" y="3"/>
                  </a:lnTo>
                  <a:lnTo>
                    <a:pt x="153" y="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C675D716-E7FB-492E-B836-33ECE549E0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3" y="2247"/>
              <a:ext cx="101" cy="143"/>
            </a:xfrm>
            <a:custGeom>
              <a:avLst/>
              <a:gdLst>
                <a:gd name="T0" fmla="*/ 34 w 166"/>
                <a:gd name="T1" fmla="*/ 50 h 237"/>
                <a:gd name="T2" fmla="*/ 34 w 166"/>
                <a:gd name="T3" fmla="*/ 50 h 237"/>
                <a:gd name="T4" fmla="*/ 86 w 166"/>
                <a:gd name="T5" fmla="*/ 96 h 237"/>
                <a:gd name="T6" fmla="*/ 166 w 166"/>
                <a:gd name="T7" fmla="*/ 169 h 237"/>
                <a:gd name="T8" fmla="*/ 84 w 166"/>
                <a:gd name="T9" fmla="*/ 237 h 237"/>
                <a:gd name="T10" fmla="*/ 26 w 166"/>
                <a:gd name="T11" fmla="*/ 225 h 237"/>
                <a:gd name="T12" fmla="*/ 5 w 166"/>
                <a:gd name="T13" fmla="*/ 237 h 237"/>
                <a:gd name="T14" fmla="*/ 0 w 166"/>
                <a:gd name="T15" fmla="*/ 163 h 237"/>
                <a:gd name="T16" fmla="*/ 1 w 166"/>
                <a:gd name="T17" fmla="*/ 163 h 237"/>
                <a:gd name="T18" fmla="*/ 84 w 166"/>
                <a:gd name="T19" fmla="*/ 229 h 237"/>
                <a:gd name="T20" fmla="*/ 134 w 166"/>
                <a:gd name="T21" fmla="*/ 183 h 237"/>
                <a:gd name="T22" fmla="*/ 71 w 166"/>
                <a:gd name="T23" fmla="*/ 133 h 237"/>
                <a:gd name="T24" fmla="*/ 3 w 166"/>
                <a:gd name="T25" fmla="*/ 65 h 237"/>
                <a:gd name="T26" fmla="*/ 78 w 166"/>
                <a:gd name="T27" fmla="*/ 0 h 237"/>
                <a:gd name="T28" fmla="*/ 133 w 166"/>
                <a:gd name="T29" fmla="*/ 11 h 237"/>
                <a:gd name="T30" fmla="*/ 152 w 166"/>
                <a:gd name="T31" fmla="*/ 0 h 237"/>
                <a:gd name="T32" fmla="*/ 153 w 166"/>
                <a:gd name="T33" fmla="*/ 66 h 237"/>
                <a:gd name="T34" fmla="*/ 153 w 166"/>
                <a:gd name="T35" fmla="*/ 66 h 237"/>
                <a:gd name="T36" fmla="*/ 78 w 166"/>
                <a:gd name="T37" fmla="*/ 7 h 237"/>
                <a:gd name="T38" fmla="*/ 34 w 166"/>
                <a:gd name="T39" fmla="*/ 5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" h="237">
                  <a:moveTo>
                    <a:pt x="34" y="50"/>
                  </a:moveTo>
                  <a:lnTo>
                    <a:pt x="34" y="50"/>
                  </a:lnTo>
                  <a:cubicBezTo>
                    <a:pt x="34" y="79"/>
                    <a:pt x="58" y="88"/>
                    <a:pt x="86" y="96"/>
                  </a:cubicBezTo>
                  <a:cubicBezTo>
                    <a:pt x="123" y="107"/>
                    <a:pt x="166" y="117"/>
                    <a:pt x="166" y="169"/>
                  </a:cubicBezTo>
                  <a:cubicBezTo>
                    <a:pt x="166" y="215"/>
                    <a:pt x="126" y="237"/>
                    <a:pt x="84" y="237"/>
                  </a:cubicBezTo>
                  <a:cubicBezTo>
                    <a:pt x="58" y="237"/>
                    <a:pt x="39" y="225"/>
                    <a:pt x="26" y="225"/>
                  </a:cubicBezTo>
                  <a:cubicBezTo>
                    <a:pt x="17" y="225"/>
                    <a:pt x="11" y="230"/>
                    <a:pt x="5" y="237"/>
                  </a:cubicBezTo>
                  <a:lnTo>
                    <a:pt x="0" y="163"/>
                  </a:lnTo>
                  <a:lnTo>
                    <a:pt x="1" y="163"/>
                  </a:lnTo>
                  <a:cubicBezTo>
                    <a:pt x="20" y="205"/>
                    <a:pt x="51" y="229"/>
                    <a:pt x="84" y="229"/>
                  </a:cubicBezTo>
                  <a:cubicBezTo>
                    <a:pt x="112" y="229"/>
                    <a:pt x="134" y="213"/>
                    <a:pt x="134" y="183"/>
                  </a:cubicBezTo>
                  <a:cubicBezTo>
                    <a:pt x="134" y="151"/>
                    <a:pt x="103" y="142"/>
                    <a:pt x="71" y="133"/>
                  </a:cubicBezTo>
                  <a:cubicBezTo>
                    <a:pt x="37" y="123"/>
                    <a:pt x="3" y="111"/>
                    <a:pt x="3" y="65"/>
                  </a:cubicBezTo>
                  <a:cubicBezTo>
                    <a:pt x="3" y="25"/>
                    <a:pt x="36" y="0"/>
                    <a:pt x="78" y="0"/>
                  </a:cubicBezTo>
                  <a:cubicBezTo>
                    <a:pt x="104" y="0"/>
                    <a:pt x="121" y="11"/>
                    <a:pt x="133" y="11"/>
                  </a:cubicBezTo>
                  <a:cubicBezTo>
                    <a:pt x="142" y="11"/>
                    <a:pt x="147" y="4"/>
                    <a:pt x="152" y="0"/>
                  </a:cubicBezTo>
                  <a:lnTo>
                    <a:pt x="153" y="66"/>
                  </a:lnTo>
                  <a:lnTo>
                    <a:pt x="153" y="66"/>
                  </a:lnTo>
                  <a:cubicBezTo>
                    <a:pt x="136" y="33"/>
                    <a:pt x="113" y="7"/>
                    <a:pt x="78" y="7"/>
                  </a:cubicBezTo>
                  <a:cubicBezTo>
                    <a:pt x="55" y="7"/>
                    <a:pt x="34" y="21"/>
                    <a:pt x="34" y="5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5ED4004B-D7F8-4BB6-B075-CB0F2AD811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3" y="2247"/>
              <a:ext cx="100" cy="143"/>
            </a:xfrm>
            <a:custGeom>
              <a:avLst/>
              <a:gdLst>
                <a:gd name="T0" fmla="*/ 33 w 165"/>
                <a:gd name="T1" fmla="*/ 50 h 237"/>
                <a:gd name="T2" fmla="*/ 33 w 165"/>
                <a:gd name="T3" fmla="*/ 50 h 237"/>
                <a:gd name="T4" fmla="*/ 86 w 165"/>
                <a:gd name="T5" fmla="*/ 96 h 237"/>
                <a:gd name="T6" fmla="*/ 165 w 165"/>
                <a:gd name="T7" fmla="*/ 169 h 237"/>
                <a:gd name="T8" fmla="*/ 83 w 165"/>
                <a:gd name="T9" fmla="*/ 237 h 237"/>
                <a:gd name="T10" fmla="*/ 25 w 165"/>
                <a:gd name="T11" fmla="*/ 225 h 237"/>
                <a:gd name="T12" fmla="*/ 4 w 165"/>
                <a:gd name="T13" fmla="*/ 237 h 237"/>
                <a:gd name="T14" fmla="*/ 0 w 165"/>
                <a:gd name="T15" fmla="*/ 163 h 237"/>
                <a:gd name="T16" fmla="*/ 0 w 165"/>
                <a:gd name="T17" fmla="*/ 163 h 237"/>
                <a:gd name="T18" fmla="*/ 83 w 165"/>
                <a:gd name="T19" fmla="*/ 229 h 237"/>
                <a:gd name="T20" fmla="*/ 133 w 165"/>
                <a:gd name="T21" fmla="*/ 183 h 237"/>
                <a:gd name="T22" fmla="*/ 70 w 165"/>
                <a:gd name="T23" fmla="*/ 133 h 237"/>
                <a:gd name="T24" fmla="*/ 2 w 165"/>
                <a:gd name="T25" fmla="*/ 65 h 237"/>
                <a:gd name="T26" fmla="*/ 78 w 165"/>
                <a:gd name="T27" fmla="*/ 0 h 237"/>
                <a:gd name="T28" fmla="*/ 132 w 165"/>
                <a:gd name="T29" fmla="*/ 11 h 237"/>
                <a:gd name="T30" fmla="*/ 151 w 165"/>
                <a:gd name="T31" fmla="*/ 0 h 237"/>
                <a:gd name="T32" fmla="*/ 153 w 165"/>
                <a:gd name="T33" fmla="*/ 66 h 237"/>
                <a:gd name="T34" fmla="*/ 152 w 165"/>
                <a:gd name="T35" fmla="*/ 66 h 237"/>
                <a:gd name="T36" fmla="*/ 78 w 165"/>
                <a:gd name="T37" fmla="*/ 7 h 237"/>
                <a:gd name="T38" fmla="*/ 33 w 165"/>
                <a:gd name="T39" fmla="*/ 5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237">
                  <a:moveTo>
                    <a:pt x="33" y="50"/>
                  </a:moveTo>
                  <a:lnTo>
                    <a:pt x="33" y="50"/>
                  </a:lnTo>
                  <a:cubicBezTo>
                    <a:pt x="33" y="79"/>
                    <a:pt x="58" y="88"/>
                    <a:pt x="86" y="96"/>
                  </a:cubicBezTo>
                  <a:cubicBezTo>
                    <a:pt x="122" y="107"/>
                    <a:pt x="165" y="117"/>
                    <a:pt x="165" y="169"/>
                  </a:cubicBezTo>
                  <a:cubicBezTo>
                    <a:pt x="165" y="215"/>
                    <a:pt x="125" y="237"/>
                    <a:pt x="83" y="237"/>
                  </a:cubicBezTo>
                  <a:cubicBezTo>
                    <a:pt x="57" y="237"/>
                    <a:pt x="38" y="225"/>
                    <a:pt x="25" y="225"/>
                  </a:cubicBezTo>
                  <a:cubicBezTo>
                    <a:pt x="16" y="225"/>
                    <a:pt x="11" y="230"/>
                    <a:pt x="4" y="237"/>
                  </a:cubicBezTo>
                  <a:lnTo>
                    <a:pt x="0" y="163"/>
                  </a:lnTo>
                  <a:lnTo>
                    <a:pt x="0" y="163"/>
                  </a:lnTo>
                  <a:cubicBezTo>
                    <a:pt x="20" y="205"/>
                    <a:pt x="50" y="229"/>
                    <a:pt x="83" y="229"/>
                  </a:cubicBezTo>
                  <a:cubicBezTo>
                    <a:pt x="111" y="229"/>
                    <a:pt x="133" y="213"/>
                    <a:pt x="133" y="183"/>
                  </a:cubicBezTo>
                  <a:cubicBezTo>
                    <a:pt x="133" y="151"/>
                    <a:pt x="102" y="142"/>
                    <a:pt x="70" y="133"/>
                  </a:cubicBezTo>
                  <a:cubicBezTo>
                    <a:pt x="37" y="123"/>
                    <a:pt x="2" y="111"/>
                    <a:pt x="2" y="65"/>
                  </a:cubicBezTo>
                  <a:cubicBezTo>
                    <a:pt x="2" y="25"/>
                    <a:pt x="36" y="0"/>
                    <a:pt x="78" y="0"/>
                  </a:cubicBezTo>
                  <a:cubicBezTo>
                    <a:pt x="104" y="0"/>
                    <a:pt x="121" y="11"/>
                    <a:pt x="132" y="11"/>
                  </a:cubicBezTo>
                  <a:cubicBezTo>
                    <a:pt x="142" y="11"/>
                    <a:pt x="147" y="4"/>
                    <a:pt x="151" y="0"/>
                  </a:cubicBezTo>
                  <a:lnTo>
                    <a:pt x="153" y="66"/>
                  </a:lnTo>
                  <a:lnTo>
                    <a:pt x="152" y="66"/>
                  </a:lnTo>
                  <a:cubicBezTo>
                    <a:pt x="136" y="33"/>
                    <a:pt x="113" y="7"/>
                    <a:pt x="78" y="7"/>
                  </a:cubicBezTo>
                  <a:cubicBezTo>
                    <a:pt x="54" y="7"/>
                    <a:pt x="33" y="21"/>
                    <a:pt x="33" y="5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D678E03D-BF3F-41FC-A6F3-E00A22E78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" y="2249"/>
              <a:ext cx="47" cy="139"/>
            </a:xfrm>
            <a:custGeom>
              <a:avLst/>
              <a:gdLst>
                <a:gd name="T0" fmla="*/ 77 w 77"/>
                <a:gd name="T1" fmla="*/ 230 h 230"/>
                <a:gd name="T2" fmla="*/ 77 w 77"/>
                <a:gd name="T3" fmla="*/ 230 h 230"/>
                <a:gd name="T4" fmla="*/ 77 w 77"/>
                <a:gd name="T5" fmla="*/ 230 h 230"/>
                <a:gd name="T6" fmla="*/ 0 w 77"/>
                <a:gd name="T7" fmla="*/ 230 h 230"/>
                <a:gd name="T8" fmla="*/ 0 w 77"/>
                <a:gd name="T9" fmla="*/ 230 h 230"/>
                <a:gd name="T10" fmla="*/ 18 w 77"/>
                <a:gd name="T11" fmla="*/ 189 h 230"/>
                <a:gd name="T12" fmla="*/ 18 w 77"/>
                <a:gd name="T13" fmla="*/ 41 h 230"/>
                <a:gd name="T14" fmla="*/ 0 w 77"/>
                <a:gd name="T15" fmla="*/ 1 h 230"/>
                <a:gd name="T16" fmla="*/ 0 w 77"/>
                <a:gd name="T17" fmla="*/ 0 h 230"/>
                <a:gd name="T18" fmla="*/ 77 w 77"/>
                <a:gd name="T19" fmla="*/ 0 h 230"/>
                <a:gd name="T20" fmla="*/ 77 w 77"/>
                <a:gd name="T21" fmla="*/ 1 h 230"/>
                <a:gd name="T22" fmla="*/ 58 w 77"/>
                <a:gd name="T23" fmla="*/ 41 h 230"/>
                <a:gd name="T24" fmla="*/ 58 w 77"/>
                <a:gd name="T25" fmla="*/ 189 h 230"/>
                <a:gd name="T26" fmla="*/ 77 w 77"/>
                <a:gd name="T27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230">
                  <a:moveTo>
                    <a:pt x="77" y="230"/>
                  </a:moveTo>
                  <a:lnTo>
                    <a:pt x="77" y="230"/>
                  </a:lnTo>
                  <a:lnTo>
                    <a:pt x="77" y="230"/>
                  </a:lnTo>
                  <a:lnTo>
                    <a:pt x="0" y="230"/>
                  </a:lnTo>
                  <a:lnTo>
                    <a:pt x="0" y="230"/>
                  </a:lnTo>
                  <a:cubicBezTo>
                    <a:pt x="15" y="222"/>
                    <a:pt x="18" y="211"/>
                    <a:pt x="18" y="189"/>
                  </a:cubicBezTo>
                  <a:lnTo>
                    <a:pt x="18" y="41"/>
                  </a:lnTo>
                  <a:cubicBezTo>
                    <a:pt x="18" y="20"/>
                    <a:pt x="15" y="8"/>
                    <a:pt x="0" y="1"/>
                  </a:cubicBezTo>
                  <a:lnTo>
                    <a:pt x="0" y="0"/>
                  </a:lnTo>
                  <a:lnTo>
                    <a:pt x="77" y="0"/>
                  </a:lnTo>
                  <a:lnTo>
                    <a:pt x="77" y="1"/>
                  </a:lnTo>
                  <a:cubicBezTo>
                    <a:pt x="61" y="8"/>
                    <a:pt x="58" y="20"/>
                    <a:pt x="58" y="41"/>
                  </a:cubicBezTo>
                  <a:lnTo>
                    <a:pt x="58" y="189"/>
                  </a:lnTo>
                  <a:cubicBezTo>
                    <a:pt x="58" y="211"/>
                    <a:pt x="61" y="222"/>
                    <a:pt x="77" y="23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190B72F3-66C1-4253-A082-B63632F9A4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6" y="2247"/>
              <a:ext cx="139" cy="143"/>
            </a:xfrm>
            <a:custGeom>
              <a:avLst/>
              <a:gdLst>
                <a:gd name="T0" fmla="*/ 114 w 229"/>
                <a:gd name="T1" fmla="*/ 237 h 237"/>
                <a:gd name="T2" fmla="*/ 114 w 229"/>
                <a:gd name="T3" fmla="*/ 237 h 237"/>
                <a:gd name="T4" fmla="*/ 0 w 229"/>
                <a:gd name="T5" fmla="*/ 118 h 237"/>
                <a:gd name="T6" fmla="*/ 114 w 229"/>
                <a:gd name="T7" fmla="*/ 0 h 237"/>
                <a:gd name="T8" fmla="*/ 229 w 229"/>
                <a:gd name="T9" fmla="*/ 118 h 237"/>
                <a:gd name="T10" fmla="*/ 114 w 229"/>
                <a:gd name="T11" fmla="*/ 237 h 237"/>
                <a:gd name="T12" fmla="*/ 114 w 229"/>
                <a:gd name="T13" fmla="*/ 7 h 237"/>
                <a:gd name="T14" fmla="*/ 114 w 229"/>
                <a:gd name="T15" fmla="*/ 7 h 237"/>
                <a:gd name="T16" fmla="*/ 44 w 229"/>
                <a:gd name="T17" fmla="*/ 118 h 237"/>
                <a:gd name="T18" fmla="*/ 114 w 229"/>
                <a:gd name="T19" fmla="*/ 229 h 237"/>
                <a:gd name="T20" fmla="*/ 184 w 229"/>
                <a:gd name="T21" fmla="*/ 118 h 237"/>
                <a:gd name="T22" fmla="*/ 114 w 229"/>
                <a:gd name="T23" fmla="*/ 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237">
                  <a:moveTo>
                    <a:pt x="114" y="237"/>
                  </a:moveTo>
                  <a:lnTo>
                    <a:pt x="114" y="237"/>
                  </a:lnTo>
                  <a:cubicBezTo>
                    <a:pt x="51" y="237"/>
                    <a:pt x="0" y="187"/>
                    <a:pt x="0" y="118"/>
                  </a:cubicBezTo>
                  <a:cubicBezTo>
                    <a:pt x="0" y="49"/>
                    <a:pt x="51" y="0"/>
                    <a:pt x="114" y="0"/>
                  </a:cubicBezTo>
                  <a:cubicBezTo>
                    <a:pt x="177" y="0"/>
                    <a:pt x="229" y="49"/>
                    <a:pt x="229" y="118"/>
                  </a:cubicBezTo>
                  <a:cubicBezTo>
                    <a:pt x="229" y="187"/>
                    <a:pt x="177" y="237"/>
                    <a:pt x="114" y="237"/>
                  </a:cubicBezTo>
                  <a:close/>
                  <a:moveTo>
                    <a:pt x="114" y="7"/>
                  </a:moveTo>
                  <a:lnTo>
                    <a:pt x="114" y="7"/>
                  </a:lnTo>
                  <a:cubicBezTo>
                    <a:pt x="67" y="7"/>
                    <a:pt x="44" y="52"/>
                    <a:pt x="44" y="118"/>
                  </a:cubicBezTo>
                  <a:cubicBezTo>
                    <a:pt x="44" y="184"/>
                    <a:pt x="67" y="229"/>
                    <a:pt x="114" y="229"/>
                  </a:cubicBezTo>
                  <a:cubicBezTo>
                    <a:pt x="162" y="229"/>
                    <a:pt x="184" y="184"/>
                    <a:pt x="184" y="118"/>
                  </a:cubicBezTo>
                  <a:cubicBezTo>
                    <a:pt x="184" y="52"/>
                    <a:pt x="162" y="7"/>
                    <a:pt x="114" y="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5C1EEFE8-639C-446B-8EDA-D2B4ADAA1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3" y="2249"/>
              <a:ext cx="139" cy="141"/>
            </a:xfrm>
            <a:custGeom>
              <a:avLst/>
              <a:gdLst>
                <a:gd name="T0" fmla="*/ 204 w 229"/>
                <a:gd name="T1" fmla="*/ 48 h 233"/>
                <a:gd name="T2" fmla="*/ 204 w 229"/>
                <a:gd name="T3" fmla="*/ 48 h 233"/>
                <a:gd name="T4" fmla="*/ 204 w 229"/>
                <a:gd name="T5" fmla="*/ 233 h 233"/>
                <a:gd name="T6" fmla="*/ 199 w 229"/>
                <a:gd name="T7" fmla="*/ 233 h 233"/>
                <a:gd name="T8" fmla="*/ 35 w 229"/>
                <a:gd name="T9" fmla="*/ 25 h 233"/>
                <a:gd name="T10" fmla="*/ 35 w 229"/>
                <a:gd name="T11" fmla="*/ 182 h 233"/>
                <a:gd name="T12" fmla="*/ 60 w 229"/>
                <a:gd name="T13" fmla="*/ 230 h 233"/>
                <a:gd name="T14" fmla="*/ 60 w 229"/>
                <a:gd name="T15" fmla="*/ 230 h 233"/>
                <a:gd name="T16" fmla="*/ 0 w 229"/>
                <a:gd name="T17" fmla="*/ 230 h 233"/>
                <a:gd name="T18" fmla="*/ 0 w 229"/>
                <a:gd name="T19" fmla="*/ 230 h 233"/>
                <a:gd name="T20" fmla="*/ 25 w 229"/>
                <a:gd name="T21" fmla="*/ 183 h 233"/>
                <a:gd name="T22" fmla="*/ 25 w 229"/>
                <a:gd name="T23" fmla="*/ 41 h 233"/>
                <a:gd name="T24" fmla="*/ 6 w 229"/>
                <a:gd name="T25" fmla="*/ 1 h 233"/>
                <a:gd name="T26" fmla="*/ 6 w 229"/>
                <a:gd name="T27" fmla="*/ 0 h 233"/>
                <a:gd name="T28" fmla="*/ 66 w 229"/>
                <a:gd name="T29" fmla="*/ 0 h 233"/>
                <a:gd name="T30" fmla="*/ 195 w 229"/>
                <a:gd name="T31" fmla="*/ 164 h 233"/>
                <a:gd name="T32" fmla="*/ 195 w 229"/>
                <a:gd name="T33" fmla="*/ 49 h 233"/>
                <a:gd name="T34" fmla="*/ 169 w 229"/>
                <a:gd name="T35" fmla="*/ 1 h 233"/>
                <a:gd name="T36" fmla="*/ 169 w 229"/>
                <a:gd name="T37" fmla="*/ 0 h 233"/>
                <a:gd name="T38" fmla="*/ 229 w 229"/>
                <a:gd name="T39" fmla="*/ 0 h 233"/>
                <a:gd name="T40" fmla="*/ 229 w 229"/>
                <a:gd name="T41" fmla="*/ 1 h 233"/>
                <a:gd name="T42" fmla="*/ 204 w 229"/>
                <a:gd name="T43" fmla="*/ 4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9" h="233">
                  <a:moveTo>
                    <a:pt x="204" y="48"/>
                  </a:moveTo>
                  <a:lnTo>
                    <a:pt x="204" y="48"/>
                  </a:lnTo>
                  <a:lnTo>
                    <a:pt x="204" y="233"/>
                  </a:lnTo>
                  <a:lnTo>
                    <a:pt x="199" y="233"/>
                  </a:lnTo>
                  <a:lnTo>
                    <a:pt x="35" y="25"/>
                  </a:lnTo>
                  <a:lnTo>
                    <a:pt x="35" y="182"/>
                  </a:lnTo>
                  <a:cubicBezTo>
                    <a:pt x="35" y="207"/>
                    <a:pt x="43" y="222"/>
                    <a:pt x="60" y="230"/>
                  </a:cubicBezTo>
                  <a:lnTo>
                    <a:pt x="60" y="230"/>
                  </a:lnTo>
                  <a:lnTo>
                    <a:pt x="0" y="230"/>
                  </a:lnTo>
                  <a:lnTo>
                    <a:pt x="0" y="230"/>
                  </a:lnTo>
                  <a:cubicBezTo>
                    <a:pt x="17" y="222"/>
                    <a:pt x="25" y="207"/>
                    <a:pt x="25" y="183"/>
                  </a:cubicBezTo>
                  <a:lnTo>
                    <a:pt x="25" y="41"/>
                  </a:lnTo>
                  <a:cubicBezTo>
                    <a:pt x="25" y="20"/>
                    <a:pt x="22" y="8"/>
                    <a:pt x="6" y="1"/>
                  </a:cubicBezTo>
                  <a:lnTo>
                    <a:pt x="6" y="0"/>
                  </a:lnTo>
                  <a:lnTo>
                    <a:pt x="66" y="0"/>
                  </a:lnTo>
                  <a:lnTo>
                    <a:pt x="195" y="164"/>
                  </a:lnTo>
                  <a:lnTo>
                    <a:pt x="195" y="49"/>
                  </a:lnTo>
                  <a:cubicBezTo>
                    <a:pt x="195" y="23"/>
                    <a:pt x="186" y="8"/>
                    <a:pt x="169" y="1"/>
                  </a:cubicBezTo>
                  <a:lnTo>
                    <a:pt x="169" y="0"/>
                  </a:lnTo>
                  <a:lnTo>
                    <a:pt x="229" y="0"/>
                  </a:lnTo>
                  <a:lnTo>
                    <a:pt x="229" y="1"/>
                  </a:lnTo>
                  <a:cubicBezTo>
                    <a:pt x="213" y="8"/>
                    <a:pt x="204" y="23"/>
                    <a:pt x="204" y="4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CD86C083-6B0C-4A61-9899-0E6972D589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49" y="1729"/>
              <a:ext cx="341" cy="389"/>
            </a:xfrm>
            <a:custGeom>
              <a:avLst/>
              <a:gdLst>
                <a:gd name="T0" fmla="*/ 282 w 564"/>
                <a:gd name="T1" fmla="*/ 643 h 643"/>
                <a:gd name="T2" fmla="*/ 282 w 564"/>
                <a:gd name="T3" fmla="*/ 643 h 643"/>
                <a:gd name="T4" fmla="*/ 274 w 564"/>
                <a:gd name="T5" fmla="*/ 636 h 643"/>
                <a:gd name="T6" fmla="*/ 274 w 564"/>
                <a:gd name="T7" fmla="*/ 501 h 643"/>
                <a:gd name="T8" fmla="*/ 462 w 564"/>
                <a:gd name="T9" fmla="*/ 314 h 643"/>
                <a:gd name="T10" fmla="*/ 483 w 564"/>
                <a:gd name="T11" fmla="*/ 243 h 643"/>
                <a:gd name="T12" fmla="*/ 469 w 564"/>
                <a:gd name="T13" fmla="*/ 242 h 643"/>
                <a:gd name="T14" fmla="*/ 413 w 564"/>
                <a:gd name="T15" fmla="*/ 265 h 643"/>
                <a:gd name="T16" fmla="*/ 225 w 564"/>
                <a:gd name="T17" fmla="*/ 452 h 643"/>
                <a:gd name="T18" fmla="*/ 158 w 564"/>
                <a:gd name="T19" fmla="*/ 480 h 643"/>
                <a:gd name="T20" fmla="*/ 90 w 564"/>
                <a:gd name="T21" fmla="*/ 452 h 643"/>
                <a:gd name="T22" fmla="*/ 67 w 564"/>
                <a:gd name="T23" fmla="*/ 413 h 643"/>
                <a:gd name="T24" fmla="*/ 28 w 564"/>
                <a:gd name="T25" fmla="*/ 390 h 643"/>
                <a:gd name="T26" fmla="*/ 0 w 564"/>
                <a:gd name="T27" fmla="*/ 322 h 643"/>
                <a:gd name="T28" fmla="*/ 28 w 564"/>
                <a:gd name="T29" fmla="*/ 254 h 643"/>
                <a:gd name="T30" fmla="*/ 282 w 564"/>
                <a:gd name="T31" fmla="*/ 0 h 643"/>
                <a:gd name="T32" fmla="*/ 289 w 564"/>
                <a:gd name="T33" fmla="*/ 7 h 643"/>
                <a:gd name="T34" fmla="*/ 318 w 564"/>
                <a:gd name="T35" fmla="*/ 74 h 643"/>
                <a:gd name="T36" fmla="*/ 289 w 564"/>
                <a:gd name="T37" fmla="*/ 142 h 643"/>
                <a:gd name="T38" fmla="*/ 102 w 564"/>
                <a:gd name="T39" fmla="*/ 329 h 643"/>
                <a:gd name="T40" fmla="*/ 79 w 564"/>
                <a:gd name="T41" fmla="*/ 385 h 643"/>
                <a:gd name="T42" fmla="*/ 81 w 564"/>
                <a:gd name="T43" fmla="*/ 400 h 643"/>
                <a:gd name="T44" fmla="*/ 95 w 564"/>
                <a:gd name="T45" fmla="*/ 401 h 643"/>
                <a:gd name="T46" fmla="*/ 151 w 564"/>
                <a:gd name="T47" fmla="*/ 378 h 643"/>
                <a:gd name="T48" fmla="*/ 338 w 564"/>
                <a:gd name="T49" fmla="*/ 191 h 643"/>
                <a:gd name="T50" fmla="*/ 473 w 564"/>
                <a:gd name="T51" fmla="*/ 191 h 643"/>
                <a:gd name="T52" fmla="*/ 497 w 564"/>
                <a:gd name="T53" fmla="*/ 230 h 643"/>
                <a:gd name="T54" fmla="*/ 536 w 564"/>
                <a:gd name="T55" fmla="*/ 253 h 643"/>
                <a:gd name="T56" fmla="*/ 564 w 564"/>
                <a:gd name="T57" fmla="*/ 321 h 643"/>
                <a:gd name="T58" fmla="*/ 536 w 564"/>
                <a:gd name="T59" fmla="*/ 389 h 643"/>
                <a:gd name="T60" fmla="*/ 282 w 564"/>
                <a:gd name="T61" fmla="*/ 643 h 643"/>
                <a:gd name="T62" fmla="*/ 282 w 564"/>
                <a:gd name="T63" fmla="*/ 643 h 643"/>
                <a:gd name="T64" fmla="*/ 501 w 564"/>
                <a:gd name="T65" fmla="*/ 249 h 643"/>
                <a:gd name="T66" fmla="*/ 501 w 564"/>
                <a:gd name="T67" fmla="*/ 249 h 643"/>
                <a:gd name="T68" fmla="*/ 473 w 564"/>
                <a:gd name="T69" fmla="*/ 326 h 643"/>
                <a:gd name="T70" fmla="*/ 286 w 564"/>
                <a:gd name="T71" fmla="*/ 513 h 643"/>
                <a:gd name="T72" fmla="*/ 282 w 564"/>
                <a:gd name="T73" fmla="*/ 620 h 643"/>
                <a:gd name="T74" fmla="*/ 524 w 564"/>
                <a:gd name="T75" fmla="*/ 377 h 643"/>
                <a:gd name="T76" fmla="*/ 548 w 564"/>
                <a:gd name="T77" fmla="*/ 321 h 643"/>
                <a:gd name="T78" fmla="*/ 524 w 564"/>
                <a:gd name="T79" fmla="*/ 265 h 643"/>
                <a:gd name="T80" fmla="*/ 501 w 564"/>
                <a:gd name="T81" fmla="*/ 249 h 643"/>
                <a:gd name="T82" fmla="*/ 86 w 564"/>
                <a:gd name="T83" fmla="*/ 417 h 643"/>
                <a:gd name="T84" fmla="*/ 86 w 564"/>
                <a:gd name="T85" fmla="*/ 417 h 643"/>
                <a:gd name="T86" fmla="*/ 102 w 564"/>
                <a:gd name="T87" fmla="*/ 441 h 643"/>
                <a:gd name="T88" fmla="*/ 158 w 564"/>
                <a:gd name="T89" fmla="*/ 464 h 643"/>
                <a:gd name="T90" fmla="*/ 214 w 564"/>
                <a:gd name="T91" fmla="*/ 441 h 643"/>
                <a:gd name="T92" fmla="*/ 401 w 564"/>
                <a:gd name="T93" fmla="*/ 253 h 643"/>
                <a:gd name="T94" fmla="*/ 478 w 564"/>
                <a:gd name="T95" fmla="*/ 226 h 643"/>
                <a:gd name="T96" fmla="*/ 462 w 564"/>
                <a:gd name="T97" fmla="*/ 202 h 643"/>
                <a:gd name="T98" fmla="*/ 350 w 564"/>
                <a:gd name="T99" fmla="*/ 202 h 643"/>
                <a:gd name="T100" fmla="*/ 163 w 564"/>
                <a:gd name="T101" fmla="*/ 390 h 643"/>
                <a:gd name="T102" fmla="*/ 86 w 564"/>
                <a:gd name="T103" fmla="*/ 417 h 643"/>
                <a:gd name="T104" fmla="*/ 282 w 564"/>
                <a:gd name="T105" fmla="*/ 23 h 643"/>
                <a:gd name="T106" fmla="*/ 282 w 564"/>
                <a:gd name="T107" fmla="*/ 23 h 643"/>
                <a:gd name="T108" fmla="*/ 39 w 564"/>
                <a:gd name="T109" fmla="*/ 266 h 643"/>
                <a:gd name="T110" fmla="*/ 16 w 564"/>
                <a:gd name="T111" fmla="*/ 322 h 643"/>
                <a:gd name="T112" fmla="*/ 39 w 564"/>
                <a:gd name="T113" fmla="*/ 378 h 643"/>
                <a:gd name="T114" fmla="*/ 63 w 564"/>
                <a:gd name="T115" fmla="*/ 394 h 643"/>
                <a:gd name="T116" fmla="*/ 62 w 564"/>
                <a:gd name="T117" fmla="*/ 385 h 643"/>
                <a:gd name="T118" fmla="*/ 90 w 564"/>
                <a:gd name="T119" fmla="*/ 317 h 643"/>
                <a:gd name="T120" fmla="*/ 278 w 564"/>
                <a:gd name="T121" fmla="*/ 130 h 643"/>
                <a:gd name="T122" fmla="*/ 301 w 564"/>
                <a:gd name="T123" fmla="*/ 74 h 643"/>
                <a:gd name="T124" fmla="*/ 282 w 564"/>
                <a:gd name="T125" fmla="*/ 2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4" h="643">
                  <a:moveTo>
                    <a:pt x="282" y="643"/>
                  </a:moveTo>
                  <a:lnTo>
                    <a:pt x="282" y="643"/>
                  </a:lnTo>
                  <a:lnTo>
                    <a:pt x="274" y="636"/>
                  </a:lnTo>
                  <a:cubicBezTo>
                    <a:pt x="237" y="599"/>
                    <a:pt x="237" y="538"/>
                    <a:pt x="274" y="501"/>
                  </a:cubicBezTo>
                  <a:lnTo>
                    <a:pt x="462" y="314"/>
                  </a:lnTo>
                  <a:cubicBezTo>
                    <a:pt x="481" y="295"/>
                    <a:pt x="488" y="268"/>
                    <a:pt x="483" y="243"/>
                  </a:cubicBezTo>
                  <a:cubicBezTo>
                    <a:pt x="478" y="242"/>
                    <a:pt x="474" y="242"/>
                    <a:pt x="469" y="242"/>
                  </a:cubicBezTo>
                  <a:cubicBezTo>
                    <a:pt x="447" y="242"/>
                    <a:pt x="428" y="250"/>
                    <a:pt x="413" y="265"/>
                  </a:cubicBezTo>
                  <a:lnTo>
                    <a:pt x="225" y="452"/>
                  </a:lnTo>
                  <a:cubicBezTo>
                    <a:pt x="207" y="470"/>
                    <a:pt x="183" y="480"/>
                    <a:pt x="158" y="480"/>
                  </a:cubicBezTo>
                  <a:cubicBezTo>
                    <a:pt x="132" y="480"/>
                    <a:pt x="108" y="470"/>
                    <a:pt x="90" y="452"/>
                  </a:cubicBezTo>
                  <a:cubicBezTo>
                    <a:pt x="79" y="441"/>
                    <a:pt x="71" y="428"/>
                    <a:pt x="67" y="413"/>
                  </a:cubicBezTo>
                  <a:cubicBezTo>
                    <a:pt x="52" y="409"/>
                    <a:pt x="39" y="401"/>
                    <a:pt x="28" y="390"/>
                  </a:cubicBezTo>
                  <a:cubicBezTo>
                    <a:pt x="10" y="371"/>
                    <a:pt x="0" y="347"/>
                    <a:pt x="0" y="322"/>
                  </a:cubicBezTo>
                  <a:cubicBezTo>
                    <a:pt x="0" y="296"/>
                    <a:pt x="10" y="272"/>
                    <a:pt x="28" y="254"/>
                  </a:cubicBezTo>
                  <a:lnTo>
                    <a:pt x="282" y="0"/>
                  </a:lnTo>
                  <a:lnTo>
                    <a:pt x="289" y="7"/>
                  </a:lnTo>
                  <a:cubicBezTo>
                    <a:pt x="308" y="25"/>
                    <a:pt x="318" y="49"/>
                    <a:pt x="318" y="74"/>
                  </a:cubicBezTo>
                  <a:cubicBezTo>
                    <a:pt x="318" y="100"/>
                    <a:pt x="308" y="124"/>
                    <a:pt x="289" y="142"/>
                  </a:cubicBezTo>
                  <a:lnTo>
                    <a:pt x="102" y="329"/>
                  </a:lnTo>
                  <a:cubicBezTo>
                    <a:pt x="87" y="344"/>
                    <a:pt x="79" y="364"/>
                    <a:pt x="79" y="385"/>
                  </a:cubicBezTo>
                  <a:cubicBezTo>
                    <a:pt x="79" y="390"/>
                    <a:pt x="80" y="395"/>
                    <a:pt x="81" y="400"/>
                  </a:cubicBezTo>
                  <a:cubicBezTo>
                    <a:pt x="85" y="400"/>
                    <a:pt x="90" y="401"/>
                    <a:pt x="95" y="401"/>
                  </a:cubicBezTo>
                  <a:cubicBezTo>
                    <a:pt x="116" y="401"/>
                    <a:pt x="136" y="393"/>
                    <a:pt x="151" y="378"/>
                  </a:cubicBezTo>
                  <a:lnTo>
                    <a:pt x="338" y="191"/>
                  </a:lnTo>
                  <a:cubicBezTo>
                    <a:pt x="376" y="153"/>
                    <a:pt x="436" y="153"/>
                    <a:pt x="473" y="191"/>
                  </a:cubicBezTo>
                  <a:cubicBezTo>
                    <a:pt x="485" y="202"/>
                    <a:pt x="493" y="215"/>
                    <a:pt x="497" y="230"/>
                  </a:cubicBezTo>
                  <a:cubicBezTo>
                    <a:pt x="512" y="234"/>
                    <a:pt x="525" y="242"/>
                    <a:pt x="536" y="253"/>
                  </a:cubicBezTo>
                  <a:cubicBezTo>
                    <a:pt x="554" y="271"/>
                    <a:pt x="564" y="295"/>
                    <a:pt x="564" y="321"/>
                  </a:cubicBezTo>
                  <a:cubicBezTo>
                    <a:pt x="564" y="347"/>
                    <a:pt x="554" y="371"/>
                    <a:pt x="536" y="389"/>
                  </a:cubicBezTo>
                  <a:lnTo>
                    <a:pt x="282" y="643"/>
                  </a:lnTo>
                  <a:lnTo>
                    <a:pt x="282" y="643"/>
                  </a:lnTo>
                  <a:close/>
                  <a:moveTo>
                    <a:pt x="501" y="249"/>
                  </a:moveTo>
                  <a:lnTo>
                    <a:pt x="501" y="249"/>
                  </a:lnTo>
                  <a:cubicBezTo>
                    <a:pt x="504" y="276"/>
                    <a:pt x="494" y="305"/>
                    <a:pt x="473" y="326"/>
                  </a:cubicBezTo>
                  <a:lnTo>
                    <a:pt x="286" y="513"/>
                  </a:lnTo>
                  <a:cubicBezTo>
                    <a:pt x="257" y="542"/>
                    <a:pt x="255" y="589"/>
                    <a:pt x="282" y="620"/>
                  </a:cubicBezTo>
                  <a:lnTo>
                    <a:pt x="524" y="377"/>
                  </a:lnTo>
                  <a:cubicBezTo>
                    <a:pt x="539" y="362"/>
                    <a:pt x="548" y="342"/>
                    <a:pt x="548" y="321"/>
                  </a:cubicBezTo>
                  <a:cubicBezTo>
                    <a:pt x="548" y="300"/>
                    <a:pt x="539" y="280"/>
                    <a:pt x="524" y="265"/>
                  </a:cubicBezTo>
                  <a:cubicBezTo>
                    <a:pt x="518" y="258"/>
                    <a:pt x="510" y="253"/>
                    <a:pt x="501" y="249"/>
                  </a:cubicBezTo>
                  <a:close/>
                  <a:moveTo>
                    <a:pt x="86" y="417"/>
                  </a:moveTo>
                  <a:lnTo>
                    <a:pt x="86" y="417"/>
                  </a:lnTo>
                  <a:cubicBezTo>
                    <a:pt x="90" y="426"/>
                    <a:pt x="95" y="434"/>
                    <a:pt x="102" y="441"/>
                  </a:cubicBezTo>
                  <a:cubicBezTo>
                    <a:pt x="117" y="455"/>
                    <a:pt x="137" y="464"/>
                    <a:pt x="158" y="464"/>
                  </a:cubicBezTo>
                  <a:cubicBezTo>
                    <a:pt x="179" y="464"/>
                    <a:pt x="199" y="455"/>
                    <a:pt x="214" y="441"/>
                  </a:cubicBezTo>
                  <a:lnTo>
                    <a:pt x="401" y="253"/>
                  </a:lnTo>
                  <a:cubicBezTo>
                    <a:pt x="421" y="233"/>
                    <a:pt x="450" y="223"/>
                    <a:pt x="478" y="226"/>
                  </a:cubicBezTo>
                  <a:cubicBezTo>
                    <a:pt x="474" y="217"/>
                    <a:pt x="469" y="209"/>
                    <a:pt x="462" y="202"/>
                  </a:cubicBezTo>
                  <a:cubicBezTo>
                    <a:pt x="431" y="172"/>
                    <a:pt x="381" y="172"/>
                    <a:pt x="350" y="202"/>
                  </a:cubicBezTo>
                  <a:lnTo>
                    <a:pt x="163" y="390"/>
                  </a:lnTo>
                  <a:cubicBezTo>
                    <a:pt x="143" y="410"/>
                    <a:pt x="114" y="420"/>
                    <a:pt x="86" y="417"/>
                  </a:cubicBezTo>
                  <a:close/>
                  <a:moveTo>
                    <a:pt x="282" y="23"/>
                  </a:moveTo>
                  <a:lnTo>
                    <a:pt x="282" y="23"/>
                  </a:lnTo>
                  <a:lnTo>
                    <a:pt x="39" y="266"/>
                  </a:lnTo>
                  <a:cubicBezTo>
                    <a:pt x="25" y="281"/>
                    <a:pt x="16" y="301"/>
                    <a:pt x="16" y="322"/>
                  </a:cubicBezTo>
                  <a:cubicBezTo>
                    <a:pt x="16" y="343"/>
                    <a:pt x="25" y="363"/>
                    <a:pt x="39" y="378"/>
                  </a:cubicBezTo>
                  <a:cubicBezTo>
                    <a:pt x="46" y="385"/>
                    <a:pt x="54" y="390"/>
                    <a:pt x="63" y="394"/>
                  </a:cubicBezTo>
                  <a:cubicBezTo>
                    <a:pt x="63" y="391"/>
                    <a:pt x="62" y="388"/>
                    <a:pt x="62" y="385"/>
                  </a:cubicBezTo>
                  <a:cubicBezTo>
                    <a:pt x="62" y="359"/>
                    <a:pt x="72" y="335"/>
                    <a:pt x="90" y="317"/>
                  </a:cubicBezTo>
                  <a:lnTo>
                    <a:pt x="278" y="130"/>
                  </a:lnTo>
                  <a:cubicBezTo>
                    <a:pt x="293" y="115"/>
                    <a:pt x="301" y="95"/>
                    <a:pt x="301" y="74"/>
                  </a:cubicBezTo>
                  <a:cubicBezTo>
                    <a:pt x="301" y="55"/>
                    <a:pt x="294" y="37"/>
                    <a:pt x="282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256B6D-FF25-4E8B-995C-1BD0A779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400" y="2046717"/>
            <a:ext cx="11113200" cy="405624"/>
          </a:xfrm>
        </p:spPr>
        <p:txBody>
          <a:bodyPr anchor="b" anchorCtr="0"/>
          <a:lstStyle>
            <a:lvl1pPr>
              <a:lnSpc>
                <a:spcPct val="90000"/>
              </a:lnSpc>
              <a:defRPr lang="en-GB" sz="2900" b="0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8820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05C212-898F-4D28-8B40-002489EDC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00" y="2479488"/>
            <a:ext cx="11113200" cy="323165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2100" cap="all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FEC0D-D2B5-402A-8AC2-8614A796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400" y="3397295"/>
            <a:ext cx="2160000" cy="184666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/>
              <a:t>April 2019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7819E6D-20E7-44B7-AD18-3FA22C9A42FE}"/>
              </a:ext>
            </a:extLst>
          </p:cNvPr>
          <p:cNvCxnSpPr/>
          <p:nvPr userDrawn="1"/>
        </p:nvCxnSpPr>
        <p:spPr>
          <a:xfrm>
            <a:off x="539400" y="360000"/>
            <a:ext cx="1111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BC394F-35EB-4E78-8CCD-63B8E9BD5DEA}"/>
              </a:ext>
            </a:extLst>
          </p:cNvPr>
          <p:cNvCxnSpPr>
            <a:cxnSpLocks/>
          </p:cNvCxnSpPr>
          <p:nvPr userDrawn="1"/>
        </p:nvCxnSpPr>
        <p:spPr>
          <a:xfrm>
            <a:off x="1835155" y="6321628"/>
            <a:ext cx="9816847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5C6329-9098-4275-A604-FFFAF1688D70}"/>
              </a:ext>
            </a:extLst>
          </p:cNvPr>
          <p:cNvCxnSpPr/>
          <p:nvPr userDrawn="1"/>
        </p:nvCxnSpPr>
        <p:spPr>
          <a:xfrm>
            <a:off x="539400" y="6321628"/>
            <a:ext cx="11232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ate Placeholder 3">
            <a:extLst>
              <a:ext uri="{FF2B5EF4-FFF2-40B4-BE49-F238E27FC236}">
                <a16:creationId xmlns:a16="http://schemas.microsoft.com/office/drawing/2014/main" id="{3E113599-2A83-4BE4-AF84-9B28B37DE5B9}"/>
              </a:ext>
            </a:extLst>
          </p:cNvPr>
          <p:cNvSpPr txBox="1">
            <a:spLocks/>
          </p:cNvSpPr>
          <p:nvPr userDrawn="1"/>
        </p:nvSpPr>
        <p:spPr>
          <a:xfrm>
            <a:off x="539400" y="6413185"/>
            <a:ext cx="11232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 cap="all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spc="-11" baseline="0">
                <a:solidFill>
                  <a:schemeClr val="accent5"/>
                </a:solidFill>
              </a:rPr>
              <a:t>Private &amp; Confidential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1EAED7B-3E62-4CA3-9F80-1ACC2C85BB1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6200" y="4570829"/>
            <a:ext cx="1976400" cy="1371600"/>
            <a:chOff x="3216" y="1729"/>
            <a:chExt cx="1256" cy="873"/>
          </a:xfrm>
          <a:solidFill>
            <a:schemeClr val="accent1"/>
          </a:solidFill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B46C9B78-0FF0-4E2B-B83B-528C4CFEA9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8" y="2460"/>
              <a:ext cx="191" cy="142"/>
            </a:xfrm>
            <a:custGeom>
              <a:avLst/>
              <a:gdLst>
                <a:gd name="T0" fmla="*/ 159 w 316"/>
                <a:gd name="T1" fmla="*/ 81 h 234"/>
                <a:gd name="T2" fmla="*/ 159 w 316"/>
                <a:gd name="T3" fmla="*/ 81 h 234"/>
                <a:gd name="T4" fmla="*/ 102 w 316"/>
                <a:gd name="T5" fmla="*/ 234 h 234"/>
                <a:gd name="T6" fmla="*/ 100 w 316"/>
                <a:gd name="T7" fmla="*/ 234 h 234"/>
                <a:gd name="T8" fmla="*/ 24 w 316"/>
                <a:gd name="T9" fmla="*/ 37 h 234"/>
                <a:gd name="T10" fmla="*/ 0 w 316"/>
                <a:gd name="T11" fmla="*/ 1 h 234"/>
                <a:gd name="T12" fmla="*/ 0 w 316"/>
                <a:gd name="T13" fmla="*/ 0 h 234"/>
                <a:gd name="T14" fmla="*/ 75 w 316"/>
                <a:gd name="T15" fmla="*/ 0 h 234"/>
                <a:gd name="T16" fmla="*/ 75 w 316"/>
                <a:gd name="T17" fmla="*/ 1 h 234"/>
                <a:gd name="T18" fmla="*/ 62 w 316"/>
                <a:gd name="T19" fmla="*/ 19 h 234"/>
                <a:gd name="T20" fmla="*/ 66 w 316"/>
                <a:gd name="T21" fmla="*/ 38 h 234"/>
                <a:gd name="T22" fmla="*/ 116 w 316"/>
                <a:gd name="T23" fmla="*/ 171 h 234"/>
                <a:gd name="T24" fmla="*/ 154 w 316"/>
                <a:gd name="T25" fmla="*/ 67 h 234"/>
                <a:gd name="T26" fmla="*/ 143 w 316"/>
                <a:gd name="T27" fmla="*/ 37 h 234"/>
                <a:gd name="T28" fmla="*/ 119 w 316"/>
                <a:gd name="T29" fmla="*/ 1 h 234"/>
                <a:gd name="T30" fmla="*/ 119 w 316"/>
                <a:gd name="T31" fmla="*/ 0 h 234"/>
                <a:gd name="T32" fmla="*/ 193 w 316"/>
                <a:gd name="T33" fmla="*/ 0 h 234"/>
                <a:gd name="T34" fmla="*/ 193 w 316"/>
                <a:gd name="T35" fmla="*/ 1 h 234"/>
                <a:gd name="T36" fmla="*/ 179 w 316"/>
                <a:gd name="T37" fmla="*/ 19 h 234"/>
                <a:gd name="T38" fmla="*/ 184 w 316"/>
                <a:gd name="T39" fmla="*/ 38 h 234"/>
                <a:gd name="T40" fmla="*/ 230 w 316"/>
                <a:gd name="T41" fmla="*/ 172 h 234"/>
                <a:gd name="T42" fmla="*/ 277 w 316"/>
                <a:gd name="T43" fmla="*/ 43 h 234"/>
                <a:gd name="T44" fmla="*/ 280 w 316"/>
                <a:gd name="T45" fmla="*/ 28 h 234"/>
                <a:gd name="T46" fmla="*/ 264 w 316"/>
                <a:gd name="T47" fmla="*/ 1 h 234"/>
                <a:gd name="T48" fmla="*/ 264 w 316"/>
                <a:gd name="T49" fmla="*/ 0 h 234"/>
                <a:gd name="T50" fmla="*/ 316 w 316"/>
                <a:gd name="T51" fmla="*/ 0 h 234"/>
                <a:gd name="T52" fmla="*/ 316 w 316"/>
                <a:gd name="T53" fmla="*/ 1 h 234"/>
                <a:gd name="T54" fmla="*/ 289 w 316"/>
                <a:gd name="T55" fmla="*/ 40 h 234"/>
                <a:gd name="T56" fmla="*/ 216 w 316"/>
                <a:gd name="T57" fmla="*/ 234 h 234"/>
                <a:gd name="T58" fmla="*/ 215 w 316"/>
                <a:gd name="T59" fmla="*/ 234 h 234"/>
                <a:gd name="T60" fmla="*/ 159 w 316"/>
                <a:gd name="T61" fmla="*/ 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234">
                  <a:moveTo>
                    <a:pt x="159" y="81"/>
                  </a:moveTo>
                  <a:lnTo>
                    <a:pt x="159" y="81"/>
                  </a:lnTo>
                  <a:lnTo>
                    <a:pt x="102" y="234"/>
                  </a:lnTo>
                  <a:lnTo>
                    <a:pt x="100" y="234"/>
                  </a:lnTo>
                  <a:lnTo>
                    <a:pt x="24" y="37"/>
                  </a:lnTo>
                  <a:cubicBezTo>
                    <a:pt x="16" y="16"/>
                    <a:pt x="11" y="8"/>
                    <a:pt x="0" y="1"/>
                  </a:cubicBezTo>
                  <a:lnTo>
                    <a:pt x="0" y="0"/>
                  </a:lnTo>
                  <a:lnTo>
                    <a:pt x="75" y="0"/>
                  </a:lnTo>
                  <a:lnTo>
                    <a:pt x="75" y="1"/>
                  </a:lnTo>
                  <a:cubicBezTo>
                    <a:pt x="67" y="5"/>
                    <a:pt x="62" y="10"/>
                    <a:pt x="62" y="19"/>
                  </a:cubicBezTo>
                  <a:cubicBezTo>
                    <a:pt x="62" y="24"/>
                    <a:pt x="63" y="30"/>
                    <a:pt x="66" y="38"/>
                  </a:cubicBezTo>
                  <a:lnTo>
                    <a:pt x="116" y="171"/>
                  </a:lnTo>
                  <a:lnTo>
                    <a:pt x="154" y="67"/>
                  </a:lnTo>
                  <a:lnTo>
                    <a:pt x="143" y="37"/>
                  </a:lnTo>
                  <a:cubicBezTo>
                    <a:pt x="135" y="16"/>
                    <a:pt x="130" y="8"/>
                    <a:pt x="119" y="1"/>
                  </a:cubicBezTo>
                  <a:lnTo>
                    <a:pt x="119" y="0"/>
                  </a:lnTo>
                  <a:lnTo>
                    <a:pt x="193" y="0"/>
                  </a:lnTo>
                  <a:lnTo>
                    <a:pt x="193" y="1"/>
                  </a:lnTo>
                  <a:cubicBezTo>
                    <a:pt x="185" y="5"/>
                    <a:pt x="179" y="10"/>
                    <a:pt x="179" y="19"/>
                  </a:cubicBezTo>
                  <a:cubicBezTo>
                    <a:pt x="179" y="24"/>
                    <a:pt x="181" y="30"/>
                    <a:pt x="184" y="38"/>
                  </a:cubicBezTo>
                  <a:lnTo>
                    <a:pt x="230" y="172"/>
                  </a:lnTo>
                  <a:lnTo>
                    <a:pt x="277" y="43"/>
                  </a:lnTo>
                  <a:cubicBezTo>
                    <a:pt x="279" y="38"/>
                    <a:pt x="280" y="32"/>
                    <a:pt x="280" y="28"/>
                  </a:cubicBezTo>
                  <a:cubicBezTo>
                    <a:pt x="280" y="16"/>
                    <a:pt x="274" y="7"/>
                    <a:pt x="264" y="1"/>
                  </a:cubicBezTo>
                  <a:lnTo>
                    <a:pt x="264" y="0"/>
                  </a:lnTo>
                  <a:lnTo>
                    <a:pt x="316" y="0"/>
                  </a:lnTo>
                  <a:lnTo>
                    <a:pt x="316" y="1"/>
                  </a:lnTo>
                  <a:cubicBezTo>
                    <a:pt x="305" y="8"/>
                    <a:pt x="297" y="20"/>
                    <a:pt x="289" y="40"/>
                  </a:cubicBezTo>
                  <a:lnTo>
                    <a:pt x="216" y="234"/>
                  </a:lnTo>
                  <a:lnTo>
                    <a:pt x="215" y="234"/>
                  </a:lnTo>
                  <a:lnTo>
                    <a:pt x="159" y="8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872B65E5-354F-40DB-ADFA-7F8911F368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2458"/>
              <a:ext cx="115" cy="142"/>
            </a:xfrm>
            <a:custGeom>
              <a:avLst/>
              <a:gdLst>
                <a:gd name="T0" fmla="*/ 153 w 191"/>
                <a:gd name="T1" fmla="*/ 3 h 233"/>
                <a:gd name="T2" fmla="*/ 153 w 191"/>
                <a:gd name="T3" fmla="*/ 3 h 233"/>
                <a:gd name="T4" fmla="*/ 171 w 191"/>
                <a:gd name="T5" fmla="*/ 0 h 233"/>
                <a:gd name="T6" fmla="*/ 182 w 191"/>
                <a:gd name="T7" fmla="*/ 60 h 233"/>
                <a:gd name="T8" fmla="*/ 182 w 191"/>
                <a:gd name="T9" fmla="*/ 60 h 233"/>
                <a:gd name="T10" fmla="*/ 107 w 191"/>
                <a:gd name="T11" fmla="*/ 11 h 233"/>
                <a:gd name="T12" fmla="*/ 58 w 191"/>
                <a:gd name="T13" fmla="*/ 11 h 233"/>
                <a:gd name="T14" fmla="*/ 58 w 191"/>
                <a:gd name="T15" fmla="*/ 111 h 233"/>
                <a:gd name="T16" fmla="*/ 99 w 191"/>
                <a:gd name="T17" fmla="*/ 111 h 233"/>
                <a:gd name="T18" fmla="*/ 146 w 191"/>
                <a:gd name="T19" fmla="*/ 75 h 233"/>
                <a:gd name="T20" fmla="*/ 146 w 191"/>
                <a:gd name="T21" fmla="*/ 75 h 233"/>
                <a:gd name="T22" fmla="*/ 146 w 191"/>
                <a:gd name="T23" fmla="*/ 153 h 233"/>
                <a:gd name="T24" fmla="*/ 146 w 191"/>
                <a:gd name="T25" fmla="*/ 153 h 233"/>
                <a:gd name="T26" fmla="*/ 99 w 191"/>
                <a:gd name="T27" fmla="*/ 120 h 233"/>
                <a:gd name="T28" fmla="*/ 58 w 191"/>
                <a:gd name="T29" fmla="*/ 120 h 233"/>
                <a:gd name="T30" fmla="*/ 58 w 191"/>
                <a:gd name="T31" fmla="*/ 225 h 233"/>
                <a:gd name="T32" fmla="*/ 114 w 191"/>
                <a:gd name="T33" fmla="*/ 225 h 233"/>
                <a:gd name="T34" fmla="*/ 191 w 191"/>
                <a:gd name="T35" fmla="*/ 171 h 233"/>
                <a:gd name="T36" fmla="*/ 191 w 191"/>
                <a:gd name="T37" fmla="*/ 171 h 233"/>
                <a:gd name="T38" fmla="*/ 181 w 191"/>
                <a:gd name="T39" fmla="*/ 233 h 233"/>
                <a:gd name="T40" fmla="*/ 0 w 191"/>
                <a:gd name="T41" fmla="*/ 233 h 233"/>
                <a:gd name="T42" fmla="*/ 0 w 191"/>
                <a:gd name="T43" fmla="*/ 233 h 233"/>
                <a:gd name="T44" fmla="*/ 18 w 191"/>
                <a:gd name="T45" fmla="*/ 192 h 233"/>
                <a:gd name="T46" fmla="*/ 18 w 191"/>
                <a:gd name="T47" fmla="*/ 44 h 233"/>
                <a:gd name="T48" fmla="*/ 0 w 191"/>
                <a:gd name="T49" fmla="*/ 4 h 233"/>
                <a:gd name="T50" fmla="*/ 0 w 191"/>
                <a:gd name="T51" fmla="*/ 3 h 233"/>
                <a:gd name="T52" fmla="*/ 153 w 191"/>
                <a:gd name="T53" fmla="*/ 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1" h="233">
                  <a:moveTo>
                    <a:pt x="153" y="3"/>
                  </a:moveTo>
                  <a:lnTo>
                    <a:pt x="153" y="3"/>
                  </a:lnTo>
                  <a:cubicBezTo>
                    <a:pt x="160" y="3"/>
                    <a:pt x="167" y="3"/>
                    <a:pt x="171" y="0"/>
                  </a:cubicBezTo>
                  <a:lnTo>
                    <a:pt x="182" y="60"/>
                  </a:lnTo>
                  <a:lnTo>
                    <a:pt x="182" y="60"/>
                  </a:lnTo>
                  <a:cubicBezTo>
                    <a:pt x="164" y="28"/>
                    <a:pt x="146" y="11"/>
                    <a:pt x="107" y="11"/>
                  </a:cubicBezTo>
                  <a:lnTo>
                    <a:pt x="58" y="11"/>
                  </a:lnTo>
                  <a:lnTo>
                    <a:pt x="58" y="111"/>
                  </a:lnTo>
                  <a:lnTo>
                    <a:pt x="99" y="111"/>
                  </a:lnTo>
                  <a:cubicBezTo>
                    <a:pt x="126" y="111"/>
                    <a:pt x="135" y="105"/>
                    <a:pt x="146" y="75"/>
                  </a:cubicBezTo>
                  <a:lnTo>
                    <a:pt x="146" y="75"/>
                  </a:lnTo>
                  <a:lnTo>
                    <a:pt x="146" y="153"/>
                  </a:lnTo>
                  <a:lnTo>
                    <a:pt x="146" y="153"/>
                  </a:lnTo>
                  <a:cubicBezTo>
                    <a:pt x="135" y="123"/>
                    <a:pt x="126" y="120"/>
                    <a:pt x="99" y="120"/>
                  </a:cubicBezTo>
                  <a:lnTo>
                    <a:pt x="58" y="120"/>
                  </a:lnTo>
                  <a:lnTo>
                    <a:pt x="58" y="225"/>
                  </a:lnTo>
                  <a:lnTo>
                    <a:pt x="114" y="225"/>
                  </a:lnTo>
                  <a:cubicBezTo>
                    <a:pt x="153" y="225"/>
                    <a:pt x="173" y="205"/>
                    <a:pt x="191" y="171"/>
                  </a:cubicBezTo>
                  <a:lnTo>
                    <a:pt x="191" y="171"/>
                  </a:lnTo>
                  <a:lnTo>
                    <a:pt x="181" y="233"/>
                  </a:lnTo>
                  <a:lnTo>
                    <a:pt x="0" y="233"/>
                  </a:lnTo>
                  <a:lnTo>
                    <a:pt x="0" y="233"/>
                  </a:lnTo>
                  <a:cubicBezTo>
                    <a:pt x="15" y="225"/>
                    <a:pt x="18" y="213"/>
                    <a:pt x="18" y="192"/>
                  </a:cubicBezTo>
                  <a:lnTo>
                    <a:pt x="18" y="44"/>
                  </a:lnTo>
                  <a:cubicBezTo>
                    <a:pt x="18" y="23"/>
                    <a:pt x="15" y="11"/>
                    <a:pt x="0" y="4"/>
                  </a:cubicBezTo>
                  <a:lnTo>
                    <a:pt x="0" y="3"/>
                  </a:lnTo>
                  <a:lnTo>
                    <a:pt x="153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05D63EF5-7759-4D95-A924-EB8D9F52E9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1" y="2458"/>
              <a:ext cx="142" cy="142"/>
            </a:xfrm>
            <a:custGeom>
              <a:avLst/>
              <a:gdLst>
                <a:gd name="T0" fmla="*/ 54 w 235"/>
                <a:gd name="T1" fmla="*/ 233 h 233"/>
                <a:gd name="T2" fmla="*/ 54 w 235"/>
                <a:gd name="T3" fmla="*/ 233 h 233"/>
                <a:gd name="T4" fmla="*/ 0 w 235"/>
                <a:gd name="T5" fmla="*/ 233 h 233"/>
                <a:gd name="T6" fmla="*/ 0 w 235"/>
                <a:gd name="T7" fmla="*/ 233 h 233"/>
                <a:gd name="T8" fmla="*/ 31 w 235"/>
                <a:gd name="T9" fmla="*/ 190 h 233"/>
                <a:gd name="T10" fmla="*/ 116 w 235"/>
                <a:gd name="T11" fmla="*/ 0 h 233"/>
                <a:gd name="T12" fmla="*/ 117 w 235"/>
                <a:gd name="T13" fmla="*/ 0 h 233"/>
                <a:gd name="T14" fmla="*/ 208 w 235"/>
                <a:gd name="T15" fmla="*/ 196 h 233"/>
                <a:gd name="T16" fmla="*/ 235 w 235"/>
                <a:gd name="T17" fmla="*/ 233 h 233"/>
                <a:gd name="T18" fmla="*/ 235 w 235"/>
                <a:gd name="T19" fmla="*/ 233 h 233"/>
                <a:gd name="T20" fmla="*/ 156 w 235"/>
                <a:gd name="T21" fmla="*/ 233 h 233"/>
                <a:gd name="T22" fmla="*/ 156 w 235"/>
                <a:gd name="T23" fmla="*/ 233 h 233"/>
                <a:gd name="T24" fmla="*/ 170 w 235"/>
                <a:gd name="T25" fmla="*/ 215 h 233"/>
                <a:gd name="T26" fmla="*/ 165 w 235"/>
                <a:gd name="T27" fmla="*/ 195 h 233"/>
                <a:gd name="T28" fmla="*/ 149 w 235"/>
                <a:gd name="T29" fmla="*/ 159 h 233"/>
                <a:gd name="T30" fmla="*/ 55 w 235"/>
                <a:gd name="T31" fmla="*/ 159 h 233"/>
                <a:gd name="T32" fmla="*/ 42 w 235"/>
                <a:gd name="T33" fmla="*/ 188 h 233"/>
                <a:gd name="T34" fmla="*/ 37 w 235"/>
                <a:gd name="T35" fmla="*/ 210 h 233"/>
                <a:gd name="T36" fmla="*/ 54 w 235"/>
                <a:gd name="T37" fmla="*/ 233 h 233"/>
                <a:gd name="T38" fmla="*/ 54 w 235"/>
                <a:gd name="T39" fmla="*/ 233 h 233"/>
                <a:gd name="T40" fmla="*/ 54 w 235"/>
                <a:gd name="T41" fmla="*/ 233 h 233"/>
                <a:gd name="T42" fmla="*/ 59 w 235"/>
                <a:gd name="T43" fmla="*/ 150 h 233"/>
                <a:gd name="T44" fmla="*/ 59 w 235"/>
                <a:gd name="T45" fmla="*/ 150 h 233"/>
                <a:gd name="T46" fmla="*/ 145 w 235"/>
                <a:gd name="T47" fmla="*/ 150 h 233"/>
                <a:gd name="T48" fmla="*/ 101 w 235"/>
                <a:gd name="T49" fmla="*/ 54 h 233"/>
                <a:gd name="T50" fmla="*/ 59 w 235"/>
                <a:gd name="T51" fmla="*/ 15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5" h="233">
                  <a:moveTo>
                    <a:pt x="54" y="233"/>
                  </a:moveTo>
                  <a:lnTo>
                    <a:pt x="54" y="233"/>
                  </a:lnTo>
                  <a:lnTo>
                    <a:pt x="0" y="233"/>
                  </a:lnTo>
                  <a:lnTo>
                    <a:pt x="0" y="233"/>
                  </a:lnTo>
                  <a:cubicBezTo>
                    <a:pt x="13" y="226"/>
                    <a:pt x="21" y="212"/>
                    <a:pt x="31" y="190"/>
                  </a:cubicBezTo>
                  <a:lnTo>
                    <a:pt x="116" y="0"/>
                  </a:lnTo>
                  <a:lnTo>
                    <a:pt x="117" y="0"/>
                  </a:lnTo>
                  <a:lnTo>
                    <a:pt x="208" y="196"/>
                  </a:lnTo>
                  <a:cubicBezTo>
                    <a:pt x="218" y="217"/>
                    <a:pt x="222" y="226"/>
                    <a:pt x="235" y="233"/>
                  </a:cubicBezTo>
                  <a:lnTo>
                    <a:pt x="235" y="233"/>
                  </a:lnTo>
                  <a:lnTo>
                    <a:pt x="156" y="233"/>
                  </a:lnTo>
                  <a:lnTo>
                    <a:pt x="156" y="233"/>
                  </a:lnTo>
                  <a:cubicBezTo>
                    <a:pt x="165" y="228"/>
                    <a:pt x="170" y="223"/>
                    <a:pt x="170" y="215"/>
                  </a:cubicBezTo>
                  <a:cubicBezTo>
                    <a:pt x="170" y="209"/>
                    <a:pt x="168" y="203"/>
                    <a:pt x="165" y="195"/>
                  </a:cubicBezTo>
                  <a:lnTo>
                    <a:pt x="149" y="159"/>
                  </a:lnTo>
                  <a:lnTo>
                    <a:pt x="55" y="159"/>
                  </a:lnTo>
                  <a:lnTo>
                    <a:pt x="42" y="188"/>
                  </a:lnTo>
                  <a:cubicBezTo>
                    <a:pt x="39" y="195"/>
                    <a:pt x="37" y="202"/>
                    <a:pt x="37" y="210"/>
                  </a:cubicBezTo>
                  <a:cubicBezTo>
                    <a:pt x="37" y="220"/>
                    <a:pt x="44" y="228"/>
                    <a:pt x="54" y="233"/>
                  </a:cubicBezTo>
                  <a:lnTo>
                    <a:pt x="54" y="233"/>
                  </a:lnTo>
                  <a:lnTo>
                    <a:pt x="54" y="233"/>
                  </a:lnTo>
                  <a:close/>
                  <a:moveTo>
                    <a:pt x="59" y="150"/>
                  </a:moveTo>
                  <a:lnTo>
                    <a:pt x="59" y="150"/>
                  </a:lnTo>
                  <a:lnTo>
                    <a:pt x="145" y="150"/>
                  </a:lnTo>
                  <a:lnTo>
                    <a:pt x="101" y="54"/>
                  </a:lnTo>
                  <a:lnTo>
                    <a:pt x="59" y="15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8B7B7BA7-C6DB-47C9-AB78-1E9BF6AA83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3" y="2460"/>
              <a:ext cx="111" cy="140"/>
            </a:xfrm>
            <a:custGeom>
              <a:avLst/>
              <a:gdLst>
                <a:gd name="T0" fmla="*/ 77 w 185"/>
                <a:gd name="T1" fmla="*/ 0 h 230"/>
                <a:gd name="T2" fmla="*/ 77 w 185"/>
                <a:gd name="T3" fmla="*/ 0 h 230"/>
                <a:gd name="T4" fmla="*/ 77 w 185"/>
                <a:gd name="T5" fmla="*/ 1 h 230"/>
                <a:gd name="T6" fmla="*/ 58 w 185"/>
                <a:gd name="T7" fmla="*/ 41 h 230"/>
                <a:gd name="T8" fmla="*/ 58 w 185"/>
                <a:gd name="T9" fmla="*/ 222 h 230"/>
                <a:gd name="T10" fmla="*/ 107 w 185"/>
                <a:gd name="T11" fmla="*/ 222 h 230"/>
                <a:gd name="T12" fmla="*/ 184 w 185"/>
                <a:gd name="T13" fmla="*/ 163 h 230"/>
                <a:gd name="T14" fmla="*/ 185 w 185"/>
                <a:gd name="T15" fmla="*/ 163 h 230"/>
                <a:gd name="T16" fmla="*/ 174 w 185"/>
                <a:gd name="T17" fmla="*/ 230 h 230"/>
                <a:gd name="T18" fmla="*/ 0 w 185"/>
                <a:gd name="T19" fmla="*/ 230 h 230"/>
                <a:gd name="T20" fmla="*/ 0 w 185"/>
                <a:gd name="T21" fmla="*/ 230 h 230"/>
                <a:gd name="T22" fmla="*/ 19 w 185"/>
                <a:gd name="T23" fmla="*/ 189 h 230"/>
                <a:gd name="T24" fmla="*/ 19 w 185"/>
                <a:gd name="T25" fmla="*/ 41 h 230"/>
                <a:gd name="T26" fmla="*/ 0 w 185"/>
                <a:gd name="T27" fmla="*/ 1 h 230"/>
                <a:gd name="T28" fmla="*/ 0 w 185"/>
                <a:gd name="T29" fmla="*/ 0 h 230"/>
                <a:gd name="T30" fmla="*/ 77 w 185"/>
                <a:gd name="T3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30">
                  <a:moveTo>
                    <a:pt x="77" y="0"/>
                  </a:moveTo>
                  <a:lnTo>
                    <a:pt x="77" y="0"/>
                  </a:lnTo>
                  <a:lnTo>
                    <a:pt x="77" y="1"/>
                  </a:lnTo>
                  <a:cubicBezTo>
                    <a:pt x="62" y="8"/>
                    <a:pt x="58" y="20"/>
                    <a:pt x="58" y="41"/>
                  </a:cubicBezTo>
                  <a:lnTo>
                    <a:pt x="58" y="222"/>
                  </a:lnTo>
                  <a:lnTo>
                    <a:pt x="107" y="222"/>
                  </a:lnTo>
                  <a:cubicBezTo>
                    <a:pt x="146" y="222"/>
                    <a:pt x="165" y="200"/>
                    <a:pt x="184" y="163"/>
                  </a:cubicBezTo>
                  <a:lnTo>
                    <a:pt x="185" y="163"/>
                  </a:lnTo>
                  <a:lnTo>
                    <a:pt x="174" y="230"/>
                  </a:lnTo>
                  <a:lnTo>
                    <a:pt x="0" y="230"/>
                  </a:lnTo>
                  <a:lnTo>
                    <a:pt x="0" y="230"/>
                  </a:lnTo>
                  <a:cubicBezTo>
                    <a:pt x="16" y="222"/>
                    <a:pt x="19" y="210"/>
                    <a:pt x="19" y="189"/>
                  </a:cubicBezTo>
                  <a:lnTo>
                    <a:pt x="19" y="41"/>
                  </a:lnTo>
                  <a:cubicBezTo>
                    <a:pt x="19" y="20"/>
                    <a:pt x="16" y="8"/>
                    <a:pt x="0" y="1"/>
                  </a:cubicBez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D0820E6-B805-43C4-B2ED-5633983AC6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81" y="2458"/>
              <a:ext cx="139" cy="142"/>
            </a:xfrm>
            <a:custGeom>
              <a:avLst/>
              <a:gdLst>
                <a:gd name="T0" fmla="*/ 201 w 230"/>
                <a:gd name="T1" fmla="*/ 3 h 233"/>
                <a:gd name="T2" fmla="*/ 201 w 230"/>
                <a:gd name="T3" fmla="*/ 3 h 233"/>
                <a:gd name="T4" fmla="*/ 219 w 230"/>
                <a:gd name="T5" fmla="*/ 0 h 233"/>
                <a:gd name="T6" fmla="*/ 230 w 230"/>
                <a:gd name="T7" fmla="*/ 71 h 233"/>
                <a:gd name="T8" fmla="*/ 230 w 230"/>
                <a:gd name="T9" fmla="*/ 71 h 233"/>
                <a:gd name="T10" fmla="*/ 158 w 230"/>
                <a:gd name="T11" fmla="*/ 11 h 233"/>
                <a:gd name="T12" fmla="*/ 135 w 230"/>
                <a:gd name="T13" fmla="*/ 11 h 233"/>
                <a:gd name="T14" fmla="*/ 135 w 230"/>
                <a:gd name="T15" fmla="*/ 194 h 233"/>
                <a:gd name="T16" fmla="*/ 155 w 230"/>
                <a:gd name="T17" fmla="*/ 233 h 233"/>
                <a:gd name="T18" fmla="*/ 155 w 230"/>
                <a:gd name="T19" fmla="*/ 233 h 233"/>
                <a:gd name="T20" fmla="*/ 76 w 230"/>
                <a:gd name="T21" fmla="*/ 233 h 233"/>
                <a:gd name="T22" fmla="*/ 76 w 230"/>
                <a:gd name="T23" fmla="*/ 233 h 233"/>
                <a:gd name="T24" fmla="*/ 95 w 230"/>
                <a:gd name="T25" fmla="*/ 194 h 233"/>
                <a:gd name="T26" fmla="*/ 95 w 230"/>
                <a:gd name="T27" fmla="*/ 11 h 233"/>
                <a:gd name="T28" fmla="*/ 72 w 230"/>
                <a:gd name="T29" fmla="*/ 11 h 233"/>
                <a:gd name="T30" fmla="*/ 1 w 230"/>
                <a:gd name="T31" fmla="*/ 71 h 233"/>
                <a:gd name="T32" fmla="*/ 0 w 230"/>
                <a:gd name="T33" fmla="*/ 71 h 233"/>
                <a:gd name="T34" fmla="*/ 11 w 230"/>
                <a:gd name="T35" fmla="*/ 0 h 233"/>
                <a:gd name="T36" fmla="*/ 29 w 230"/>
                <a:gd name="T37" fmla="*/ 3 h 233"/>
                <a:gd name="T38" fmla="*/ 201 w 230"/>
                <a:gd name="T39" fmla="*/ 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0" h="233">
                  <a:moveTo>
                    <a:pt x="201" y="3"/>
                  </a:moveTo>
                  <a:lnTo>
                    <a:pt x="201" y="3"/>
                  </a:lnTo>
                  <a:cubicBezTo>
                    <a:pt x="209" y="3"/>
                    <a:pt x="215" y="3"/>
                    <a:pt x="219" y="0"/>
                  </a:cubicBezTo>
                  <a:lnTo>
                    <a:pt x="230" y="71"/>
                  </a:lnTo>
                  <a:lnTo>
                    <a:pt x="230" y="71"/>
                  </a:lnTo>
                  <a:cubicBezTo>
                    <a:pt x="207" y="32"/>
                    <a:pt x="195" y="11"/>
                    <a:pt x="158" y="11"/>
                  </a:cubicBezTo>
                  <a:lnTo>
                    <a:pt x="135" y="11"/>
                  </a:lnTo>
                  <a:lnTo>
                    <a:pt x="135" y="194"/>
                  </a:lnTo>
                  <a:cubicBezTo>
                    <a:pt x="135" y="215"/>
                    <a:pt x="140" y="225"/>
                    <a:pt x="155" y="233"/>
                  </a:cubicBezTo>
                  <a:lnTo>
                    <a:pt x="155" y="233"/>
                  </a:lnTo>
                  <a:lnTo>
                    <a:pt x="76" y="233"/>
                  </a:lnTo>
                  <a:lnTo>
                    <a:pt x="76" y="233"/>
                  </a:lnTo>
                  <a:cubicBezTo>
                    <a:pt x="91" y="225"/>
                    <a:pt x="95" y="215"/>
                    <a:pt x="95" y="194"/>
                  </a:cubicBezTo>
                  <a:lnTo>
                    <a:pt x="95" y="11"/>
                  </a:lnTo>
                  <a:lnTo>
                    <a:pt x="72" y="11"/>
                  </a:lnTo>
                  <a:cubicBezTo>
                    <a:pt x="36" y="11"/>
                    <a:pt x="24" y="32"/>
                    <a:pt x="1" y="71"/>
                  </a:cubicBezTo>
                  <a:lnTo>
                    <a:pt x="0" y="71"/>
                  </a:lnTo>
                  <a:lnTo>
                    <a:pt x="11" y="0"/>
                  </a:lnTo>
                  <a:cubicBezTo>
                    <a:pt x="15" y="3"/>
                    <a:pt x="22" y="3"/>
                    <a:pt x="29" y="3"/>
                  </a:cubicBezTo>
                  <a:lnTo>
                    <a:pt x="201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E52DD20-BFCA-4FA2-BA6B-5CAFF1D15D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5" y="2460"/>
              <a:ext cx="144" cy="140"/>
            </a:xfrm>
            <a:custGeom>
              <a:avLst/>
              <a:gdLst>
                <a:gd name="T0" fmla="*/ 19 w 238"/>
                <a:gd name="T1" fmla="*/ 41 h 230"/>
                <a:gd name="T2" fmla="*/ 19 w 238"/>
                <a:gd name="T3" fmla="*/ 41 h 230"/>
                <a:gd name="T4" fmla="*/ 0 w 238"/>
                <a:gd name="T5" fmla="*/ 1 h 230"/>
                <a:gd name="T6" fmla="*/ 0 w 238"/>
                <a:gd name="T7" fmla="*/ 0 h 230"/>
                <a:gd name="T8" fmla="*/ 77 w 238"/>
                <a:gd name="T9" fmla="*/ 0 h 230"/>
                <a:gd name="T10" fmla="*/ 77 w 238"/>
                <a:gd name="T11" fmla="*/ 1 h 230"/>
                <a:gd name="T12" fmla="*/ 58 w 238"/>
                <a:gd name="T13" fmla="*/ 41 h 230"/>
                <a:gd name="T14" fmla="*/ 58 w 238"/>
                <a:gd name="T15" fmla="*/ 108 h 230"/>
                <a:gd name="T16" fmla="*/ 180 w 238"/>
                <a:gd name="T17" fmla="*/ 108 h 230"/>
                <a:gd name="T18" fmla="*/ 180 w 238"/>
                <a:gd name="T19" fmla="*/ 41 h 230"/>
                <a:gd name="T20" fmla="*/ 161 w 238"/>
                <a:gd name="T21" fmla="*/ 1 h 230"/>
                <a:gd name="T22" fmla="*/ 161 w 238"/>
                <a:gd name="T23" fmla="*/ 0 h 230"/>
                <a:gd name="T24" fmla="*/ 238 w 238"/>
                <a:gd name="T25" fmla="*/ 0 h 230"/>
                <a:gd name="T26" fmla="*/ 238 w 238"/>
                <a:gd name="T27" fmla="*/ 1 h 230"/>
                <a:gd name="T28" fmla="*/ 220 w 238"/>
                <a:gd name="T29" fmla="*/ 41 h 230"/>
                <a:gd name="T30" fmla="*/ 220 w 238"/>
                <a:gd name="T31" fmla="*/ 189 h 230"/>
                <a:gd name="T32" fmla="*/ 238 w 238"/>
                <a:gd name="T33" fmla="*/ 230 h 230"/>
                <a:gd name="T34" fmla="*/ 238 w 238"/>
                <a:gd name="T35" fmla="*/ 230 h 230"/>
                <a:gd name="T36" fmla="*/ 161 w 238"/>
                <a:gd name="T37" fmla="*/ 230 h 230"/>
                <a:gd name="T38" fmla="*/ 161 w 238"/>
                <a:gd name="T39" fmla="*/ 230 h 230"/>
                <a:gd name="T40" fmla="*/ 180 w 238"/>
                <a:gd name="T41" fmla="*/ 189 h 230"/>
                <a:gd name="T42" fmla="*/ 180 w 238"/>
                <a:gd name="T43" fmla="*/ 117 h 230"/>
                <a:gd name="T44" fmla="*/ 58 w 238"/>
                <a:gd name="T45" fmla="*/ 117 h 230"/>
                <a:gd name="T46" fmla="*/ 58 w 238"/>
                <a:gd name="T47" fmla="*/ 189 h 230"/>
                <a:gd name="T48" fmla="*/ 77 w 238"/>
                <a:gd name="T49" fmla="*/ 230 h 230"/>
                <a:gd name="T50" fmla="*/ 77 w 238"/>
                <a:gd name="T51" fmla="*/ 230 h 230"/>
                <a:gd name="T52" fmla="*/ 0 w 238"/>
                <a:gd name="T53" fmla="*/ 230 h 230"/>
                <a:gd name="T54" fmla="*/ 0 w 238"/>
                <a:gd name="T55" fmla="*/ 230 h 230"/>
                <a:gd name="T56" fmla="*/ 19 w 238"/>
                <a:gd name="T57" fmla="*/ 189 h 230"/>
                <a:gd name="T58" fmla="*/ 19 w 238"/>
                <a:gd name="T59" fmla="*/ 41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8" h="230">
                  <a:moveTo>
                    <a:pt x="19" y="41"/>
                  </a:moveTo>
                  <a:lnTo>
                    <a:pt x="19" y="41"/>
                  </a:lnTo>
                  <a:cubicBezTo>
                    <a:pt x="19" y="20"/>
                    <a:pt x="15" y="8"/>
                    <a:pt x="0" y="1"/>
                  </a:cubicBezTo>
                  <a:lnTo>
                    <a:pt x="0" y="0"/>
                  </a:lnTo>
                  <a:lnTo>
                    <a:pt x="77" y="0"/>
                  </a:lnTo>
                  <a:lnTo>
                    <a:pt x="77" y="1"/>
                  </a:lnTo>
                  <a:cubicBezTo>
                    <a:pt x="61" y="8"/>
                    <a:pt x="58" y="20"/>
                    <a:pt x="58" y="41"/>
                  </a:cubicBezTo>
                  <a:lnTo>
                    <a:pt x="58" y="108"/>
                  </a:lnTo>
                  <a:lnTo>
                    <a:pt x="180" y="108"/>
                  </a:lnTo>
                  <a:lnTo>
                    <a:pt x="180" y="41"/>
                  </a:lnTo>
                  <a:cubicBezTo>
                    <a:pt x="180" y="20"/>
                    <a:pt x="177" y="8"/>
                    <a:pt x="161" y="1"/>
                  </a:cubicBezTo>
                  <a:lnTo>
                    <a:pt x="161" y="0"/>
                  </a:lnTo>
                  <a:lnTo>
                    <a:pt x="238" y="0"/>
                  </a:lnTo>
                  <a:lnTo>
                    <a:pt x="238" y="1"/>
                  </a:lnTo>
                  <a:cubicBezTo>
                    <a:pt x="223" y="8"/>
                    <a:pt x="220" y="20"/>
                    <a:pt x="220" y="41"/>
                  </a:cubicBezTo>
                  <a:lnTo>
                    <a:pt x="220" y="189"/>
                  </a:lnTo>
                  <a:cubicBezTo>
                    <a:pt x="220" y="210"/>
                    <a:pt x="223" y="222"/>
                    <a:pt x="238" y="230"/>
                  </a:cubicBezTo>
                  <a:lnTo>
                    <a:pt x="238" y="230"/>
                  </a:lnTo>
                  <a:lnTo>
                    <a:pt x="161" y="230"/>
                  </a:lnTo>
                  <a:lnTo>
                    <a:pt x="161" y="230"/>
                  </a:lnTo>
                  <a:cubicBezTo>
                    <a:pt x="177" y="222"/>
                    <a:pt x="180" y="210"/>
                    <a:pt x="180" y="189"/>
                  </a:cubicBezTo>
                  <a:lnTo>
                    <a:pt x="180" y="117"/>
                  </a:lnTo>
                  <a:lnTo>
                    <a:pt x="58" y="117"/>
                  </a:lnTo>
                  <a:lnTo>
                    <a:pt x="58" y="189"/>
                  </a:lnTo>
                  <a:cubicBezTo>
                    <a:pt x="58" y="210"/>
                    <a:pt x="61" y="222"/>
                    <a:pt x="77" y="230"/>
                  </a:cubicBezTo>
                  <a:lnTo>
                    <a:pt x="77" y="230"/>
                  </a:lnTo>
                  <a:lnTo>
                    <a:pt x="0" y="230"/>
                  </a:lnTo>
                  <a:lnTo>
                    <a:pt x="0" y="230"/>
                  </a:lnTo>
                  <a:cubicBezTo>
                    <a:pt x="15" y="222"/>
                    <a:pt x="19" y="210"/>
                    <a:pt x="19" y="189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041B7919-2F11-4461-BBAB-24967F788C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16" y="2247"/>
              <a:ext cx="100" cy="143"/>
            </a:xfrm>
            <a:custGeom>
              <a:avLst/>
              <a:gdLst>
                <a:gd name="T0" fmla="*/ 33 w 165"/>
                <a:gd name="T1" fmla="*/ 50 h 237"/>
                <a:gd name="T2" fmla="*/ 33 w 165"/>
                <a:gd name="T3" fmla="*/ 50 h 237"/>
                <a:gd name="T4" fmla="*/ 85 w 165"/>
                <a:gd name="T5" fmla="*/ 96 h 237"/>
                <a:gd name="T6" fmla="*/ 165 w 165"/>
                <a:gd name="T7" fmla="*/ 169 h 237"/>
                <a:gd name="T8" fmla="*/ 83 w 165"/>
                <a:gd name="T9" fmla="*/ 237 h 237"/>
                <a:gd name="T10" fmla="*/ 25 w 165"/>
                <a:gd name="T11" fmla="*/ 225 h 237"/>
                <a:gd name="T12" fmla="*/ 4 w 165"/>
                <a:gd name="T13" fmla="*/ 237 h 237"/>
                <a:gd name="T14" fmla="*/ 0 w 165"/>
                <a:gd name="T15" fmla="*/ 163 h 237"/>
                <a:gd name="T16" fmla="*/ 0 w 165"/>
                <a:gd name="T17" fmla="*/ 163 h 237"/>
                <a:gd name="T18" fmla="*/ 83 w 165"/>
                <a:gd name="T19" fmla="*/ 229 h 237"/>
                <a:gd name="T20" fmla="*/ 133 w 165"/>
                <a:gd name="T21" fmla="*/ 183 h 237"/>
                <a:gd name="T22" fmla="*/ 70 w 165"/>
                <a:gd name="T23" fmla="*/ 133 h 237"/>
                <a:gd name="T24" fmla="*/ 2 w 165"/>
                <a:gd name="T25" fmla="*/ 65 h 237"/>
                <a:gd name="T26" fmla="*/ 77 w 165"/>
                <a:gd name="T27" fmla="*/ 0 h 237"/>
                <a:gd name="T28" fmla="*/ 132 w 165"/>
                <a:gd name="T29" fmla="*/ 11 h 237"/>
                <a:gd name="T30" fmla="*/ 151 w 165"/>
                <a:gd name="T31" fmla="*/ 0 h 237"/>
                <a:gd name="T32" fmla="*/ 152 w 165"/>
                <a:gd name="T33" fmla="*/ 66 h 237"/>
                <a:gd name="T34" fmla="*/ 152 w 165"/>
                <a:gd name="T35" fmla="*/ 66 h 237"/>
                <a:gd name="T36" fmla="*/ 77 w 165"/>
                <a:gd name="T37" fmla="*/ 7 h 237"/>
                <a:gd name="T38" fmla="*/ 33 w 165"/>
                <a:gd name="T39" fmla="*/ 5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237">
                  <a:moveTo>
                    <a:pt x="33" y="50"/>
                  </a:moveTo>
                  <a:lnTo>
                    <a:pt x="33" y="50"/>
                  </a:lnTo>
                  <a:cubicBezTo>
                    <a:pt x="33" y="79"/>
                    <a:pt x="57" y="88"/>
                    <a:pt x="85" y="96"/>
                  </a:cubicBezTo>
                  <a:cubicBezTo>
                    <a:pt x="122" y="107"/>
                    <a:pt x="165" y="117"/>
                    <a:pt x="165" y="169"/>
                  </a:cubicBezTo>
                  <a:cubicBezTo>
                    <a:pt x="165" y="215"/>
                    <a:pt x="125" y="237"/>
                    <a:pt x="83" y="237"/>
                  </a:cubicBezTo>
                  <a:cubicBezTo>
                    <a:pt x="57" y="237"/>
                    <a:pt x="38" y="225"/>
                    <a:pt x="25" y="225"/>
                  </a:cubicBezTo>
                  <a:cubicBezTo>
                    <a:pt x="16" y="225"/>
                    <a:pt x="10" y="230"/>
                    <a:pt x="4" y="237"/>
                  </a:cubicBezTo>
                  <a:lnTo>
                    <a:pt x="0" y="163"/>
                  </a:lnTo>
                  <a:lnTo>
                    <a:pt x="0" y="163"/>
                  </a:lnTo>
                  <a:cubicBezTo>
                    <a:pt x="20" y="205"/>
                    <a:pt x="50" y="229"/>
                    <a:pt x="83" y="229"/>
                  </a:cubicBezTo>
                  <a:cubicBezTo>
                    <a:pt x="111" y="229"/>
                    <a:pt x="133" y="213"/>
                    <a:pt x="133" y="183"/>
                  </a:cubicBezTo>
                  <a:cubicBezTo>
                    <a:pt x="133" y="151"/>
                    <a:pt x="102" y="142"/>
                    <a:pt x="70" y="133"/>
                  </a:cubicBezTo>
                  <a:cubicBezTo>
                    <a:pt x="37" y="123"/>
                    <a:pt x="2" y="111"/>
                    <a:pt x="2" y="65"/>
                  </a:cubicBezTo>
                  <a:cubicBezTo>
                    <a:pt x="2" y="25"/>
                    <a:pt x="35" y="0"/>
                    <a:pt x="77" y="0"/>
                  </a:cubicBezTo>
                  <a:cubicBezTo>
                    <a:pt x="103" y="0"/>
                    <a:pt x="121" y="11"/>
                    <a:pt x="132" y="11"/>
                  </a:cubicBezTo>
                  <a:cubicBezTo>
                    <a:pt x="142" y="11"/>
                    <a:pt x="147" y="4"/>
                    <a:pt x="151" y="0"/>
                  </a:cubicBezTo>
                  <a:lnTo>
                    <a:pt x="152" y="66"/>
                  </a:lnTo>
                  <a:lnTo>
                    <a:pt x="152" y="66"/>
                  </a:lnTo>
                  <a:cubicBezTo>
                    <a:pt x="135" y="33"/>
                    <a:pt x="113" y="7"/>
                    <a:pt x="77" y="7"/>
                  </a:cubicBezTo>
                  <a:cubicBezTo>
                    <a:pt x="54" y="7"/>
                    <a:pt x="33" y="21"/>
                    <a:pt x="33" y="5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72932B8E-D4A2-48D8-8D69-8FC7539833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9" y="2249"/>
              <a:ext cx="137" cy="141"/>
            </a:xfrm>
            <a:custGeom>
              <a:avLst/>
              <a:gdLst>
                <a:gd name="T0" fmla="*/ 203 w 227"/>
                <a:gd name="T1" fmla="*/ 142 h 234"/>
                <a:gd name="T2" fmla="*/ 203 w 227"/>
                <a:gd name="T3" fmla="*/ 142 h 234"/>
                <a:gd name="T4" fmla="*/ 114 w 227"/>
                <a:gd name="T5" fmla="*/ 234 h 234"/>
                <a:gd name="T6" fmla="*/ 19 w 227"/>
                <a:gd name="T7" fmla="*/ 141 h 234"/>
                <a:gd name="T8" fmla="*/ 19 w 227"/>
                <a:gd name="T9" fmla="*/ 41 h 234"/>
                <a:gd name="T10" fmla="*/ 0 w 227"/>
                <a:gd name="T11" fmla="*/ 1 h 234"/>
                <a:gd name="T12" fmla="*/ 0 w 227"/>
                <a:gd name="T13" fmla="*/ 0 h 234"/>
                <a:gd name="T14" fmla="*/ 76 w 227"/>
                <a:gd name="T15" fmla="*/ 0 h 234"/>
                <a:gd name="T16" fmla="*/ 76 w 227"/>
                <a:gd name="T17" fmla="*/ 1 h 234"/>
                <a:gd name="T18" fmla="*/ 58 w 227"/>
                <a:gd name="T19" fmla="*/ 41 h 234"/>
                <a:gd name="T20" fmla="*/ 58 w 227"/>
                <a:gd name="T21" fmla="*/ 139 h 234"/>
                <a:gd name="T22" fmla="*/ 122 w 227"/>
                <a:gd name="T23" fmla="*/ 218 h 234"/>
                <a:gd name="T24" fmla="*/ 193 w 227"/>
                <a:gd name="T25" fmla="*/ 140 h 234"/>
                <a:gd name="T26" fmla="*/ 193 w 227"/>
                <a:gd name="T27" fmla="*/ 49 h 234"/>
                <a:gd name="T28" fmla="*/ 167 w 227"/>
                <a:gd name="T29" fmla="*/ 1 h 234"/>
                <a:gd name="T30" fmla="*/ 167 w 227"/>
                <a:gd name="T31" fmla="*/ 0 h 234"/>
                <a:gd name="T32" fmla="*/ 227 w 227"/>
                <a:gd name="T33" fmla="*/ 0 h 234"/>
                <a:gd name="T34" fmla="*/ 227 w 227"/>
                <a:gd name="T35" fmla="*/ 1 h 234"/>
                <a:gd name="T36" fmla="*/ 203 w 227"/>
                <a:gd name="T37" fmla="*/ 48 h 234"/>
                <a:gd name="T38" fmla="*/ 203 w 227"/>
                <a:gd name="T39" fmla="*/ 14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7" h="234">
                  <a:moveTo>
                    <a:pt x="203" y="142"/>
                  </a:moveTo>
                  <a:lnTo>
                    <a:pt x="203" y="142"/>
                  </a:lnTo>
                  <a:cubicBezTo>
                    <a:pt x="203" y="201"/>
                    <a:pt x="165" y="234"/>
                    <a:pt x="114" y="234"/>
                  </a:cubicBezTo>
                  <a:cubicBezTo>
                    <a:pt x="54" y="234"/>
                    <a:pt x="19" y="202"/>
                    <a:pt x="19" y="141"/>
                  </a:cubicBezTo>
                  <a:lnTo>
                    <a:pt x="19" y="41"/>
                  </a:lnTo>
                  <a:cubicBezTo>
                    <a:pt x="19" y="20"/>
                    <a:pt x="15" y="8"/>
                    <a:pt x="0" y="1"/>
                  </a:cubicBezTo>
                  <a:lnTo>
                    <a:pt x="0" y="0"/>
                  </a:lnTo>
                  <a:lnTo>
                    <a:pt x="76" y="0"/>
                  </a:lnTo>
                  <a:lnTo>
                    <a:pt x="76" y="1"/>
                  </a:lnTo>
                  <a:cubicBezTo>
                    <a:pt x="61" y="8"/>
                    <a:pt x="58" y="20"/>
                    <a:pt x="58" y="41"/>
                  </a:cubicBezTo>
                  <a:lnTo>
                    <a:pt x="58" y="139"/>
                  </a:lnTo>
                  <a:cubicBezTo>
                    <a:pt x="58" y="188"/>
                    <a:pt x="78" y="218"/>
                    <a:pt x="122" y="218"/>
                  </a:cubicBezTo>
                  <a:cubicBezTo>
                    <a:pt x="163" y="218"/>
                    <a:pt x="193" y="190"/>
                    <a:pt x="193" y="140"/>
                  </a:cubicBezTo>
                  <a:lnTo>
                    <a:pt x="193" y="49"/>
                  </a:lnTo>
                  <a:cubicBezTo>
                    <a:pt x="193" y="23"/>
                    <a:pt x="184" y="8"/>
                    <a:pt x="167" y="1"/>
                  </a:cubicBezTo>
                  <a:lnTo>
                    <a:pt x="167" y="0"/>
                  </a:lnTo>
                  <a:lnTo>
                    <a:pt x="227" y="0"/>
                  </a:lnTo>
                  <a:lnTo>
                    <a:pt x="227" y="1"/>
                  </a:lnTo>
                  <a:cubicBezTo>
                    <a:pt x="211" y="8"/>
                    <a:pt x="203" y="23"/>
                    <a:pt x="203" y="48"/>
                  </a:cubicBezTo>
                  <a:lnTo>
                    <a:pt x="203" y="14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1D2F1DBB-3919-42D1-868B-1B0C5BCA0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3" y="2247"/>
              <a:ext cx="123" cy="143"/>
            </a:xfrm>
            <a:custGeom>
              <a:avLst/>
              <a:gdLst>
                <a:gd name="T0" fmla="*/ 198 w 204"/>
                <a:gd name="T1" fmla="*/ 74 h 237"/>
                <a:gd name="T2" fmla="*/ 198 w 204"/>
                <a:gd name="T3" fmla="*/ 74 h 237"/>
                <a:gd name="T4" fmla="*/ 197 w 204"/>
                <a:gd name="T5" fmla="*/ 74 h 237"/>
                <a:gd name="T6" fmla="*/ 121 w 204"/>
                <a:gd name="T7" fmla="*/ 7 h 237"/>
                <a:gd name="T8" fmla="*/ 44 w 204"/>
                <a:gd name="T9" fmla="*/ 114 h 237"/>
                <a:gd name="T10" fmla="*/ 126 w 204"/>
                <a:gd name="T11" fmla="*/ 216 h 237"/>
                <a:gd name="T12" fmla="*/ 202 w 204"/>
                <a:gd name="T13" fmla="*/ 166 h 237"/>
                <a:gd name="T14" fmla="*/ 204 w 204"/>
                <a:gd name="T15" fmla="*/ 167 h 237"/>
                <a:gd name="T16" fmla="*/ 113 w 204"/>
                <a:gd name="T17" fmla="*/ 237 h 237"/>
                <a:gd name="T18" fmla="*/ 0 w 204"/>
                <a:gd name="T19" fmla="*/ 119 h 237"/>
                <a:gd name="T20" fmla="*/ 119 w 204"/>
                <a:gd name="T21" fmla="*/ 0 h 237"/>
                <a:gd name="T22" fmla="*/ 174 w 204"/>
                <a:gd name="T23" fmla="*/ 11 h 237"/>
                <a:gd name="T24" fmla="*/ 196 w 204"/>
                <a:gd name="T25" fmla="*/ 0 h 237"/>
                <a:gd name="T26" fmla="*/ 198 w 204"/>
                <a:gd name="T27" fmla="*/ 7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237">
                  <a:moveTo>
                    <a:pt x="198" y="74"/>
                  </a:moveTo>
                  <a:lnTo>
                    <a:pt x="198" y="74"/>
                  </a:lnTo>
                  <a:lnTo>
                    <a:pt x="197" y="74"/>
                  </a:lnTo>
                  <a:cubicBezTo>
                    <a:pt x="183" y="35"/>
                    <a:pt x="156" y="7"/>
                    <a:pt x="121" y="7"/>
                  </a:cubicBezTo>
                  <a:cubicBezTo>
                    <a:pt x="72" y="7"/>
                    <a:pt x="44" y="54"/>
                    <a:pt x="44" y="114"/>
                  </a:cubicBezTo>
                  <a:cubicBezTo>
                    <a:pt x="44" y="179"/>
                    <a:pt x="81" y="216"/>
                    <a:pt x="126" y="216"/>
                  </a:cubicBezTo>
                  <a:cubicBezTo>
                    <a:pt x="160" y="216"/>
                    <a:pt x="186" y="203"/>
                    <a:pt x="202" y="166"/>
                  </a:cubicBezTo>
                  <a:lnTo>
                    <a:pt x="204" y="167"/>
                  </a:lnTo>
                  <a:cubicBezTo>
                    <a:pt x="195" y="210"/>
                    <a:pt x="162" y="237"/>
                    <a:pt x="113" y="237"/>
                  </a:cubicBezTo>
                  <a:cubicBezTo>
                    <a:pt x="48" y="237"/>
                    <a:pt x="0" y="189"/>
                    <a:pt x="0" y="119"/>
                  </a:cubicBezTo>
                  <a:cubicBezTo>
                    <a:pt x="0" y="50"/>
                    <a:pt x="53" y="0"/>
                    <a:pt x="119" y="0"/>
                  </a:cubicBezTo>
                  <a:cubicBezTo>
                    <a:pt x="147" y="0"/>
                    <a:pt x="164" y="11"/>
                    <a:pt x="174" y="11"/>
                  </a:cubicBezTo>
                  <a:cubicBezTo>
                    <a:pt x="185" y="11"/>
                    <a:pt x="190" y="5"/>
                    <a:pt x="196" y="0"/>
                  </a:cubicBezTo>
                  <a:lnTo>
                    <a:pt x="198" y="74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BFE0195-3795-4C3E-94DF-3834E8B4A3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2247"/>
              <a:ext cx="124" cy="143"/>
            </a:xfrm>
            <a:custGeom>
              <a:avLst/>
              <a:gdLst>
                <a:gd name="T0" fmla="*/ 199 w 204"/>
                <a:gd name="T1" fmla="*/ 74 h 237"/>
                <a:gd name="T2" fmla="*/ 199 w 204"/>
                <a:gd name="T3" fmla="*/ 74 h 237"/>
                <a:gd name="T4" fmla="*/ 198 w 204"/>
                <a:gd name="T5" fmla="*/ 74 h 237"/>
                <a:gd name="T6" fmla="*/ 122 w 204"/>
                <a:gd name="T7" fmla="*/ 7 h 237"/>
                <a:gd name="T8" fmla="*/ 44 w 204"/>
                <a:gd name="T9" fmla="*/ 114 h 237"/>
                <a:gd name="T10" fmla="*/ 126 w 204"/>
                <a:gd name="T11" fmla="*/ 216 h 237"/>
                <a:gd name="T12" fmla="*/ 203 w 204"/>
                <a:gd name="T13" fmla="*/ 166 h 237"/>
                <a:gd name="T14" fmla="*/ 204 w 204"/>
                <a:gd name="T15" fmla="*/ 167 h 237"/>
                <a:gd name="T16" fmla="*/ 113 w 204"/>
                <a:gd name="T17" fmla="*/ 237 h 237"/>
                <a:gd name="T18" fmla="*/ 0 w 204"/>
                <a:gd name="T19" fmla="*/ 119 h 237"/>
                <a:gd name="T20" fmla="*/ 120 w 204"/>
                <a:gd name="T21" fmla="*/ 0 h 237"/>
                <a:gd name="T22" fmla="*/ 174 w 204"/>
                <a:gd name="T23" fmla="*/ 11 h 237"/>
                <a:gd name="T24" fmla="*/ 196 w 204"/>
                <a:gd name="T25" fmla="*/ 0 h 237"/>
                <a:gd name="T26" fmla="*/ 199 w 204"/>
                <a:gd name="T27" fmla="*/ 7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237">
                  <a:moveTo>
                    <a:pt x="199" y="74"/>
                  </a:moveTo>
                  <a:lnTo>
                    <a:pt x="199" y="74"/>
                  </a:lnTo>
                  <a:lnTo>
                    <a:pt x="198" y="74"/>
                  </a:lnTo>
                  <a:cubicBezTo>
                    <a:pt x="184" y="35"/>
                    <a:pt x="157" y="7"/>
                    <a:pt x="122" y="7"/>
                  </a:cubicBezTo>
                  <a:cubicBezTo>
                    <a:pt x="72" y="7"/>
                    <a:pt x="44" y="54"/>
                    <a:pt x="44" y="114"/>
                  </a:cubicBezTo>
                  <a:cubicBezTo>
                    <a:pt x="44" y="179"/>
                    <a:pt x="82" y="216"/>
                    <a:pt x="126" y="216"/>
                  </a:cubicBezTo>
                  <a:cubicBezTo>
                    <a:pt x="161" y="216"/>
                    <a:pt x="187" y="203"/>
                    <a:pt x="203" y="166"/>
                  </a:cubicBezTo>
                  <a:lnTo>
                    <a:pt x="204" y="167"/>
                  </a:lnTo>
                  <a:cubicBezTo>
                    <a:pt x="196" y="210"/>
                    <a:pt x="162" y="237"/>
                    <a:pt x="113" y="237"/>
                  </a:cubicBezTo>
                  <a:cubicBezTo>
                    <a:pt x="49" y="237"/>
                    <a:pt x="0" y="189"/>
                    <a:pt x="0" y="119"/>
                  </a:cubicBezTo>
                  <a:cubicBezTo>
                    <a:pt x="0" y="50"/>
                    <a:pt x="54" y="0"/>
                    <a:pt x="120" y="0"/>
                  </a:cubicBezTo>
                  <a:cubicBezTo>
                    <a:pt x="147" y="0"/>
                    <a:pt x="164" y="11"/>
                    <a:pt x="174" y="11"/>
                  </a:cubicBezTo>
                  <a:cubicBezTo>
                    <a:pt x="185" y="11"/>
                    <a:pt x="191" y="5"/>
                    <a:pt x="196" y="0"/>
                  </a:cubicBezTo>
                  <a:lnTo>
                    <a:pt x="199" y="74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F0506ED8-6069-42C3-8BD1-B82F7A43E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9" y="2247"/>
              <a:ext cx="116" cy="141"/>
            </a:xfrm>
            <a:custGeom>
              <a:avLst/>
              <a:gdLst>
                <a:gd name="T0" fmla="*/ 153 w 191"/>
                <a:gd name="T1" fmla="*/ 3 h 233"/>
                <a:gd name="T2" fmla="*/ 153 w 191"/>
                <a:gd name="T3" fmla="*/ 3 h 233"/>
                <a:gd name="T4" fmla="*/ 171 w 191"/>
                <a:gd name="T5" fmla="*/ 0 h 233"/>
                <a:gd name="T6" fmla="*/ 182 w 191"/>
                <a:gd name="T7" fmla="*/ 60 h 233"/>
                <a:gd name="T8" fmla="*/ 182 w 191"/>
                <a:gd name="T9" fmla="*/ 60 h 233"/>
                <a:gd name="T10" fmla="*/ 107 w 191"/>
                <a:gd name="T11" fmla="*/ 12 h 233"/>
                <a:gd name="T12" fmla="*/ 58 w 191"/>
                <a:gd name="T13" fmla="*/ 12 h 233"/>
                <a:gd name="T14" fmla="*/ 58 w 191"/>
                <a:gd name="T15" fmla="*/ 112 h 233"/>
                <a:gd name="T16" fmla="*/ 99 w 191"/>
                <a:gd name="T17" fmla="*/ 112 h 233"/>
                <a:gd name="T18" fmla="*/ 146 w 191"/>
                <a:gd name="T19" fmla="*/ 75 h 233"/>
                <a:gd name="T20" fmla="*/ 146 w 191"/>
                <a:gd name="T21" fmla="*/ 75 h 233"/>
                <a:gd name="T22" fmla="*/ 146 w 191"/>
                <a:gd name="T23" fmla="*/ 153 h 233"/>
                <a:gd name="T24" fmla="*/ 146 w 191"/>
                <a:gd name="T25" fmla="*/ 153 h 233"/>
                <a:gd name="T26" fmla="*/ 99 w 191"/>
                <a:gd name="T27" fmla="*/ 120 h 233"/>
                <a:gd name="T28" fmla="*/ 58 w 191"/>
                <a:gd name="T29" fmla="*/ 120 h 233"/>
                <a:gd name="T30" fmla="*/ 58 w 191"/>
                <a:gd name="T31" fmla="*/ 225 h 233"/>
                <a:gd name="T32" fmla="*/ 114 w 191"/>
                <a:gd name="T33" fmla="*/ 225 h 233"/>
                <a:gd name="T34" fmla="*/ 191 w 191"/>
                <a:gd name="T35" fmla="*/ 171 h 233"/>
                <a:gd name="T36" fmla="*/ 191 w 191"/>
                <a:gd name="T37" fmla="*/ 171 h 233"/>
                <a:gd name="T38" fmla="*/ 181 w 191"/>
                <a:gd name="T39" fmla="*/ 233 h 233"/>
                <a:gd name="T40" fmla="*/ 0 w 191"/>
                <a:gd name="T41" fmla="*/ 233 h 233"/>
                <a:gd name="T42" fmla="*/ 0 w 191"/>
                <a:gd name="T43" fmla="*/ 233 h 233"/>
                <a:gd name="T44" fmla="*/ 18 w 191"/>
                <a:gd name="T45" fmla="*/ 192 h 233"/>
                <a:gd name="T46" fmla="*/ 18 w 191"/>
                <a:gd name="T47" fmla="*/ 44 h 233"/>
                <a:gd name="T48" fmla="*/ 0 w 191"/>
                <a:gd name="T49" fmla="*/ 4 h 233"/>
                <a:gd name="T50" fmla="*/ 0 w 191"/>
                <a:gd name="T51" fmla="*/ 3 h 233"/>
                <a:gd name="T52" fmla="*/ 153 w 191"/>
                <a:gd name="T53" fmla="*/ 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1" h="233">
                  <a:moveTo>
                    <a:pt x="153" y="3"/>
                  </a:moveTo>
                  <a:lnTo>
                    <a:pt x="153" y="3"/>
                  </a:lnTo>
                  <a:cubicBezTo>
                    <a:pt x="160" y="3"/>
                    <a:pt x="167" y="3"/>
                    <a:pt x="171" y="0"/>
                  </a:cubicBezTo>
                  <a:lnTo>
                    <a:pt x="182" y="60"/>
                  </a:lnTo>
                  <a:lnTo>
                    <a:pt x="182" y="60"/>
                  </a:lnTo>
                  <a:cubicBezTo>
                    <a:pt x="164" y="28"/>
                    <a:pt x="146" y="12"/>
                    <a:pt x="107" y="12"/>
                  </a:cubicBezTo>
                  <a:lnTo>
                    <a:pt x="58" y="12"/>
                  </a:lnTo>
                  <a:lnTo>
                    <a:pt x="58" y="112"/>
                  </a:lnTo>
                  <a:lnTo>
                    <a:pt x="99" y="112"/>
                  </a:lnTo>
                  <a:cubicBezTo>
                    <a:pt x="126" y="112"/>
                    <a:pt x="135" y="105"/>
                    <a:pt x="146" y="75"/>
                  </a:cubicBezTo>
                  <a:lnTo>
                    <a:pt x="146" y="75"/>
                  </a:lnTo>
                  <a:lnTo>
                    <a:pt x="146" y="153"/>
                  </a:lnTo>
                  <a:lnTo>
                    <a:pt x="146" y="153"/>
                  </a:lnTo>
                  <a:cubicBezTo>
                    <a:pt x="135" y="123"/>
                    <a:pt x="126" y="120"/>
                    <a:pt x="99" y="120"/>
                  </a:cubicBezTo>
                  <a:lnTo>
                    <a:pt x="58" y="120"/>
                  </a:lnTo>
                  <a:lnTo>
                    <a:pt x="58" y="225"/>
                  </a:lnTo>
                  <a:lnTo>
                    <a:pt x="114" y="225"/>
                  </a:lnTo>
                  <a:cubicBezTo>
                    <a:pt x="153" y="225"/>
                    <a:pt x="173" y="205"/>
                    <a:pt x="191" y="171"/>
                  </a:cubicBezTo>
                  <a:lnTo>
                    <a:pt x="191" y="171"/>
                  </a:lnTo>
                  <a:lnTo>
                    <a:pt x="181" y="233"/>
                  </a:lnTo>
                  <a:lnTo>
                    <a:pt x="0" y="233"/>
                  </a:lnTo>
                  <a:lnTo>
                    <a:pt x="0" y="233"/>
                  </a:lnTo>
                  <a:cubicBezTo>
                    <a:pt x="15" y="225"/>
                    <a:pt x="18" y="214"/>
                    <a:pt x="18" y="192"/>
                  </a:cubicBezTo>
                  <a:lnTo>
                    <a:pt x="18" y="44"/>
                  </a:lnTo>
                  <a:cubicBezTo>
                    <a:pt x="18" y="23"/>
                    <a:pt x="15" y="11"/>
                    <a:pt x="0" y="4"/>
                  </a:cubicBezTo>
                  <a:lnTo>
                    <a:pt x="0" y="3"/>
                  </a:lnTo>
                  <a:lnTo>
                    <a:pt x="153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E992008A-CDF1-4D29-B0A0-5003C03805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3" y="2247"/>
              <a:ext cx="101" cy="143"/>
            </a:xfrm>
            <a:custGeom>
              <a:avLst/>
              <a:gdLst>
                <a:gd name="T0" fmla="*/ 34 w 166"/>
                <a:gd name="T1" fmla="*/ 50 h 237"/>
                <a:gd name="T2" fmla="*/ 34 w 166"/>
                <a:gd name="T3" fmla="*/ 50 h 237"/>
                <a:gd name="T4" fmla="*/ 86 w 166"/>
                <a:gd name="T5" fmla="*/ 96 h 237"/>
                <a:gd name="T6" fmla="*/ 166 w 166"/>
                <a:gd name="T7" fmla="*/ 169 h 237"/>
                <a:gd name="T8" fmla="*/ 84 w 166"/>
                <a:gd name="T9" fmla="*/ 237 h 237"/>
                <a:gd name="T10" fmla="*/ 26 w 166"/>
                <a:gd name="T11" fmla="*/ 225 h 237"/>
                <a:gd name="T12" fmla="*/ 5 w 166"/>
                <a:gd name="T13" fmla="*/ 237 h 237"/>
                <a:gd name="T14" fmla="*/ 0 w 166"/>
                <a:gd name="T15" fmla="*/ 163 h 237"/>
                <a:gd name="T16" fmla="*/ 1 w 166"/>
                <a:gd name="T17" fmla="*/ 163 h 237"/>
                <a:gd name="T18" fmla="*/ 84 w 166"/>
                <a:gd name="T19" fmla="*/ 229 h 237"/>
                <a:gd name="T20" fmla="*/ 134 w 166"/>
                <a:gd name="T21" fmla="*/ 183 h 237"/>
                <a:gd name="T22" fmla="*/ 71 w 166"/>
                <a:gd name="T23" fmla="*/ 133 h 237"/>
                <a:gd name="T24" fmla="*/ 3 w 166"/>
                <a:gd name="T25" fmla="*/ 65 h 237"/>
                <a:gd name="T26" fmla="*/ 78 w 166"/>
                <a:gd name="T27" fmla="*/ 0 h 237"/>
                <a:gd name="T28" fmla="*/ 133 w 166"/>
                <a:gd name="T29" fmla="*/ 11 h 237"/>
                <a:gd name="T30" fmla="*/ 152 w 166"/>
                <a:gd name="T31" fmla="*/ 0 h 237"/>
                <a:gd name="T32" fmla="*/ 153 w 166"/>
                <a:gd name="T33" fmla="*/ 66 h 237"/>
                <a:gd name="T34" fmla="*/ 153 w 166"/>
                <a:gd name="T35" fmla="*/ 66 h 237"/>
                <a:gd name="T36" fmla="*/ 78 w 166"/>
                <a:gd name="T37" fmla="*/ 7 h 237"/>
                <a:gd name="T38" fmla="*/ 34 w 166"/>
                <a:gd name="T39" fmla="*/ 5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" h="237">
                  <a:moveTo>
                    <a:pt x="34" y="50"/>
                  </a:moveTo>
                  <a:lnTo>
                    <a:pt x="34" y="50"/>
                  </a:lnTo>
                  <a:cubicBezTo>
                    <a:pt x="34" y="79"/>
                    <a:pt x="58" y="88"/>
                    <a:pt x="86" y="96"/>
                  </a:cubicBezTo>
                  <a:cubicBezTo>
                    <a:pt x="123" y="107"/>
                    <a:pt x="166" y="117"/>
                    <a:pt x="166" y="169"/>
                  </a:cubicBezTo>
                  <a:cubicBezTo>
                    <a:pt x="166" y="215"/>
                    <a:pt x="126" y="237"/>
                    <a:pt x="84" y="237"/>
                  </a:cubicBezTo>
                  <a:cubicBezTo>
                    <a:pt x="58" y="237"/>
                    <a:pt x="39" y="225"/>
                    <a:pt x="26" y="225"/>
                  </a:cubicBezTo>
                  <a:cubicBezTo>
                    <a:pt x="17" y="225"/>
                    <a:pt x="11" y="230"/>
                    <a:pt x="5" y="237"/>
                  </a:cubicBezTo>
                  <a:lnTo>
                    <a:pt x="0" y="163"/>
                  </a:lnTo>
                  <a:lnTo>
                    <a:pt x="1" y="163"/>
                  </a:lnTo>
                  <a:cubicBezTo>
                    <a:pt x="20" y="205"/>
                    <a:pt x="51" y="229"/>
                    <a:pt x="84" y="229"/>
                  </a:cubicBezTo>
                  <a:cubicBezTo>
                    <a:pt x="112" y="229"/>
                    <a:pt x="134" y="213"/>
                    <a:pt x="134" y="183"/>
                  </a:cubicBezTo>
                  <a:cubicBezTo>
                    <a:pt x="134" y="151"/>
                    <a:pt x="103" y="142"/>
                    <a:pt x="71" y="133"/>
                  </a:cubicBezTo>
                  <a:cubicBezTo>
                    <a:pt x="37" y="123"/>
                    <a:pt x="3" y="111"/>
                    <a:pt x="3" y="65"/>
                  </a:cubicBezTo>
                  <a:cubicBezTo>
                    <a:pt x="3" y="25"/>
                    <a:pt x="36" y="0"/>
                    <a:pt x="78" y="0"/>
                  </a:cubicBezTo>
                  <a:cubicBezTo>
                    <a:pt x="104" y="0"/>
                    <a:pt x="121" y="11"/>
                    <a:pt x="133" y="11"/>
                  </a:cubicBezTo>
                  <a:cubicBezTo>
                    <a:pt x="142" y="11"/>
                    <a:pt x="147" y="4"/>
                    <a:pt x="152" y="0"/>
                  </a:cubicBezTo>
                  <a:lnTo>
                    <a:pt x="153" y="66"/>
                  </a:lnTo>
                  <a:lnTo>
                    <a:pt x="153" y="66"/>
                  </a:lnTo>
                  <a:cubicBezTo>
                    <a:pt x="136" y="33"/>
                    <a:pt x="113" y="7"/>
                    <a:pt x="78" y="7"/>
                  </a:cubicBezTo>
                  <a:cubicBezTo>
                    <a:pt x="55" y="7"/>
                    <a:pt x="34" y="21"/>
                    <a:pt x="34" y="5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0293ACD8-4732-4E65-9733-275788AFFC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3" y="2247"/>
              <a:ext cx="100" cy="143"/>
            </a:xfrm>
            <a:custGeom>
              <a:avLst/>
              <a:gdLst>
                <a:gd name="T0" fmla="*/ 33 w 165"/>
                <a:gd name="T1" fmla="*/ 50 h 237"/>
                <a:gd name="T2" fmla="*/ 33 w 165"/>
                <a:gd name="T3" fmla="*/ 50 h 237"/>
                <a:gd name="T4" fmla="*/ 86 w 165"/>
                <a:gd name="T5" fmla="*/ 96 h 237"/>
                <a:gd name="T6" fmla="*/ 165 w 165"/>
                <a:gd name="T7" fmla="*/ 169 h 237"/>
                <a:gd name="T8" fmla="*/ 83 w 165"/>
                <a:gd name="T9" fmla="*/ 237 h 237"/>
                <a:gd name="T10" fmla="*/ 25 w 165"/>
                <a:gd name="T11" fmla="*/ 225 h 237"/>
                <a:gd name="T12" fmla="*/ 4 w 165"/>
                <a:gd name="T13" fmla="*/ 237 h 237"/>
                <a:gd name="T14" fmla="*/ 0 w 165"/>
                <a:gd name="T15" fmla="*/ 163 h 237"/>
                <a:gd name="T16" fmla="*/ 0 w 165"/>
                <a:gd name="T17" fmla="*/ 163 h 237"/>
                <a:gd name="T18" fmla="*/ 83 w 165"/>
                <a:gd name="T19" fmla="*/ 229 h 237"/>
                <a:gd name="T20" fmla="*/ 133 w 165"/>
                <a:gd name="T21" fmla="*/ 183 h 237"/>
                <a:gd name="T22" fmla="*/ 70 w 165"/>
                <a:gd name="T23" fmla="*/ 133 h 237"/>
                <a:gd name="T24" fmla="*/ 2 w 165"/>
                <a:gd name="T25" fmla="*/ 65 h 237"/>
                <a:gd name="T26" fmla="*/ 78 w 165"/>
                <a:gd name="T27" fmla="*/ 0 h 237"/>
                <a:gd name="T28" fmla="*/ 132 w 165"/>
                <a:gd name="T29" fmla="*/ 11 h 237"/>
                <a:gd name="T30" fmla="*/ 151 w 165"/>
                <a:gd name="T31" fmla="*/ 0 h 237"/>
                <a:gd name="T32" fmla="*/ 153 w 165"/>
                <a:gd name="T33" fmla="*/ 66 h 237"/>
                <a:gd name="T34" fmla="*/ 152 w 165"/>
                <a:gd name="T35" fmla="*/ 66 h 237"/>
                <a:gd name="T36" fmla="*/ 78 w 165"/>
                <a:gd name="T37" fmla="*/ 7 h 237"/>
                <a:gd name="T38" fmla="*/ 33 w 165"/>
                <a:gd name="T39" fmla="*/ 5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237">
                  <a:moveTo>
                    <a:pt x="33" y="50"/>
                  </a:moveTo>
                  <a:lnTo>
                    <a:pt x="33" y="50"/>
                  </a:lnTo>
                  <a:cubicBezTo>
                    <a:pt x="33" y="79"/>
                    <a:pt x="58" y="88"/>
                    <a:pt x="86" y="96"/>
                  </a:cubicBezTo>
                  <a:cubicBezTo>
                    <a:pt x="122" y="107"/>
                    <a:pt x="165" y="117"/>
                    <a:pt x="165" y="169"/>
                  </a:cubicBezTo>
                  <a:cubicBezTo>
                    <a:pt x="165" y="215"/>
                    <a:pt x="125" y="237"/>
                    <a:pt x="83" y="237"/>
                  </a:cubicBezTo>
                  <a:cubicBezTo>
                    <a:pt x="57" y="237"/>
                    <a:pt x="38" y="225"/>
                    <a:pt x="25" y="225"/>
                  </a:cubicBezTo>
                  <a:cubicBezTo>
                    <a:pt x="16" y="225"/>
                    <a:pt x="11" y="230"/>
                    <a:pt x="4" y="237"/>
                  </a:cubicBezTo>
                  <a:lnTo>
                    <a:pt x="0" y="163"/>
                  </a:lnTo>
                  <a:lnTo>
                    <a:pt x="0" y="163"/>
                  </a:lnTo>
                  <a:cubicBezTo>
                    <a:pt x="20" y="205"/>
                    <a:pt x="50" y="229"/>
                    <a:pt x="83" y="229"/>
                  </a:cubicBezTo>
                  <a:cubicBezTo>
                    <a:pt x="111" y="229"/>
                    <a:pt x="133" y="213"/>
                    <a:pt x="133" y="183"/>
                  </a:cubicBezTo>
                  <a:cubicBezTo>
                    <a:pt x="133" y="151"/>
                    <a:pt x="102" y="142"/>
                    <a:pt x="70" y="133"/>
                  </a:cubicBezTo>
                  <a:cubicBezTo>
                    <a:pt x="37" y="123"/>
                    <a:pt x="2" y="111"/>
                    <a:pt x="2" y="65"/>
                  </a:cubicBezTo>
                  <a:cubicBezTo>
                    <a:pt x="2" y="25"/>
                    <a:pt x="36" y="0"/>
                    <a:pt x="78" y="0"/>
                  </a:cubicBezTo>
                  <a:cubicBezTo>
                    <a:pt x="104" y="0"/>
                    <a:pt x="121" y="11"/>
                    <a:pt x="132" y="11"/>
                  </a:cubicBezTo>
                  <a:cubicBezTo>
                    <a:pt x="142" y="11"/>
                    <a:pt x="147" y="4"/>
                    <a:pt x="151" y="0"/>
                  </a:cubicBezTo>
                  <a:lnTo>
                    <a:pt x="153" y="66"/>
                  </a:lnTo>
                  <a:lnTo>
                    <a:pt x="152" y="66"/>
                  </a:lnTo>
                  <a:cubicBezTo>
                    <a:pt x="136" y="33"/>
                    <a:pt x="113" y="7"/>
                    <a:pt x="78" y="7"/>
                  </a:cubicBezTo>
                  <a:cubicBezTo>
                    <a:pt x="54" y="7"/>
                    <a:pt x="33" y="21"/>
                    <a:pt x="33" y="5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147B9B78-25FF-4BA0-90BD-20D5F78C3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" y="2249"/>
              <a:ext cx="47" cy="139"/>
            </a:xfrm>
            <a:custGeom>
              <a:avLst/>
              <a:gdLst>
                <a:gd name="T0" fmla="*/ 77 w 77"/>
                <a:gd name="T1" fmla="*/ 230 h 230"/>
                <a:gd name="T2" fmla="*/ 77 w 77"/>
                <a:gd name="T3" fmla="*/ 230 h 230"/>
                <a:gd name="T4" fmla="*/ 77 w 77"/>
                <a:gd name="T5" fmla="*/ 230 h 230"/>
                <a:gd name="T6" fmla="*/ 0 w 77"/>
                <a:gd name="T7" fmla="*/ 230 h 230"/>
                <a:gd name="T8" fmla="*/ 0 w 77"/>
                <a:gd name="T9" fmla="*/ 230 h 230"/>
                <a:gd name="T10" fmla="*/ 18 w 77"/>
                <a:gd name="T11" fmla="*/ 189 h 230"/>
                <a:gd name="T12" fmla="*/ 18 w 77"/>
                <a:gd name="T13" fmla="*/ 41 h 230"/>
                <a:gd name="T14" fmla="*/ 0 w 77"/>
                <a:gd name="T15" fmla="*/ 1 h 230"/>
                <a:gd name="T16" fmla="*/ 0 w 77"/>
                <a:gd name="T17" fmla="*/ 0 h 230"/>
                <a:gd name="T18" fmla="*/ 77 w 77"/>
                <a:gd name="T19" fmla="*/ 0 h 230"/>
                <a:gd name="T20" fmla="*/ 77 w 77"/>
                <a:gd name="T21" fmla="*/ 1 h 230"/>
                <a:gd name="T22" fmla="*/ 58 w 77"/>
                <a:gd name="T23" fmla="*/ 41 h 230"/>
                <a:gd name="T24" fmla="*/ 58 w 77"/>
                <a:gd name="T25" fmla="*/ 189 h 230"/>
                <a:gd name="T26" fmla="*/ 77 w 77"/>
                <a:gd name="T27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230">
                  <a:moveTo>
                    <a:pt x="77" y="230"/>
                  </a:moveTo>
                  <a:lnTo>
                    <a:pt x="77" y="230"/>
                  </a:lnTo>
                  <a:lnTo>
                    <a:pt x="77" y="230"/>
                  </a:lnTo>
                  <a:lnTo>
                    <a:pt x="0" y="230"/>
                  </a:lnTo>
                  <a:lnTo>
                    <a:pt x="0" y="230"/>
                  </a:lnTo>
                  <a:cubicBezTo>
                    <a:pt x="15" y="222"/>
                    <a:pt x="18" y="211"/>
                    <a:pt x="18" y="189"/>
                  </a:cubicBezTo>
                  <a:lnTo>
                    <a:pt x="18" y="41"/>
                  </a:lnTo>
                  <a:cubicBezTo>
                    <a:pt x="18" y="20"/>
                    <a:pt x="15" y="8"/>
                    <a:pt x="0" y="1"/>
                  </a:cubicBezTo>
                  <a:lnTo>
                    <a:pt x="0" y="0"/>
                  </a:lnTo>
                  <a:lnTo>
                    <a:pt x="77" y="0"/>
                  </a:lnTo>
                  <a:lnTo>
                    <a:pt x="77" y="1"/>
                  </a:lnTo>
                  <a:cubicBezTo>
                    <a:pt x="61" y="8"/>
                    <a:pt x="58" y="20"/>
                    <a:pt x="58" y="41"/>
                  </a:cubicBezTo>
                  <a:lnTo>
                    <a:pt x="58" y="189"/>
                  </a:lnTo>
                  <a:cubicBezTo>
                    <a:pt x="58" y="211"/>
                    <a:pt x="61" y="222"/>
                    <a:pt x="77" y="23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AEBA20A4-65B6-4C6A-8F52-F4F948B065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6" y="2247"/>
              <a:ext cx="139" cy="143"/>
            </a:xfrm>
            <a:custGeom>
              <a:avLst/>
              <a:gdLst>
                <a:gd name="T0" fmla="*/ 114 w 229"/>
                <a:gd name="T1" fmla="*/ 237 h 237"/>
                <a:gd name="T2" fmla="*/ 114 w 229"/>
                <a:gd name="T3" fmla="*/ 237 h 237"/>
                <a:gd name="T4" fmla="*/ 0 w 229"/>
                <a:gd name="T5" fmla="*/ 118 h 237"/>
                <a:gd name="T6" fmla="*/ 114 w 229"/>
                <a:gd name="T7" fmla="*/ 0 h 237"/>
                <a:gd name="T8" fmla="*/ 229 w 229"/>
                <a:gd name="T9" fmla="*/ 118 h 237"/>
                <a:gd name="T10" fmla="*/ 114 w 229"/>
                <a:gd name="T11" fmla="*/ 237 h 237"/>
                <a:gd name="T12" fmla="*/ 114 w 229"/>
                <a:gd name="T13" fmla="*/ 7 h 237"/>
                <a:gd name="T14" fmla="*/ 114 w 229"/>
                <a:gd name="T15" fmla="*/ 7 h 237"/>
                <a:gd name="T16" fmla="*/ 44 w 229"/>
                <a:gd name="T17" fmla="*/ 118 h 237"/>
                <a:gd name="T18" fmla="*/ 114 w 229"/>
                <a:gd name="T19" fmla="*/ 229 h 237"/>
                <a:gd name="T20" fmla="*/ 184 w 229"/>
                <a:gd name="T21" fmla="*/ 118 h 237"/>
                <a:gd name="T22" fmla="*/ 114 w 229"/>
                <a:gd name="T23" fmla="*/ 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237">
                  <a:moveTo>
                    <a:pt x="114" y="237"/>
                  </a:moveTo>
                  <a:lnTo>
                    <a:pt x="114" y="237"/>
                  </a:lnTo>
                  <a:cubicBezTo>
                    <a:pt x="51" y="237"/>
                    <a:pt x="0" y="187"/>
                    <a:pt x="0" y="118"/>
                  </a:cubicBezTo>
                  <a:cubicBezTo>
                    <a:pt x="0" y="49"/>
                    <a:pt x="51" y="0"/>
                    <a:pt x="114" y="0"/>
                  </a:cubicBezTo>
                  <a:cubicBezTo>
                    <a:pt x="177" y="0"/>
                    <a:pt x="229" y="49"/>
                    <a:pt x="229" y="118"/>
                  </a:cubicBezTo>
                  <a:cubicBezTo>
                    <a:pt x="229" y="187"/>
                    <a:pt x="177" y="237"/>
                    <a:pt x="114" y="237"/>
                  </a:cubicBezTo>
                  <a:close/>
                  <a:moveTo>
                    <a:pt x="114" y="7"/>
                  </a:moveTo>
                  <a:lnTo>
                    <a:pt x="114" y="7"/>
                  </a:lnTo>
                  <a:cubicBezTo>
                    <a:pt x="67" y="7"/>
                    <a:pt x="44" y="52"/>
                    <a:pt x="44" y="118"/>
                  </a:cubicBezTo>
                  <a:cubicBezTo>
                    <a:pt x="44" y="184"/>
                    <a:pt x="67" y="229"/>
                    <a:pt x="114" y="229"/>
                  </a:cubicBezTo>
                  <a:cubicBezTo>
                    <a:pt x="162" y="229"/>
                    <a:pt x="184" y="184"/>
                    <a:pt x="184" y="118"/>
                  </a:cubicBezTo>
                  <a:cubicBezTo>
                    <a:pt x="184" y="52"/>
                    <a:pt x="162" y="7"/>
                    <a:pt x="114" y="7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2C835076-FAFF-424C-A266-3A028E5454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3" y="2249"/>
              <a:ext cx="139" cy="141"/>
            </a:xfrm>
            <a:custGeom>
              <a:avLst/>
              <a:gdLst>
                <a:gd name="T0" fmla="*/ 204 w 229"/>
                <a:gd name="T1" fmla="*/ 48 h 233"/>
                <a:gd name="T2" fmla="*/ 204 w 229"/>
                <a:gd name="T3" fmla="*/ 48 h 233"/>
                <a:gd name="T4" fmla="*/ 204 w 229"/>
                <a:gd name="T5" fmla="*/ 233 h 233"/>
                <a:gd name="T6" fmla="*/ 199 w 229"/>
                <a:gd name="T7" fmla="*/ 233 h 233"/>
                <a:gd name="T8" fmla="*/ 35 w 229"/>
                <a:gd name="T9" fmla="*/ 25 h 233"/>
                <a:gd name="T10" fmla="*/ 35 w 229"/>
                <a:gd name="T11" fmla="*/ 182 h 233"/>
                <a:gd name="T12" fmla="*/ 60 w 229"/>
                <a:gd name="T13" fmla="*/ 230 h 233"/>
                <a:gd name="T14" fmla="*/ 60 w 229"/>
                <a:gd name="T15" fmla="*/ 230 h 233"/>
                <a:gd name="T16" fmla="*/ 0 w 229"/>
                <a:gd name="T17" fmla="*/ 230 h 233"/>
                <a:gd name="T18" fmla="*/ 0 w 229"/>
                <a:gd name="T19" fmla="*/ 230 h 233"/>
                <a:gd name="T20" fmla="*/ 25 w 229"/>
                <a:gd name="T21" fmla="*/ 183 h 233"/>
                <a:gd name="T22" fmla="*/ 25 w 229"/>
                <a:gd name="T23" fmla="*/ 41 h 233"/>
                <a:gd name="T24" fmla="*/ 6 w 229"/>
                <a:gd name="T25" fmla="*/ 1 h 233"/>
                <a:gd name="T26" fmla="*/ 6 w 229"/>
                <a:gd name="T27" fmla="*/ 0 h 233"/>
                <a:gd name="T28" fmla="*/ 66 w 229"/>
                <a:gd name="T29" fmla="*/ 0 h 233"/>
                <a:gd name="T30" fmla="*/ 195 w 229"/>
                <a:gd name="T31" fmla="*/ 164 h 233"/>
                <a:gd name="T32" fmla="*/ 195 w 229"/>
                <a:gd name="T33" fmla="*/ 49 h 233"/>
                <a:gd name="T34" fmla="*/ 169 w 229"/>
                <a:gd name="T35" fmla="*/ 1 h 233"/>
                <a:gd name="T36" fmla="*/ 169 w 229"/>
                <a:gd name="T37" fmla="*/ 0 h 233"/>
                <a:gd name="T38" fmla="*/ 229 w 229"/>
                <a:gd name="T39" fmla="*/ 0 h 233"/>
                <a:gd name="T40" fmla="*/ 229 w 229"/>
                <a:gd name="T41" fmla="*/ 1 h 233"/>
                <a:gd name="T42" fmla="*/ 204 w 229"/>
                <a:gd name="T43" fmla="*/ 4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9" h="233">
                  <a:moveTo>
                    <a:pt x="204" y="48"/>
                  </a:moveTo>
                  <a:lnTo>
                    <a:pt x="204" y="48"/>
                  </a:lnTo>
                  <a:lnTo>
                    <a:pt x="204" y="233"/>
                  </a:lnTo>
                  <a:lnTo>
                    <a:pt x="199" y="233"/>
                  </a:lnTo>
                  <a:lnTo>
                    <a:pt x="35" y="25"/>
                  </a:lnTo>
                  <a:lnTo>
                    <a:pt x="35" y="182"/>
                  </a:lnTo>
                  <a:cubicBezTo>
                    <a:pt x="35" y="207"/>
                    <a:pt x="43" y="222"/>
                    <a:pt x="60" y="230"/>
                  </a:cubicBezTo>
                  <a:lnTo>
                    <a:pt x="60" y="230"/>
                  </a:lnTo>
                  <a:lnTo>
                    <a:pt x="0" y="230"/>
                  </a:lnTo>
                  <a:lnTo>
                    <a:pt x="0" y="230"/>
                  </a:lnTo>
                  <a:cubicBezTo>
                    <a:pt x="17" y="222"/>
                    <a:pt x="25" y="207"/>
                    <a:pt x="25" y="183"/>
                  </a:cubicBezTo>
                  <a:lnTo>
                    <a:pt x="25" y="41"/>
                  </a:lnTo>
                  <a:cubicBezTo>
                    <a:pt x="25" y="20"/>
                    <a:pt x="22" y="8"/>
                    <a:pt x="6" y="1"/>
                  </a:cubicBezTo>
                  <a:lnTo>
                    <a:pt x="6" y="0"/>
                  </a:lnTo>
                  <a:lnTo>
                    <a:pt x="66" y="0"/>
                  </a:lnTo>
                  <a:lnTo>
                    <a:pt x="195" y="164"/>
                  </a:lnTo>
                  <a:lnTo>
                    <a:pt x="195" y="49"/>
                  </a:lnTo>
                  <a:cubicBezTo>
                    <a:pt x="195" y="23"/>
                    <a:pt x="186" y="8"/>
                    <a:pt x="169" y="1"/>
                  </a:cubicBezTo>
                  <a:lnTo>
                    <a:pt x="169" y="0"/>
                  </a:lnTo>
                  <a:lnTo>
                    <a:pt x="229" y="0"/>
                  </a:lnTo>
                  <a:lnTo>
                    <a:pt x="229" y="1"/>
                  </a:lnTo>
                  <a:cubicBezTo>
                    <a:pt x="213" y="8"/>
                    <a:pt x="204" y="23"/>
                    <a:pt x="204" y="48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0FADB9F9-193B-40A7-AA12-9A8C695E79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49" y="1729"/>
              <a:ext cx="341" cy="389"/>
            </a:xfrm>
            <a:custGeom>
              <a:avLst/>
              <a:gdLst>
                <a:gd name="T0" fmla="*/ 282 w 564"/>
                <a:gd name="T1" fmla="*/ 643 h 643"/>
                <a:gd name="T2" fmla="*/ 282 w 564"/>
                <a:gd name="T3" fmla="*/ 643 h 643"/>
                <a:gd name="T4" fmla="*/ 274 w 564"/>
                <a:gd name="T5" fmla="*/ 636 h 643"/>
                <a:gd name="T6" fmla="*/ 274 w 564"/>
                <a:gd name="T7" fmla="*/ 501 h 643"/>
                <a:gd name="T8" fmla="*/ 462 w 564"/>
                <a:gd name="T9" fmla="*/ 314 h 643"/>
                <a:gd name="T10" fmla="*/ 483 w 564"/>
                <a:gd name="T11" fmla="*/ 243 h 643"/>
                <a:gd name="T12" fmla="*/ 469 w 564"/>
                <a:gd name="T13" fmla="*/ 242 h 643"/>
                <a:gd name="T14" fmla="*/ 413 w 564"/>
                <a:gd name="T15" fmla="*/ 265 h 643"/>
                <a:gd name="T16" fmla="*/ 225 w 564"/>
                <a:gd name="T17" fmla="*/ 452 h 643"/>
                <a:gd name="T18" fmla="*/ 158 w 564"/>
                <a:gd name="T19" fmla="*/ 480 h 643"/>
                <a:gd name="T20" fmla="*/ 90 w 564"/>
                <a:gd name="T21" fmla="*/ 452 h 643"/>
                <a:gd name="T22" fmla="*/ 67 w 564"/>
                <a:gd name="T23" fmla="*/ 413 h 643"/>
                <a:gd name="T24" fmla="*/ 28 w 564"/>
                <a:gd name="T25" fmla="*/ 390 h 643"/>
                <a:gd name="T26" fmla="*/ 0 w 564"/>
                <a:gd name="T27" fmla="*/ 322 h 643"/>
                <a:gd name="T28" fmla="*/ 28 w 564"/>
                <a:gd name="T29" fmla="*/ 254 h 643"/>
                <a:gd name="T30" fmla="*/ 282 w 564"/>
                <a:gd name="T31" fmla="*/ 0 h 643"/>
                <a:gd name="T32" fmla="*/ 289 w 564"/>
                <a:gd name="T33" fmla="*/ 7 h 643"/>
                <a:gd name="T34" fmla="*/ 318 w 564"/>
                <a:gd name="T35" fmla="*/ 74 h 643"/>
                <a:gd name="T36" fmla="*/ 289 w 564"/>
                <a:gd name="T37" fmla="*/ 142 h 643"/>
                <a:gd name="T38" fmla="*/ 102 w 564"/>
                <a:gd name="T39" fmla="*/ 329 h 643"/>
                <a:gd name="T40" fmla="*/ 79 w 564"/>
                <a:gd name="T41" fmla="*/ 385 h 643"/>
                <a:gd name="T42" fmla="*/ 81 w 564"/>
                <a:gd name="T43" fmla="*/ 400 h 643"/>
                <a:gd name="T44" fmla="*/ 95 w 564"/>
                <a:gd name="T45" fmla="*/ 401 h 643"/>
                <a:gd name="T46" fmla="*/ 151 w 564"/>
                <a:gd name="T47" fmla="*/ 378 h 643"/>
                <a:gd name="T48" fmla="*/ 338 w 564"/>
                <a:gd name="T49" fmla="*/ 191 h 643"/>
                <a:gd name="T50" fmla="*/ 473 w 564"/>
                <a:gd name="T51" fmla="*/ 191 h 643"/>
                <a:gd name="T52" fmla="*/ 497 w 564"/>
                <a:gd name="T53" fmla="*/ 230 h 643"/>
                <a:gd name="T54" fmla="*/ 536 w 564"/>
                <a:gd name="T55" fmla="*/ 253 h 643"/>
                <a:gd name="T56" fmla="*/ 564 w 564"/>
                <a:gd name="T57" fmla="*/ 321 h 643"/>
                <a:gd name="T58" fmla="*/ 536 w 564"/>
                <a:gd name="T59" fmla="*/ 389 h 643"/>
                <a:gd name="T60" fmla="*/ 282 w 564"/>
                <a:gd name="T61" fmla="*/ 643 h 643"/>
                <a:gd name="T62" fmla="*/ 282 w 564"/>
                <a:gd name="T63" fmla="*/ 643 h 643"/>
                <a:gd name="T64" fmla="*/ 501 w 564"/>
                <a:gd name="T65" fmla="*/ 249 h 643"/>
                <a:gd name="T66" fmla="*/ 501 w 564"/>
                <a:gd name="T67" fmla="*/ 249 h 643"/>
                <a:gd name="T68" fmla="*/ 473 w 564"/>
                <a:gd name="T69" fmla="*/ 326 h 643"/>
                <a:gd name="T70" fmla="*/ 286 w 564"/>
                <a:gd name="T71" fmla="*/ 513 h 643"/>
                <a:gd name="T72" fmla="*/ 282 w 564"/>
                <a:gd name="T73" fmla="*/ 620 h 643"/>
                <a:gd name="T74" fmla="*/ 524 w 564"/>
                <a:gd name="T75" fmla="*/ 377 h 643"/>
                <a:gd name="T76" fmla="*/ 548 w 564"/>
                <a:gd name="T77" fmla="*/ 321 h 643"/>
                <a:gd name="T78" fmla="*/ 524 w 564"/>
                <a:gd name="T79" fmla="*/ 265 h 643"/>
                <a:gd name="T80" fmla="*/ 501 w 564"/>
                <a:gd name="T81" fmla="*/ 249 h 643"/>
                <a:gd name="T82" fmla="*/ 86 w 564"/>
                <a:gd name="T83" fmla="*/ 417 h 643"/>
                <a:gd name="T84" fmla="*/ 86 w 564"/>
                <a:gd name="T85" fmla="*/ 417 h 643"/>
                <a:gd name="T86" fmla="*/ 102 w 564"/>
                <a:gd name="T87" fmla="*/ 441 h 643"/>
                <a:gd name="T88" fmla="*/ 158 w 564"/>
                <a:gd name="T89" fmla="*/ 464 h 643"/>
                <a:gd name="T90" fmla="*/ 214 w 564"/>
                <a:gd name="T91" fmla="*/ 441 h 643"/>
                <a:gd name="T92" fmla="*/ 401 w 564"/>
                <a:gd name="T93" fmla="*/ 253 h 643"/>
                <a:gd name="T94" fmla="*/ 478 w 564"/>
                <a:gd name="T95" fmla="*/ 226 h 643"/>
                <a:gd name="T96" fmla="*/ 462 w 564"/>
                <a:gd name="T97" fmla="*/ 202 h 643"/>
                <a:gd name="T98" fmla="*/ 350 w 564"/>
                <a:gd name="T99" fmla="*/ 202 h 643"/>
                <a:gd name="T100" fmla="*/ 163 w 564"/>
                <a:gd name="T101" fmla="*/ 390 h 643"/>
                <a:gd name="T102" fmla="*/ 86 w 564"/>
                <a:gd name="T103" fmla="*/ 417 h 643"/>
                <a:gd name="T104" fmla="*/ 282 w 564"/>
                <a:gd name="T105" fmla="*/ 23 h 643"/>
                <a:gd name="T106" fmla="*/ 282 w 564"/>
                <a:gd name="T107" fmla="*/ 23 h 643"/>
                <a:gd name="T108" fmla="*/ 39 w 564"/>
                <a:gd name="T109" fmla="*/ 266 h 643"/>
                <a:gd name="T110" fmla="*/ 16 w 564"/>
                <a:gd name="T111" fmla="*/ 322 h 643"/>
                <a:gd name="T112" fmla="*/ 39 w 564"/>
                <a:gd name="T113" fmla="*/ 378 h 643"/>
                <a:gd name="T114" fmla="*/ 63 w 564"/>
                <a:gd name="T115" fmla="*/ 394 h 643"/>
                <a:gd name="T116" fmla="*/ 62 w 564"/>
                <a:gd name="T117" fmla="*/ 385 h 643"/>
                <a:gd name="T118" fmla="*/ 90 w 564"/>
                <a:gd name="T119" fmla="*/ 317 h 643"/>
                <a:gd name="T120" fmla="*/ 278 w 564"/>
                <a:gd name="T121" fmla="*/ 130 h 643"/>
                <a:gd name="T122" fmla="*/ 301 w 564"/>
                <a:gd name="T123" fmla="*/ 74 h 643"/>
                <a:gd name="T124" fmla="*/ 282 w 564"/>
                <a:gd name="T125" fmla="*/ 2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4" h="643">
                  <a:moveTo>
                    <a:pt x="282" y="643"/>
                  </a:moveTo>
                  <a:lnTo>
                    <a:pt x="282" y="643"/>
                  </a:lnTo>
                  <a:lnTo>
                    <a:pt x="274" y="636"/>
                  </a:lnTo>
                  <a:cubicBezTo>
                    <a:pt x="237" y="599"/>
                    <a:pt x="237" y="538"/>
                    <a:pt x="274" y="501"/>
                  </a:cubicBezTo>
                  <a:lnTo>
                    <a:pt x="462" y="314"/>
                  </a:lnTo>
                  <a:cubicBezTo>
                    <a:pt x="481" y="295"/>
                    <a:pt x="488" y="268"/>
                    <a:pt x="483" y="243"/>
                  </a:cubicBezTo>
                  <a:cubicBezTo>
                    <a:pt x="478" y="242"/>
                    <a:pt x="474" y="242"/>
                    <a:pt x="469" y="242"/>
                  </a:cubicBezTo>
                  <a:cubicBezTo>
                    <a:pt x="447" y="242"/>
                    <a:pt x="428" y="250"/>
                    <a:pt x="413" y="265"/>
                  </a:cubicBezTo>
                  <a:lnTo>
                    <a:pt x="225" y="452"/>
                  </a:lnTo>
                  <a:cubicBezTo>
                    <a:pt x="207" y="470"/>
                    <a:pt x="183" y="480"/>
                    <a:pt x="158" y="480"/>
                  </a:cubicBezTo>
                  <a:cubicBezTo>
                    <a:pt x="132" y="480"/>
                    <a:pt x="108" y="470"/>
                    <a:pt x="90" y="452"/>
                  </a:cubicBezTo>
                  <a:cubicBezTo>
                    <a:pt x="79" y="441"/>
                    <a:pt x="71" y="428"/>
                    <a:pt x="67" y="413"/>
                  </a:cubicBezTo>
                  <a:cubicBezTo>
                    <a:pt x="52" y="409"/>
                    <a:pt x="39" y="401"/>
                    <a:pt x="28" y="390"/>
                  </a:cubicBezTo>
                  <a:cubicBezTo>
                    <a:pt x="10" y="371"/>
                    <a:pt x="0" y="347"/>
                    <a:pt x="0" y="322"/>
                  </a:cubicBezTo>
                  <a:cubicBezTo>
                    <a:pt x="0" y="296"/>
                    <a:pt x="10" y="272"/>
                    <a:pt x="28" y="254"/>
                  </a:cubicBezTo>
                  <a:lnTo>
                    <a:pt x="282" y="0"/>
                  </a:lnTo>
                  <a:lnTo>
                    <a:pt x="289" y="7"/>
                  </a:lnTo>
                  <a:cubicBezTo>
                    <a:pt x="308" y="25"/>
                    <a:pt x="318" y="49"/>
                    <a:pt x="318" y="74"/>
                  </a:cubicBezTo>
                  <a:cubicBezTo>
                    <a:pt x="318" y="100"/>
                    <a:pt x="308" y="124"/>
                    <a:pt x="289" y="142"/>
                  </a:cubicBezTo>
                  <a:lnTo>
                    <a:pt x="102" y="329"/>
                  </a:lnTo>
                  <a:cubicBezTo>
                    <a:pt x="87" y="344"/>
                    <a:pt x="79" y="364"/>
                    <a:pt x="79" y="385"/>
                  </a:cubicBezTo>
                  <a:cubicBezTo>
                    <a:pt x="79" y="390"/>
                    <a:pt x="80" y="395"/>
                    <a:pt x="81" y="400"/>
                  </a:cubicBezTo>
                  <a:cubicBezTo>
                    <a:pt x="85" y="400"/>
                    <a:pt x="90" y="401"/>
                    <a:pt x="95" y="401"/>
                  </a:cubicBezTo>
                  <a:cubicBezTo>
                    <a:pt x="116" y="401"/>
                    <a:pt x="136" y="393"/>
                    <a:pt x="151" y="378"/>
                  </a:cubicBezTo>
                  <a:lnTo>
                    <a:pt x="338" y="191"/>
                  </a:lnTo>
                  <a:cubicBezTo>
                    <a:pt x="376" y="153"/>
                    <a:pt x="436" y="153"/>
                    <a:pt x="473" y="191"/>
                  </a:cubicBezTo>
                  <a:cubicBezTo>
                    <a:pt x="485" y="202"/>
                    <a:pt x="493" y="215"/>
                    <a:pt x="497" y="230"/>
                  </a:cubicBezTo>
                  <a:cubicBezTo>
                    <a:pt x="512" y="234"/>
                    <a:pt x="525" y="242"/>
                    <a:pt x="536" y="253"/>
                  </a:cubicBezTo>
                  <a:cubicBezTo>
                    <a:pt x="554" y="271"/>
                    <a:pt x="564" y="295"/>
                    <a:pt x="564" y="321"/>
                  </a:cubicBezTo>
                  <a:cubicBezTo>
                    <a:pt x="564" y="347"/>
                    <a:pt x="554" y="371"/>
                    <a:pt x="536" y="389"/>
                  </a:cubicBezTo>
                  <a:lnTo>
                    <a:pt x="282" y="643"/>
                  </a:lnTo>
                  <a:lnTo>
                    <a:pt x="282" y="643"/>
                  </a:lnTo>
                  <a:close/>
                  <a:moveTo>
                    <a:pt x="501" y="249"/>
                  </a:moveTo>
                  <a:lnTo>
                    <a:pt x="501" y="249"/>
                  </a:lnTo>
                  <a:cubicBezTo>
                    <a:pt x="504" y="276"/>
                    <a:pt x="494" y="305"/>
                    <a:pt x="473" y="326"/>
                  </a:cubicBezTo>
                  <a:lnTo>
                    <a:pt x="286" y="513"/>
                  </a:lnTo>
                  <a:cubicBezTo>
                    <a:pt x="257" y="542"/>
                    <a:pt x="255" y="589"/>
                    <a:pt x="282" y="620"/>
                  </a:cubicBezTo>
                  <a:lnTo>
                    <a:pt x="524" y="377"/>
                  </a:lnTo>
                  <a:cubicBezTo>
                    <a:pt x="539" y="362"/>
                    <a:pt x="548" y="342"/>
                    <a:pt x="548" y="321"/>
                  </a:cubicBezTo>
                  <a:cubicBezTo>
                    <a:pt x="548" y="300"/>
                    <a:pt x="539" y="280"/>
                    <a:pt x="524" y="265"/>
                  </a:cubicBezTo>
                  <a:cubicBezTo>
                    <a:pt x="518" y="258"/>
                    <a:pt x="510" y="253"/>
                    <a:pt x="501" y="249"/>
                  </a:cubicBezTo>
                  <a:close/>
                  <a:moveTo>
                    <a:pt x="86" y="417"/>
                  </a:moveTo>
                  <a:lnTo>
                    <a:pt x="86" y="417"/>
                  </a:lnTo>
                  <a:cubicBezTo>
                    <a:pt x="90" y="426"/>
                    <a:pt x="95" y="434"/>
                    <a:pt x="102" y="441"/>
                  </a:cubicBezTo>
                  <a:cubicBezTo>
                    <a:pt x="117" y="455"/>
                    <a:pt x="137" y="464"/>
                    <a:pt x="158" y="464"/>
                  </a:cubicBezTo>
                  <a:cubicBezTo>
                    <a:pt x="179" y="464"/>
                    <a:pt x="199" y="455"/>
                    <a:pt x="214" y="441"/>
                  </a:cubicBezTo>
                  <a:lnTo>
                    <a:pt x="401" y="253"/>
                  </a:lnTo>
                  <a:cubicBezTo>
                    <a:pt x="421" y="233"/>
                    <a:pt x="450" y="223"/>
                    <a:pt x="478" y="226"/>
                  </a:cubicBezTo>
                  <a:cubicBezTo>
                    <a:pt x="474" y="217"/>
                    <a:pt x="469" y="209"/>
                    <a:pt x="462" y="202"/>
                  </a:cubicBezTo>
                  <a:cubicBezTo>
                    <a:pt x="431" y="172"/>
                    <a:pt x="381" y="172"/>
                    <a:pt x="350" y="202"/>
                  </a:cubicBezTo>
                  <a:lnTo>
                    <a:pt x="163" y="390"/>
                  </a:lnTo>
                  <a:cubicBezTo>
                    <a:pt x="143" y="410"/>
                    <a:pt x="114" y="420"/>
                    <a:pt x="86" y="417"/>
                  </a:cubicBezTo>
                  <a:close/>
                  <a:moveTo>
                    <a:pt x="282" y="23"/>
                  </a:moveTo>
                  <a:lnTo>
                    <a:pt x="282" y="23"/>
                  </a:lnTo>
                  <a:lnTo>
                    <a:pt x="39" y="266"/>
                  </a:lnTo>
                  <a:cubicBezTo>
                    <a:pt x="25" y="281"/>
                    <a:pt x="16" y="301"/>
                    <a:pt x="16" y="322"/>
                  </a:cubicBezTo>
                  <a:cubicBezTo>
                    <a:pt x="16" y="343"/>
                    <a:pt x="25" y="363"/>
                    <a:pt x="39" y="378"/>
                  </a:cubicBezTo>
                  <a:cubicBezTo>
                    <a:pt x="46" y="385"/>
                    <a:pt x="54" y="390"/>
                    <a:pt x="63" y="394"/>
                  </a:cubicBezTo>
                  <a:cubicBezTo>
                    <a:pt x="63" y="391"/>
                    <a:pt x="62" y="388"/>
                    <a:pt x="62" y="385"/>
                  </a:cubicBezTo>
                  <a:cubicBezTo>
                    <a:pt x="62" y="359"/>
                    <a:pt x="72" y="335"/>
                    <a:pt x="90" y="317"/>
                  </a:cubicBezTo>
                  <a:lnTo>
                    <a:pt x="278" y="130"/>
                  </a:lnTo>
                  <a:cubicBezTo>
                    <a:pt x="293" y="115"/>
                    <a:pt x="301" y="95"/>
                    <a:pt x="301" y="74"/>
                  </a:cubicBezTo>
                  <a:cubicBezTo>
                    <a:pt x="301" y="55"/>
                    <a:pt x="294" y="37"/>
                    <a:pt x="282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916B38-AE00-482F-83C2-BDA14F21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400" y="2046717"/>
            <a:ext cx="11113200" cy="405624"/>
          </a:xfrm>
        </p:spPr>
        <p:txBody>
          <a:bodyPr anchor="b" anchorCtr="0"/>
          <a:lstStyle>
            <a:lvl1pPr>
              <a:lnSpc>
                <a:spcPct val="90000"/>
              </a:lnSpc>
              <a:defRPr lang="en-GB" sz="2900" b="0" kern="1200" cap="all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137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Working from home survey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1456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5D9E-F174-451D-A1E6-E0CF2B98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4D51-F7EB-4269-8DC5-AF87DFD06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6E6E-FE7F-4846-B0A2-7825301A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654E-0A14-4642-8172-41BD7D10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095" y="6413185"/>
            <a:ext cx="1080000" cy="107722"/>
          </a:xfrm>
        </p:spPr>
        <p:txBody>
          <a:bodyPr/>
          <a:lstStyle/>
          <a:p>
            <a:pPr algn="l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7C9A-3A5A-4C98-82CF-F91461C6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5609D0-2EAA-40F4-9A10-5B39F82A17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400" y="2097945"/>
            <a:ext cx="11113200" cy="323165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EA5264-FA8C-4764-9733-4589AEBC3A6C}"/>
              </a:ext>
            </a:extLst>
          </p:cNvPr>
          <p:cNvCxnSpPr/>
          <p:nvPr userDrawn="1"/>
        </p:nvCxnSpPr>
        <p:spPr>
          <a:xfrm>
            <a:off x="539400" y="360000"/>
            <a:ext cx="1111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0810DF-8AF1-403D-B60D-E3E1AAA4D7A5}"/>
              </a:ext>
            </a:extLst>
          </p:cNvPr>
          <p:cNvCxnSpPr/>
          <p:nvPr userDrawn="1"/>
        </p:nvCxnSpPr>
        <p:spPr>
          <a:xfrm>
            <a:off x="1835155" y="6321628"/>
            <a:ext cx="919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1FABE6-DEB6-4AD1-BCAC-88C44CB54E10}"/>
              </a:ext>
            </a:extLst>
          </p:cNvPr>
          <p:cNvCxnSpPr/>
          <p:nvPr userDrawn="1"/>
        </p:nvCxnSpPr>
        <p:spPr>
          <a:xfrm>
            <a:off x="539400" y="6321628"/>
            <a:ext cx="11232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>
            <a:extLst>
              <a:ext uri="{FF2B5EF4-FFF2-40B4-BE49-F238E27FC236}">
                <a16:creationId xmlns:a16="http://schemas.microsoft.com/office/drawing/2014/main" id="{168CB51B-6760-431F-B3B7-ABCF81EAA29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180308" y="6071428"/>
            <a:ext cx="439200" cy="500400"/>
          </a:xfrm>
          <a:custGeom>
            <a:avLst/>
            <a:gdLst>
              <a:gd name="T0" fmla="*/ 230 w 460"/>
              <a:gd name="T1" fmla="*/ 524 h 524"/>
              <a:gd name="T2" fmla="*/ 230 w 460"/>
              <a:gd name="T3" fmla="*/ 524 h 524"/>
              <a:gd name="T4" fmla="*/ 224 w 460"/>
              <a:gd name="T5" fmla="*/ 518 h 524"/>
              <a:gd name="T6" fmla="*/ 224 w 460"/>
              <a:gd name="T7" fmla="*/ 408 h 524"/>
              <a:gd name="T8" fmla="*/ 377 w 460"/>
              <a:gd name="T9" fmla="*/ 256 h 524"/>
              <a:gd name="T10" fmla="*/ 394 w 460"/>
              <a:gd name="T11" fmla="*/ 198 h 524"/>
              <a:gd name="T12" fmla="*/ 382 w 460"/>
              <a:gd name="T13" fmla="*/ 197 h 524"/>
              <a:gd name="T14" fmla="*/ 337 w 460"/>
              <a:gd name="T15" fmla="*/ 216 h 524"/>
              <a:gd name="T16" fmla="*/ 184 w 460"/>
              <a:gd name="T17" fmla="*/ 368 h 524"/>
              <a:gd name="T18" fmla="*/ 129 w 460"/>
              <a:gd name="T19" fmla="*/ 391 h 524"/>
              <a:gd name="T20" fmla="*/ 74 w 460"/>
              <a:gd name="T21" fmla="*/ 368 h 524"/>
              <a:gd name="T22" fmla="*/ 54 w 460"/>
              <a:gd name="T23" fmla="*/ 336 h 524"/>
              <a:gd name="T24" fmla="*/ 22 w 460"/>
              <a:gd name="T25" fmla="*/ 317 h 524"/>
              <a:gd name="T26" fmla="*/ 0 w 460"/>
              <a:gd name="T27" fmla="*/ 262 h 524"/>
              <a:gd name="T28" fmla="*/ 22 w 460"/>
              <a:gd name="T29" fmla="*/ 207 h 524"/>
              <a:gd name="T30" fmla="*/ 230 w 460"/>
              <a:gd name="T31" fmla="*/ 0 h 524"/>
              <a:gd name="T32" fmla="*/ 236 w 460"/>
              <a:gd name="T33" fmla="*/ 6 h 524"/>
              <a:gd name="T34" fmla="*/ 259 w 460"/>
              <a:gd name="T35" fmla="*/ 61 h 524"/>
              <a:gd name="T36" fmla="*/ 236 w 460"/>
              <a:gd name="T37" fmla="*/ 116 h 524"/>
              <a:gd name="T38" fmla="*/ 83 w 460"/>
              <a:gd name="T39" fmla="*/ 268 h 524"/>
              <a:gd name="T40" fmla="*/ 64 w 460"/>
              <a:gd name="T41" fmla="*/ 313 h 524"/>
              <a:gd name="T42" fmla="*/ 66 w 460"/>
              <a:gd name="T43" fmla="*/ 325 h 524"/>
              <a:gd name="T44" fmla="*/ 78 w 460"/>
              <a:gd name="T45" fmla="*/ 326 h 524"/>
              <a:gd name="T46" fmla="*/ 123 w 460"/>
              <a:gd name="T47" fmla="*/ 308 h 524"/>
              <a:gd name="T48" fmla="*/ 276 w 460"/>
              <a:gd name="T49" fmla="*/ 155 h 524"/>
              <a:gd name="T50" fmla="*/ 386 w 460"/>
              <a:gd name="T51" fmla="*/ 155 h 524"/>
              <a:gd name="T52" fmla="*/ 405 w 460"/>
              <a:gd name="T53" fmla="*/ 187 h 524"/>
              <a:gd name="T54" fmla="*/ 437 w 460"/>
              <a:gd name="T55" fmla="*/ 206 h 524"/>
              <a:gd name="T56" fmla="*/ 460 w 460"/>
              <a:gd name="T57" fmla="*/ 261 h 524"/>
              <a:gd name="T58" fmla="*/ 437 w 460"/>
              <a:gd name="T59" fmla="*/ 316 h 524"/>
              <a:gd name="T60" fmla="*/ 230 w 460"/>
              <a:gd name="T61" fmla="*/ 524 h 524"/>
              <a:gd name="T62" fmla="*/ 230 w 460"/>
              <a:gd name="T63" fmla="*/ 524 h 524"/>
              <a:gd name="T64" fmla="*/ 409 w 460"/>
              <a:gd name="T65" fmla="*/ 203 h 524"/>
              <a:gd name="T66" fmla="*/ 409 w 460"/>
              <a:gd name="T67" fmla="*/ 203 h 524"/>
              <a:gd name="T68" fmla="*/ 386 w 460"/>
              <a:gd name="T69" fmla="*/ 265 h 524"/>
              <a:gd name="T70" fmla="*/ 233 w 460"/>
              <a:gd name="T71" fmla="*/ 417 h 524"/>
              <a:gd name="T72" fmla="*/ 230 w 460"/>
              <a:gd name="T73" fmla="*/ 504 h 524"/>
              <a:gd name="T74" fmla="*/ 428 w 460"/>
              <a:gd name="T75" fmla="*/ 307 h 524"/>
              <a:gd name="T76" fmla="*/ 447 w 460"/>
              <a:gd name="T77" fmla="*/ 261 h 524"/>
              <a:gd name="T78" fmla="*/ 428 w 460"/>
              <a:gd name="T79" fmla="*/ 216 h 524"/>
              <a:gd name="T80" fmla="*/ 409 w 460"/>
              <a:gd name="T81" fmla="*/ 203 h 524"/>
              <a:gd name="T82" fmla="*/ 70 w 460"/>
              <a:gd name="T83" fmla="*/ 340 h 524"/>
              <a:gd name="T84" fmla="*/ 70 w 460"/>
              <a:gd name="T85" fmla="*/ 340 h 524"/>
              <a:gd name="T86" fmla="*/ 83 w 460"/>
              <a:gd name="T87" fmla="*/ 359 h 524"/>
              <a:gd name="T88" fmla="*/ 129 w 460"/>
              <a:gd name="T89" fmla="*/ 377 h 524"/>
              <a:gd name="T90" fmla="*/ 174 w 460"/>
              <a:gd name="T91" fmla="*/ 359 h 524"/>
              <a:gd name="T92" fmla="*/ 327 w 460"/>
              <a:gd name="T93" fmla="*/ 206 h 524"/>
              <a:gd name="T94" fmla="*/ 390 w 460"/>
              <a:gd name="T95" fmla="*/ 184 h 524"/>
              <a:gd name="T96" fmla="*/ 377 w 460"/>
              <a:gd name="T97" fmla="*/ 165 h 524"/>
              <a:gd name="T98" fmla="*/ 286 w 460"/>
              <a:gd name="T99" fmla="*/ 165 h 524"/>
              <a:gd name="T100" fmla="*/ 133 w 460"/>
              <a:gd name="T101" fmla="*/ 317 h 524"/>
              <a:gd name="T102" fmla="*/ 70 w 460"/>
              <a:gd name="T103" fmla="*/ 340 h 524"/>
              <a:gd name="T104" fmla="*/ 230 w 460"/>
              <a:gd name="T105" fmla="*/ 19 h 524"/>
              <a:gd name="T106" fmla="*/ 230 w 460"/>
              <a:gd name="T107" fmla="*/ 19 h 524"/>
              <a:gd name="T108" fmla="*/ 32 w 460"/>
              <a:gd name="T109" fmla="*/ 217 h 524"/>
              <a:gd name="T110" fmla="*/ 13 w 460"/>
              <a:gd name="T111" fmla="*/ 262 h 524"/>
              <a:gd name="T112" fmla="*/ 32 w 460"/>
              <a:gd name="T113" fmla="*/ 308 h 524"/>
              <a:gd name="T114" fmla="*/ 51 w 460"/>
              <a:gd name="T115" fmla="*/ 321 h 524"/>
              <a:gd name="T116" fmla="*/ 51 w 460"/>
              <a:gd name="T117" fmla="*/ 313 h 524"/>
              <a:gd name="T118" fmla="*/ 74 w 460"/>
              <a:gd name="T119" fmla="*/ 258 h 524"/>
              <a:gd name="T120" fmla="*/ 226 w 460"/>
              <a:gd name="T121" fmla="*/ 106 h 524"/>
              <a:gd name="T122" fmla="*/ 245 w 460"/>
              <a:gd name="T123" fmla="*/ 61 h 524"/>
              <a:gd name="T124" fmla="*/ 230 w 460"/>
              <a:gd name="T125" fmla="*/ 19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0" h="524">
                <a:moveTo>
                  <a:pt x="230" y="524"/>
                </a:moveTo>
                <a:lnTo>
                  <a:pt x="230" y="524"/>
                </a:lnTo>
                <a:lnTo>
                  <a:pt x="224" y="518"/>
                </a:lnTo>
                <a:cubicBezTo>
                  <a:pt x="193" y="487"/>
                  <a:pt x="193" y="438"/>
                  <a:pt x="224" y="408"/>
                </a:cubicBezTo>
                <a:lnTo>
                  <a:pt x="377" y="256"/>
                </a:lnTo>
                <a:cubicBezTo>
                  <a:pt x="392" y="240"/>
                  <a:pt x="398" y="218"/>
                  <a:pt x="394" y="198"/>
                </a:cubicBezTo>
                <a:cubicBezTo>
                  <a:pt x="390" y="198"/>
                  <a:pt x="386" y="197"/>
                  <a:pt x="382" y="197"/>
                </a:cubicBezTo>
                <a:cubicBezTo>
                  <a:pt x="365" y="197"/>
                  <a:pt x="349" y="204"/>
                  <a:pt x="337" y="216"/>
                </a:cubicBezTo>
                <a:lnTo>
                  <a:pt x="184" y="368"/>
                </a:lnTo>
                <a:cubicBezTo>
                  <a:pt x="169" y="383"/>
                  <a:pt x="150" y="391"/>
                  <a:pt x="129" y="391"/>
                </a:cubicBezTo>
                <a:cubicBezTo>
                  <a:pt x="108" y="391"/>
                  <a:pt x="88" y="383"/>
                  <a:pt x="74" y="368"/>
                </a:cubicBezTo>
                <a:cubicBezTo>
                  <a:pt x="65" y="359"/>
                  <a:pt x="58" y="348"/>
                  <a:pt x="54" y="336"/>
                </a:cubicBezTo>
                <a:cubicBezTo>
                  <a:pt x="42" y="333"/>
                  <a:pt x="31" y="326"/>
                  <a:pt x="22" y="317"/>
                </a:cubicBezTo>
                <a:cubicBezTo>
                  <a:pt x="8" y="302"/>
                  <a:pt x="0" y="283"/>
                  <a:pt x="0" y="262"/>
                </a:cubicBezTo>
                <a:cubicBezTo>
                  <a:pt x="0" y="241"/>
                  <a:pt x="8" y="222"/>
                  <a:pt x="22" y="207"/>
                </a:cubicBezTo>
                <a:lnTo>
                  <a:pt x="230" y="0"/>
                </a:lnTo>
                <a:lnTo>
                  <a:pt x="236" y="6"/>
                </a:lnTo>
                <a:cubicBezTo>
                  <a:pt x="251" y="20"/>
                  <a:pt x="259" y="40"/>
                  <a:pt x="259" y="61"/>
                </a:cubicBezTo>
                <a:cubicBezTo>
                  <a:pt x="259" y="82"/>
                  <a:pt x="251" y="101"/>
                  <a:pt x="236" y="116"/>
                </a:cubicBezTo>
                <a:lnTo>
                  <a:pt x="83" y="268"/>
                </a:lnTo>
                <a:cubicBezTo>
                  <a:pt x="71" y="280"/>
                  <a:pt x="64" y="296"/>
                  <a:pt x="64" y="313"/>
                </a:cubicBezTo>
                <a:cubicBezTo>
                  <a:pt x="64" y="317"/>
                  <a:pt x="65" y="321"/>
                  <a:pt x="66" y="325"/>
                </a:cubicBezTo>
                <a:cubicBezTo>
                  <a:pt x="69" y="326"/>
                  <a:pt x="74" y="326"/>
                  <a:pt x="78" y="326"/>
                </a:cubicBezTo>
                <a:cubicBezTo>
                  <a:pt x="95" y="326"/>
                  <a:pt x="111" y="320"/>
                  <a:pt x="123" y="308"/>
                </a:cubicBezTo>
                <a:lnTo>
                  <a:pt x="276" y="155"/>
                </a:lnTo>
                <a:cubicBezTo>
                  <a:pt x="306" y="125"/>
                  <a:pt x="356" y="125"/>
                  <a:pt x="386" y="155"/>
                </a:cubicBezTo>
                <a:cubicBezTo>
                  <a:pt x="395" y="165"/>
                  <a:pt x="402" y="175"/>
                  <a:pt x="405" y="187"/>
                </a:cubicBezTo>
                <a:cubicBezTo>
                  <a:pt x="417" y="191"/>
                  <a:pt x="428" y="197"/>
                  <a:pt x="437" y="206"/>
                </a:cubicBezTo>
                <a:cubicBezTo>
                  <a:pt x="452" y="221"/>
                  <a:pt x="460" y="241"/>
                  <a:pt x="460" y="261"/>
                </a:cubicBezTo>
                <a:cubicBezTo>
                  <a:pt x="460" y="282"/>
                  <a:pt x="452" y="302"/>
                  <a:pt x="437" y="316"/>
                </a:cubicBezTo>
                <a:lnTo>
                  <a:pt x="230" y="524"/>
                </a:lnTo>
                <a:lnTo>
                  <a:pt x="230" y="524"/>
                </a:lnTo>
                <a:close/>
                <a:moveTo>
                  <a:pt x="409" y="203"/>
                </a:moveTo>
                <a:lnTo>
                  <a:pt x="409" y="203"/>
                </a:lnTo>
                <a:cubicBezTo>
                  <a:pt x="411" y="225"/>
                  <a:pt x="403" y="248"/>
                  <a:pt x="386" y="265"/>
                </a:cubicBezTo>
                <a:lnTo>
                  <a:pt x="233" y="417"/>
                </a:lnTo>
                <a:cubicBezTo>
                  <a:pt x="210" y="441"/>
                  <a:pt x="208" y="479"/>
                  <a:pt x="230" y="504"/>
                </a:cubicBezTo>
                <a:lnTo>
                  <a:pt x="428" y="307"/>
                </a:lnTo>
                <a:cubicBezTo>
                  <a:pt x="440" y="295"/>
                  <a:pt x="447" y="279"/>
                  <a:pt x="447" y="261"/>
                </a:cubicBezTo>
                <a:cubicBezTo>
                  <a:pt x="447" y="244"/>
                  <a:pt x="440" y="228"/>
                  <a:pt x="428" y="216"/>
                </a:cubicBezTo>
                <a:cubicBezTo>
                  <a:pt x="422" y="210"/>
                  <a:pt x="416" y="206"/>
                  <a:pt x="409" y="203"/>
                </a:cubicBezTo>
                <a:close/>
                <a:moveTo>
                  <a:pt x="70" y="340"/>
                </a:moveTo>
                <a:lnTo>
                  <a:pt x="70" y="340"/>
                </a:lnTo>
                <a:cubicBezTo>
                  <a:pt x="73" y="347"/>
                  <a:pt x="78" y="353"/>
                  <a:pt x="83" y="359"/>
                </a:cubicBezTo>
                <a:cubicBezTo>
                  <a:pt x="95" y="371"/>
                  <a:pt x="112" y="377"/>
                  <a:pt x="129" y="377"/>
                </a:cubicBezTo>
                <a:cubicBezTo>
                  <a:pt x="146" y="377"/>
                  <a:pt x="162" y="371"/>
                  <a:pt x="174" y="359"/>
                </a:cubicBezTo>
                <a:lnTo>
                  <a:pt x="327" y="206"/>
                </a:lnTo>
                <a:cubicBezTo>
                  <a:pt x="343" y="190"/>
                  <a:pt x="367" y="182"/>
                  <a:pt x="390" y="184"/>
                </a:cubicBezTo>
                <a:cubicBezTo>
                  <a:pt x="387" y="177"/>
                  <a:pt x="382" y="171"/>
                  <a:pt x="377" y="165"/>
                </a:cubicBezTo>
                <a:cubicBezTo>
                  <a:pt x="351" y="140"/>
                  <a:pt x="311" y="140"/>
                  <a:pt x="286" y="165"/>
                </a:cubicBezTo>
                <a:lnTo>
                  <a:pt x="133" y="317"/>
                </a:lnTo>
                <a:cubicBezTo>
                  <a:pt x="116" y="334"/>
                  <a:pt x="93" y="342"/>
                  <a:pt x="70" y="340"/>
                </a:cubicBezTo>
                <a:close/>
                <a:moveTo>
                  <a:pt x="230" y="19"/>
                </a:moveTo>
                <a:lnTo>
                  <a:pt x="230" y="19"/>
                </a:lnTo>
                <a:lnTo>
                  <a:pt x="32" y="217"/>
                </a:lnTo>
                <a:cubicBezTo>
                  <a:pt x="20" y="229"/>
                  <a:pt x="13" y="245"/>
                  <a:pt x="13" y="262"/>
                </a:cubicBezTo>
                <a:cubicBezTo>
                  <a:pt x="13" y="279"/>
                  <a:pt x="20" y="295"/>
                  <a:pt x="32" y="308"/>
                </a:cubicBezTo>
                <a:cubicBezTo>
                  <a:pt x="38" y="313"/>
                  <a:pt x="44" y="318"/>
                  <a:pt x="51" y="321"/>
                </a:cubicBezTo>
                <a:cubicBezTo>
                  <a:pt x="51" y="318"/>
                  <a:pt x="51" y="316"/>
                  <a:pt x="51" y="313"/>
                </a:cubicBezTo>
                <a:cubicBezTo>
                  <a:pt x="51" y="293"/>
                  <a:pt x="59" y="273"/>
                  <a:pt x="74" y="258"/>
                </a:cubicBezTo>
                <a:lnTo>
                  <a:pt x="226" y="106"/>
                </a:lnTo>
                <a:cubicBezTo>
                  <a:pt x="239" y="94"/>
                  <a:pt x="245" y="78"/>
                  <a:pt x="245" y="61"/>
                </a:cubicBezTo>
                <a:cubicBezTo>
                  <a:pt x="245" y="45"/>
                  <a:pt x="240" y="31"/>
                  <a:pt x="230" y="1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99EF6B1-C862-43FB-BFB6-D8225A9214FF}"/>
              </a:ext>
            </a:extLst>
          </p:cNvPr>
          <p:cNvSpPr txBox="1">
            <a:spLocks/>
          </p:cNvSpPr>
          <p:nvPr userDrawn="1"/>
        </p:nvSpPr>
        <p:spPr>
          <a:xfrm>
            <a:off x="539400" y="6413185"/>
            <a:ext cx="11232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 cap="all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spc="-11" baseline="0">
                <a:solidFill>
                  <a:schemeClr val="accent5"/>
                </a:solidFill>
              </a:rPr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669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5D9E-F174-451D-A1E6-E0CF2B98FA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99" y="504825"/>
            <a:ext cx="4870800" cy="4056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4D51-F7EB-4269-8DC5-AF87DFD0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00" y="2746920"/>
            <a:ext cx="3463200" cy="316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6E6E-FE7F-4846-B0A2-7825301A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654E-0A14-4642-8172-41BD7D10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095" y="6413185"/>
            <a:ext cx="1080000" cy="107722"/>
          </a:xfrm>
        </p:spPr>
        <p:txBody>
          <a:bodyPr/>
          <a:lstStyle/>
          <a:p>
            <a:pPr algn="l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7C9A-3A5A-4C98-82CF-F91461C6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5609D0-2EAA-40F4-9A10-5B39F82A17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400" y="2097945"/>
            <a:ext cx="4870800" cy="323165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EA5264-FA8C-4764-9733-4589AEBC3A6C}"/>
              </a:ext>
            </a:extLst>
          </p:cNvPr>
          <p:cNvCxnSpPr/>
          <p:nvPr userDrawn="1"/>
        </p:nvCxnSpPr>
        <p:spPr>
          <a:xfrm>
            <a:off x="539400" y="360000"/>
            <a:ext cx="1111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0810DF-8AF1-403D-B60D-E3E1AAA4D7A5}"/>
              </a:ext>
            </a:extLst>
          </p:cNvPr>
          <p:cNvCxnSpPr/>
          <p:nvPr userDrawn="1"/>
        </p:nvCxnSpPr>
        <p:spPr>
          <a:xfrm>
            <a:off x="1835155" y="6321628"/>
            <a:ext cx="919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1FABE6-DEB6-4AD1-BCAC-88C44CB54E10}"/>
              </a:ext>
            </a:extLst>
          </p:cNvPr>
          <p:cNvCxnSpPr/>
          <p:nvPr userDrawn="1"/>
        </p:nvCxnSpPr>
        <p:spPr>
          <a:xfrm>
            <a:off x="539400" y="6321628"/>
            <a:ext cx="11232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>
            <a:extLst>
              <a:ext uri="{FF2B5EF4-FFF2-40B4-BE49-F238E27FC236}">
                <a16:creationId xmlns:a16="http://schemas.microsoft.com/office/drawing/2014/main" id="{168CB51B-6760-431F-B3B7-ABCF81EAA29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180308" y="6071428"/>
            <a:ext cx="439200" cy="500400"/>
          </a:xfrm>
          <a:custGeom>
            <a:avLst/>
            <a:gdLst>
              <a:gd name="T0" fmla="*/ 230 w 460"/>
              <a:gd name="T1" fmla="*/ 524 h 524"/>
              <a:gd name="T2" fmla="*/ 230 w 460"/>
              <a:gd name="T3" fmla="*/ 524 h 524"/>
              <a:gd name="T4" fmla="*/ 224 w 460"/>
              <a:gd name="T5" fmla="*/ 518 h 524"/>
              <a:gd name="T6" fmla="*/ 224 w 460"/>
              <a:gd name="T7" fmla="*/ 408 h 524"/>
              <a:gd name="T8" fmla="*/ 377 w 460"/>
              <a:gd name="T9" fmla="*/ 256 h 524"/>
              <a:gd name="T10" fmla="*/ 394 w 460"/>
              <a:gd name="T11" fmla="*/ 198 h 524"/>
              <a:gd name="T12" fmla="*/ 382 w 460"/>
              <a:gd name="T13" fmla="*/ 197 h 524"/>
              <a:gd name="T14" fmla="*/ 337 w 460"/>
              <a:gd name="T15" fmla="*/ 216 h 524"/>
              <a:gd name="T16" fmla="*/ 184 w 460"/>
              <a:gd name="T17" fmla="*/ 368 h 524"/>
              <a:gd name="T18" fmla="*/ 129 w 460"/>
              <a:gd name="T19" fmla="*/ 391 h 524"/>
              <a:gd name="T20" fmla="*/ 74 w 460"/>
              <a:gd name="T21" fmla="*/ 368 h 524"/>
              <a:gd name="T22" fmla="*/ 54 w 460"/>
              <a:gd name="T23" fmla="*/ 336 h 524"/>
              <a:gd name="T24" fmla="*/ 22 w 460"/>
              <a:gd name="T25" fmla="*/ 317 h 524"/>
              <a:gd name="T26" fmla="*/ 0 w 460"/>
              <a:gd name="T27" fmla="*/ 262 h 524"/>
              <a:gd name="T28" fmla="*/ 22 w 460"/>
              <a:gd name="T29" fmla="*/ 207 h 524"/>
              <a:gd name="T30" fmla="*/ 230 w 460"/>
              <a:gd name="T31" fmla="*/ 0 h 524"/>
              <a:gd name="T32" fmla="*/ 236 w 460"/>
              <a:gd name="T33" fmla="*/ 6 h 524"/>
              <a:gd name="T34" fmla="*/ 259 w 460"/>
              <a:gd name="T35" fmla="*/ 61 h 524"/>
              <a:gd name="T36" fmla="*/ 236 w 460"/>
              <a:gd name="T37" fmla="*/ 116 h 524"/>
              <a:gd name="T38" fmla="*/ 83 w 460"/>
              <a:gd name="T39" fmla="*/ 268 h 524"/>
              <a:gd name="T40" fmla="*/ 64 w 460"/>
              <a:gd name="T41" fmla="*/ 313 h 524"/>
              <a:gd name="T42" fmla="*/ 66 w 460"/>
              <a:gd name="T43" fmla="*/ 325 h 524"/>
              <a:gd name="T44" fmla="*/ 78 w 460"/>
              <a:gd name="T45" fmla="*/ 326 h 524"/>
              <a:gd name="T46" fmla="*/ 123 w 460"/>
              <a:gd name="T47" fmla="*/ 308 h 524"/>
              <a:gd name="T48" fmla="*/ 276 w 460"/>
              <a:gd name="T49" fmla="*/ 155 h 524"/>
              <a:gd name="T50" fmla="*/ 386 w 460"/>
              <a:gd name="T51" fmla="*/ 155 h 524"/>
              <a:gd name="T52" fmla="*/ 405 w 460"/>
              <a:gd name="T53" fmla="*/ 187 h 524"/>
              <a:gd name="T54" fmla="*/ 437 w 460"/>
              <a:gd name="T55" fmla="*/ 206 h 524"/>
              <a:gd name="T56" fmla="*/ 460 w 460"/>
              <a:gd name="T57" fmla="*/ 261 h 524"/>
              <a:gd name="T58" fmla="*/ 437 w 460"/>
              <a:gd name="T59" fmla="*/ 316 h 524"/>
              <a:gd name="T60" fmla="*/ 230 w 460"/>
              <a:gd name="T61" fmla="*/ 524 h 524"/>
              <a:gd name="T62" fmla="*/ 230 w 460"/>
              <a:gd name="T63" fmla="*/ 524 h 524"/>
              <a:gd name="T64" fmla="*/ 409 w 460"/>
              <a:gd name="T65" fmla="*/ 203 h 524"/>
              <a:gd name="T66" fmla="*/ 409 w 460"/>
              <a:gd name="T67" fmla="*/ 203 h 524"/>
              <a:gd name="T68" fmla="*/ 386 w 460"/>
              <a:gd name="T69" fmla="*/ 265 h 524"/>
              <a:gd name="T70" fmla="*/ 233 w 460"/>
              <a:gd name="T71" fmla="*/ 417 h 524"/>
              <a:gd name="T72" fmla="*/ 230 w 460"/>
              <a:gd name="T73" fmla="*/ 504 h 524"/>
              <a:gd name="T74" fmla="*/ 428 w 460"/>
              <a:gd name="T75" fmla="*/ 307 h 524"/>
              <a:gd name="T76" fmla="*/ 447 w 460"/>
              <a:gd name="T77" fmla="*/ 261 h 524"/>
              <a:gd name="T78" fmla="*/ 428 w 460"/>
              <a:gd name="T79" fmla="*/ 216 h 524"/>
              <a:gd name="T80" fmla="*/ 409 w 460"/>
              <a:gd name="T81" fmla="*/ 203 h 524"/>
              <a:gd name="T82" fmla="*/ 70 w 460"/>
              <a:gd name="T83" fmla="*/ 340 h 524"/>
              <a:gd name="T84" fmla="*/ 70 w 460"/>
              <a:gd name="T85" fmla="*/ 340 h 524"/>
              <a:gd name="T86" fmla="*/ 83 w 460"/>
              <a:gd name="T87" fmla="*/ 359 h 524"/>
              <a:gd name="T88" fmla="*/ 129 w 460"/>
              <a:gd name="T89" fmla="*/ 377 h 524"/>
              <a:gd name="T90" fmla="*/ 174 w 460"/>
              <a:gd name="T91" fmla="*/ 359 h 524"/>
              <a:gd name="T92" fmla="*/ 327 w 460"/>
              <a:gd name="T93" fmla="*/ 206 h 524"/>
              <a:gd name="T94" fmla="*/ 390 w 460"/>
              <a:gd name="T95" fmla="*/ 184 h 524"/>
              <a:gd name="T96" fmla="*/ 377 w 460"/>
              <a:gd name="T97" fmla="*/ 165 h 524"/>
              <a:gd name="T98" fmla="*/ 286 w 460"/>
              <a:gd name="T99" fmla="*/ 165 h 524"/>
              <a:gd name="T100" fmla="*/ 133 w 460"/>
              <a:gd name="T101" fmla="*/ 317 h 524"/>
              <a:gd name="T102" fmla="*/ 70 w 460"/>
              <a:gd name="T103" fmla="*/ 340 h 524"/>
              <a:gd name="T104" fmla="*/ 230 w 460"/>
              <a:gd name="T105" fmla="*/ 19 h 524"/>
              <a:gd name="T106" fmla="*/ 230 w 460"/>
              <a:gd name="T107" fmla="*/ 19 h 524"/>
              <a:gd name="T108" fmla="*/ 32 w 460"/>
              <a:gd name="T109" fmla="*/ 217 h 524"/>
              <a:gd name="T110" fmla="*/ 13 w 460"/>
              <a:gd name="T111" fmla="*/ 262 h 524"/>
              <a:gd name="T112" fmla="*/ 32 w 460"/>
              <a:gd name="T113" fmla="*/ 308 h 524"/>
              <a:gd name="T114" fmla="*/ 51 w 460"/>
              <a:gd name="T115" fmla="*/ 321 h 524"/>
              <a:gd name="T116" fmla="*/ 51 w 460"/>
              <a:gd name="T117" fmla="*/ 313 h 524"/>
              <a:gd name="T118" fmla="*/ 74 w 460"/>
              <a:gd name="T119" fmla="*/ 258 h 524"/>
              <a:gd name="T120" fmla="*/ 226 w 460"/>
              <a:gd name="T121" fmla="*/ 106 h 524"/>
              <a:gd name="T122" fmla="*/ 245 w 460"/>
              <a:gd name="T123" fmla="*/ 61 h 524"/>
              <a:gd name="T124" fmla="*/ 230 w 460"/>
              <a:gd name="T125" fmla="*/ 19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0" h="524">
                <a:moveTo>
                  <a:pt x="230" y="524"/>
                </a:moveTo>
                <a:lnTo>
                  <a:pt x="230" y="524"/>
                </a:lnTo>
                <a:lnTo>
                  <a:pt x="224" y="518"/>
                </a:lnTo>
                <a:cubicBezTo>
                  <a:pt x="193" y="487"/>
                  <a:pt x="193" y="438"/>
                  <a:pt x="224" y="408"/>
                </a:cubicBezTo>
                <a:lnTo>
                  <a:pt x="377" y="256"/>
                </a:lnTo>
                <a:cubicBezTo>
                  <a:pt x="392" y="240"/>
                  <a:pt x="398" y="218"/>
                  <a:pt x="394" y="198"/>
                </a:cubicBezTo>
                <a:cubicBezTo>
                  <a:pt x="390" y="198"/>
                  <a:pt x="386" y="197"/>
                  <a:pt x="382" y="197"/>
                </a:cubicBezTo>
                <a:cubicBezTo>
                  <a:pt x="365" y="197"/>
                  <a:pt x="349" y="204"/>
                  <a:pt x="337" y="216"/>
                </a:cubicBezTo>
                <a:lnTo>
                  <a:pt x="184" y="368"/>
                </a:lnTo>
                <a:cubicBezTo>
                  <a:pt x="169" y="383"/>
                  <a:pt x="150" y="391"/>
                  <a:pt x="129" y="391"/>
                </a:cubicBezTo>
                <a:cubicBezTo>
                  <a:pt x="108" y="391"/>
                  <a:pt x="88" y="383"/>
                  <a:pt x="74" y="368"/>
                </a:cubicBezTo>
                <a:cubicBezTo>
                  <a:pt x="65" y="359"/>
                  <a:pt x="58" y="348"/>
                  <a:pt x="54" y="336"/>
                </a:cubicBezTo>
                <a:cubicBezTo>
                  <a:pt x="42" y="333"/>
                  <a:pt x="31" y="326"/>
                  <a:pt x="22" y="317"/>
                </a:cubicBezTo>
                <a:cubicBezTo>
                  <a:pt x="8" y="302"/>
                  <a:pt x="0" y="283"/>
                  <a:pt x="0" y="262"/>
                </a:cubicBezTo>
                <a:cubicBezTo>
                  <a:pt x="0" y="241"/>
                  <a:pt x="8" y="222"/>
                  <a:pt x="22" y="207"/>
                </a:cubicBezTo>
                <a:lnTo>
                  <a:pt x="230" y="0"/>
                </a:lnTo>
                <a:lnTo>
                  <a:pt x="236" y="6"/>
                </a:lnTo>
                <a:cubicBezTo>
                  <a:pt x="251" y="20"/>
                  <a:pt x="259" y="40"/>
                  <a:pt x="259" y="61"/>
                </a:cubicBezTo>
                <a:cubicBezTo>
                  <a:pt x="259" y="82"/>
                  <a:pt x="251" y="101"/>
                  <a:pt x="236" y="116"/>
                </a:cubicBezTo>
                <a:lnTo>
                  <a:pt x="83" y="268"/>
                </a:lnTo>
                <a:cubicBezTo>
                  <a:pt x="71" y="280"/>
                  <a:pt x="64" y="296"/>
                  <a:pt x="64" y="313"/>
                </a:cubicBezTo>
                <a:cubicBezTo>
                  <a:pt x="64" y="317"/>
                  <a:pt x="65" y="321"/>
                  <a:pt x="66" y="325"/>
                </a:cubicBezTo>
                <a:cubicBezTo>
                  <a:pt x="69" y="326"/>
                  <a:pt x="74" y="326"/>
                  <a:pt x="78" y="326"/>
                </a:cubicBezTo>
                <a:cubicBezTo>
                  <a:pt x="95" y="326"/>
                  <a:pt x="111" y="320"/>
                  <a:pt x="123" y="308"/>
                </a:cubicBezTo>
                <a:lnTo>
                  <a:pt x="276" y="155"/>
                </a:lnTo>
                <a:cubicBezTo>
                  <a:pt x="306" y="125"/>
                  <a:pt x="356" y="125"/>
                  <a:pt x="386" y="155"/>
                </a:cubicBezTo>
                <a:cubicBezTo>
                  <a:pt x="395" y="165"/>
                  <a:pt x="402" y="175"/>
                  <a:pt x="405" y="187"/>
                </a:cubicBezTo>
                <a:cubicBezTo>
                  <a:pt x="417" y="191"/>
                  <a:pt x="428" y="197"/>
                  <a:pt x="437" y="206"/>
                </a:cubicBezTo>
                <a:cubicBezTo>
                  <a:pt x="452" y="221"/>
                  <a:pt x="460" y="241"/>
                  <a:pt x="460" y="261"/>
                </a:cubicBezTo>
                <a:cubicBezTo>
                  <a:pt x="460" y="282"/>
                  <a:pt x="452" y="302"/>
                  <a:pt x="437" y="316"/>
                </a:cubicBezTo>
                <a:lnTo>
                  <a:pt x="230" y="524"/>
                </a:lnTo>
                <a:lnTo>
                  <a:pt x="230" y="524"/>
                </a:lnTo>
                <a:close/>
                <a:moveTo>
                  <a:pt x="409" y="203"/>
                </a:moveTo>
                <a:lnTo>
                  <a:pt x="409" y="203"/>
                </a:lnTo>
                <a:cubicBezTo>
                  <a:pt x="411" y="225"/>
                  <a:pt x="403" y="248"/>
                  <a:pt x="386" y="265"/>
                </a:cubicBezTo>
                <a:lnTo>
                  <a:pt x="233" y="417"/>
                </a:lnTo>
                <a:cubicBezTo>
                  <a:pt x="210" y="441"/>
                  <a:pt x="208" y="479"/>
                  <a:pt x="230" y="504"/>
                </a:cubicBezTo>
                <a:lnTo>
                  <a:pt x="428" y="307"/>
                </a:lnTo>
                <a:cubicBezTo>
                  <a:pt x="440" y="295"/>
                  <a:pt x="447" y="279"/>
                  <a:pt x="447" y="261"/>
                </a:cubicBezTo>
                <a:cubicBezTo>
                  <a:pt x="447" y="244"/>
                  <a:pt x="440" y="228"/>
                  <a:pt x="428" y="216"/>
                </a:cubicBezTo>
                <a:cubicBezTo>
                  <a:pt x="422" y="210"/>
                  <a:pt x="416" y="206"/>
                  <a:pt x="409" y="203"/>
                </a:cubicBezTo>
                <a:close/>
                <a:moveTo>
                  <a:pt x="70" y="340"/>
                </a:moveTo>
                <a:lnTo>
                  <a:pt x="70" y="340"/>
                </a:lnTo>
                <a:cubicBezTo>
                  <a:pt x="73" y="347"/>
                  <a:pt x="78" y="353"/>
                  <a:pt x="83" y="359"/>
                </a:cubicBezTo>
                <a:cubicBezTo>
                  <a:pt x="95" y="371"/>
                  <a:pt x="112" y="377"/>
                  <a:pt x="129" y="377"/>
                </a:cubicBezTo>
                <a:cubicBezTo>
                  <a:pt x="146" y="377"/>
                  <a:pt x="162" y="371"/>
                  <a:pt x="174" y="359"/>
                </a:cubicBezTo>
                <a:lnTo>
                  <a:pt x="327" y="206"/>
                </a:lnTo>
                <a:cubicBezTo>
                  <a:pt x="343" y="190"/>
                  <a:pt x="367" y="182"/>
                  <a:pt x="390" y="184"/>
                </a:cubicBezTo>
                <a:cubicBezTo>
                  <a:pt x="387" y="177"/>
                  <a:pt x="382" y="171"/>
                  <a:pt x="377" y="165"/>
                </a:cubicBezTo>
                <a:cubicBezTo>
                  <a:pt x="351" y="140"/>
                  <a:pt x="311" y="140"/>
                  <a:pt x="286" y="165"/>
                </a:cubicBezTo>
                <a:lnTo>
                  <a:pt x="133" y="317"/>
                </a:lnTo>
                <a:cubicBezTo>
                  <a:pt x="116" y="334"/>
                  <a:pt x="93" y="342"/>
                  <a:pt x="70" y="340"/>
                </a:cubicBezTo>
                <a:close/>
                <a:moveTo>
                  <a:pt x="230" y="19"/>
                </a:moveTo>
                <a:lnTo>
                  <a:pt x="230" y="19"/>
                </a:lnTo>
                <a:lnTo>
                  <a:pt x="32" y="217"/>
                </a:lnTo>
                <a:cubicBezTo>
                  <a:pt x="20" y="229"/>
                  <a:pt x="13" y="245"/>
                  <a:pt x="13" y="262"/>
                </a:cubicBezTo>
                <a:cubicBezTo>
                  <a:pt x="13" y="279"/>
                  <a:pt x="20" y="295"/>
                  <a:pt x="32" y="308"/>
                </a:cubicBezTo>
                <a:cubicBezTo>
                  <a:pt x="38" y="313"/>
                  <a:pt x="44" y="318"/>
                  <a:pt x="51" y="321"/>
                </a:cubicBezTo>
                <a:cubicBezTo>
                  <a:pt x="51" y="318"/>
                  <a:pt x="51" y="316"/>
                  <a:pt x="51" y="313"/>
                </a:cubicBezTo>
                <a:cubicBezTo>
                  <a:pt x="51" y="293"/>
                  <a:pt x="59" y="273"/>
                  <a:pt x="74" y="258"/>
                </a:cubicBezTo>
                <a:lnTo>
                  <a:pt x="226" y="106"/>
                </a:lnTo>
                <a:cubicBezTo>
                  <a:pt x="239" y="94"/>
                  <a:pt x="245" y="78"/>
                  <a:pt x="245" y="61"/>
                </a:cubicBezTo>
                <a:cubicBezTo>
                  <a:pt x="245" y="45"/>
                  <a:pt x="240" y="31"/>
                  <a:pt x="230" y="1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99EF6B1-C862-43FB-BFB6-D8225A9214FF}"/>
              </a:ext>
            </a:extLst>
          </p:cNvPr>
          <p:cNvSpPr txBox="1">
            <a:spLocks/>
          </p:cNvSpPr>
          <p:nvPr userDrawn="1"/>
        </p:nvSpPr>
        <p:spPr>
          <a:xfrm>
            <a:off x="539400" y="6413185"/>
            <a:ext cx="11232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 cap="all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spc="-11" baseline="0">
                <a:solidFill>
                  <a:schemeClr val="accent5"/>
                </a:solidFill>
              </a:rPr>
              <a:t>Private &amp; Confidential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005FB42-646C-43AF-8047-CABE69D7CF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50200" y="504828"/>
            <a:ext cx="5702400" cy="5410083"/>
          </a:xfrm>
          <a:solidFill>
            <a:schemeClr val="accent6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5D9E-F174-451D-A1E6-E0CF2B98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4D51-F7EB-4269-8DC5-AF87DFD0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00" y="2746920"/>
            <a:ext cx="3463200" cy="316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6E6E-FE7F-4846-B0A2-7825301A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654E-0A14-4642-8172-41BD7D10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095" y="6413185"/>
            <a:ext cx="1080000" cy="107722"/>
          </a:xfrm>
        </p:spPr>
        <p:txBody>
          <a:bodyPr/>
          <a:lstStyle/>
          <a:p>
            <a:pPr algn="l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7C9A-3A5A-4C98-82CF-F91461C6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5609D0-2EAA-40F4-9A10-5B39F82A17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400" y="2097945"/>
            <a:ext cx="11113200" cy="323165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EA5264-FA8C-4764-9733-4589AEBC3A6C}"/>
              </a:ext>
            </a:extLst>
          </p:cNvPr>
          <p:cNvCxnSpPr/>
          <p:nvPr userDrawn="1"/>
        </p:nvCxnSpPr>
        <p:spPr>
          <a:xfrm>
            <a:off x="539400" y="360000"/>
            <a:ext cx="1111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0810DF-8AF1-403D-B60D-E3E1AAA4D7A5}"/>
              </a:ext>
            </a:extLst>
          </p:cNvPr>
          <p:cNvCxnSpPr/>
          <p:nvPr userDrawn="1"/>
        </p:nvCxnSpPr>
        <p:spPr>
          <a:xfrm>
            <a:off x="1835155" y="6321628"/>
            <a:ext cx="919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1FABE6-DEB6-4AD1-BCAC-88C44CB54E10}"/>
              </a:ext>
            </a:extLst>
          </p:cNvPr>
          <p:cNvCxnSpPr/>
          <p:nvPr userDrawn="1"/>
        </p:nvCxnSpPr>
        <p:spPr>
          <a:xfrm>
            <a:off x="539400" y="6321628"/>
            <a:ext cx="11232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>
            <a:extLst>
              <a:ext uri="{FF2B5EF4-FFF2-40B4-BE49-F238E27FC236}">
                <a16:creationId xmlns:a16="http://schemas.microsoft.com/office/drawing/2014/main" id="{168CB51B-6760-431F-B3B7-ABCF81EAA29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180308" y="6071428"/>
            <a:ext cx="439200" cy="500400"/>
          </a:xfrm>
          <a:custGeom>
            <a:avLst/>
            <a:gdLst>
              <a:gd name="T0" fmla="*/ 230 w 460"/>
              <a:gd name="T1" fmla="*/ 524 h 524"/>
              <a:gd name="T2" fmla="*/ 230 w 460"/>
              <a:gd name="T3" fmla="*/ 524 h 524"/>
              <a:gd name="T4" fmla="*/ 224 w 460"/>
              <a:gd name="T5" fmla="*/ 518 h 524"/>
              <a:gd name="T6" fmla="*/ 224 w 460"/>
              <a:gd name="T7" fmla="*/ 408 h 524"/>
              <a:gd name="T8" fmla="*/ 377 w 460"/>
              <a:gd name="T9" fmla="*/ 256 h 524"/>
              <a:gd name="T10" fmla="*/ 394 w 460"/>
              <a:gd name="T11" fmla="*/ 198 h 524"/>
              <a:gd name="T12" fmla="*/ 382 w 460"/>
              <a:gd name="T13" fmla="*/ 197 h 524"/>
              <a:gd name="T14" fmla="*/ 337 w 460"/>
              <a:gd name="T15" fmla="*/ 216 h 524"/>
              <a:gd name="T16" fmla="*/ 184 w 460"/>
              <a:gd name="T17" fmla="*/ 368 h 524"/>
              <a:gd name="T18" fmla="*/ 129 w 460"/>
              <a:gd name="T19" fmla="*/ 391 h 524"/>
              <a:gd name="T20" fmla="*/ 74 w 460"/>
              <a:gd name="T21" fmla="*/ 368 h 524"/>
              <a:gd name="T22" fmla="*/ 54 w 460"/>
              <a:gd name="T23" fmla="*/ 336 h 524"/>
              <a:gd name="T24" fmla="*/ 22 w 460"/>
              <a:gd name="T25" fmla="*/ 317 h 524"/>
              <a:gd name="T26" fmla="*/ 0 w 460"/>
              <a:gd name="T27" fmla="*/ 262 h 524"/>
              <a:gd name="T28" fmla="*/ 22 w 460"/>
              <a:gd name="T29" fmla="*/ 207 h 524"/>
              <a:gd name="T30" fmla="*/ 230 w 460"/>
              <a:gd name="T31" fmla="*/ 0 h 524"/>
              <a:gd name="T32" fmla="*/ 236 w 460"/>
              <a:gd name="T33" fmla="*/ 6 h 524"/>
              <a:gd name="T34" fmla="*/ 259 w 460"/>
              <a:gd name="T35" fmla="*/ 61 h 524"/>
              <a:gd name="T36" fmla="*/ 236 w 460"/>
              <a:gd name="T37" fmla="*/ 116 h 524"/>
              <a:gd name="T38" fmla="*/ 83 w 460"/>
              <a:gd name="T39" fmla="*/ 268 h 524"/>
              <a:gd name="T40" fmla="*/ 64 w 460"/>
              <a:gd name="T41" fmla="*/ 313 h 524"/>
              <a:gd name="T42" fmla="*/ 66 w 460"/>
              <a:gd name="T43" fmla="*/ 325 h 524"/>
              <a:gd name="T44" fmla="*/ 78 w 460"/>
              <a:gd name="T45" fmla="*/ 326 h 524"/>
              <a:gd name="T46" fmla="*/ 123 w 460"/>
              <a:gd name="T47" fmla="*/ 308 h 524"/>
              <a:gd name="T48" fmla="*/ 276 w 460"/>
              <a:gd name="T49" fmla="*/ 155 h 524"/>
              <a:gd name="T50" fmla="*/ 386 w 460"/>
              <a:gd name="T51" fmla="*/ 155 h 524"/>
              <a:gd name="T52" fmla="*/ 405 w 460"/>
              <a:gd name="T53" fmla="*/ 187 h 524"/>
              <a:gd name="T54" fmla="*/ 437 w 460"/>
              <a:gd name="T55" fmla="*/ 206 h 524"/>
              <a:gd name="T56" fmla="*/ 460 w 460"/>
              <a:gd name="T57" fmla="*/ 261 h 524"/>
              <a:gd name="T58" fmla="*/ 437 w 460"/>
              <a:gd name="T59" fmla="*/ 316 h 524"/>
              <a:gd name="T60" fmla="*/ 230 w 460"/>
              <a:gd name="T61" fmla="*/ 524 h 524"/>
              <a:gd name="T62" fmla="*/ 230 w 460"/>
              <a:gd name="T63" fmla="*/ 524 h 524"/>
              <a:gd name="T64" fmla="*/ 409 w 460"/>
              <a:gd name="T65" fmla="*/ 203 h 524"/>
              <a:gd name="T66" fmla="*/ 409 w 460"/>
              <a:gd name="T67" fmla="*/ 203 h 524"/>
              <a:gd name="T68" fmla="*/ 386 w 460"/>
              <a:gd name="T69" fmla="*/ 265 h 524"/>
              <a:gd name="T70" fmla="*/ 233 w 460"/>
              <a:gd name="T71" fmla="*/ 417 h 524"/>
              <a:gd name="T72" fmla="*/ 230 w 460"/>
              <a:gd name="T73" fmla="*/ 504 h 524"/>
              <a:gd name="T74" fmla="*/ 428 w 460"/>
              <a:gd name="T75" fmla="*/ 307 h 524"/>
              <a:gd name="T76" fmla="*/ 447 w 460"/>
              <a:gd name="T77" fmla="*/ 261 h 524"/>
              <a:gd name="T78" fmla="*/ 428 w 460"/>
              <a:gd name="T79" fmla="*/ 216 h 524"/>
              <a:gd name="T80" fmla="*/ 409 w 460"/>
              <a:gd name="T81" fmla="*/ 203 h 524"/>
              <a:gd name="T82" fmla="*/ 70 w 460"/>
              <a:gd name="T83" fmla="*/ 340 h 524"/>
              <a:gd name="T84" fmla="*/ 70 w 460"/>
              <a:gd name="T85" fmla="*/ 340 h 524"/>
              <a:gd name="T86" fmla="*/ 83 w 460"/>
              <a:gd name="T87" fmla="*/ 359 h 524"/>
              <a:gd name="T88" fmla="*/ 129 w 460"/>
              <a:gd name="T89" fmla="*/ 377 h 524"/>
              <a:gd name="T90" fmla="*/ 174 w 460"/>
              <a:gd name="T91" fmla="*/ 359 h 524"/>
              <a:gd name="T92" fmla="*/ 327 w 460"/>
              <a:gd name="T93" fmla="*/ 206 h 524"/>
              <a:gd name="T94" fmla="*/ 390 w 460"/>
              <a:gd name="T95" fmla="*/ 184 h 524"/>
              <a:gd name="T96" fmla="*/ 377 w 460"/>
              <a:gd name="T97" fmla="*/ 165 h 524"/>
              <a:gd name="T98" fmla="*/ 286 w 460"/>
              <a:gd name="T99" fmla="*/ 165 h 524"/>
              <a:gd name="T100" fmla="*/ 133 w 460"/>
              <a:gd name="T101" fmla="*/ 317 h 524"/>
              <a:gd name="T102" fmla="*/ 70 w 460"/>
              <a:gd name="T103" fmla="*/ 340 h 524"/>
              <a:gd name="T104" fmla="*/ 230 w 460"/>
              <a:gd name="T105" fmla="*/ 19 h 524"/>
              <a:gd name="T106" fmla="*/ 230 w 460"/>
              <a:gd name="T107" fmla="*/ 19 h 524"/>
              <a:gd name="T108" fmla="*/ 32 w 460"/>
              <a:gd name="T109" fmla="*/ 217 h 524"/>
              <a:gd name="T110" fmla="*/ 13 w 460"/>
              <a:gd name="T111" fmla="*/ 262 h 524"/>
              <a:gd name="T112" fmla="*/ 32 w 460"/>
              <a:gd name="T113" fmla="*/ 308 h 524"/>
              <a:gd name="T114" fmla="*/ 51 w 460"/>
              <a:gd name="T115" fmla="*/ 321 h 524"/>
              <a:gd name="T116" fmla="*/ 51 w 460"/>
              <a:gd name="T117" fmla="*/ 313 h 524"/>
              <a:gd name="T118" fmla="*/ 74 w 460"/>
              <a:gd name="T119" fmla="*/ 258 h 524"/>
              <a:gd name="T120" fmla="*/ 226 w 460"/>
              <a:gd name="T121" fmla="*/ 106 h 524"/>
              <a:gd name="T122" fmla="*/ 245 w 460"/>
              <a:gd name="T123" fmla="*/ 61 h 524"/>
              <a:gd name="T124" fmla="*/ 230 w 460"/>
              <a:gd name="T125" fmla="*/ 19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0" h="524">
                <a:moveTo>
                  <a:pt x="230" y="524"/>
                </a:moveTo>
                <a:lnTo>
                  <a:pt x="230" y="524"/>
                </a:lnTo>
                <a:lnTo>
                  <a:pt x="224" y="518"/>
                </a:lnTo>
                <a:cubicBezTo>
                  <a:pt x="193" y="487"/>
                  <a:pt x="193" y="438"/>
                  <a:pt x="224" y="408"/>
                </a:cubicBezTo>
                <a:lnTo>
                  <a:pt x="377" y="256"/>
                </a:lnTo>
                <a:cubicBezTo>
                  <a:pt x="392" y="240"/>
                  <a:pt x="398" y="218"/>
                  <a:pt x="394" y="198"/>
                </a:cubicBezTo>
                <a:cubicBezTo>
                  <a:pt x="390" y="198"/>
                  <a:pt x="386" y="197"/>
                  <a:pt x="382" y="197"/>
                </a:cubicBezTo>
                <a:cubicBezTo>
                  <a:pt x="365" y="197"/>
                  <a:pt x="349" y="204"/>
                  <a:pt x="337" y="216"/>
                </a:cubicBezTo>
                <a:lnTo>
                  <a:pt x="184" y="368"/>
                </a:lnTo>
                <a:cubicBezTo>
                  <a:pt x="169" y="383"/>
                  <a:pt x="150" y="391"/>
                  <a:pt x="129" y="391"/>
                </a:cubicBezTo>
                <a:cubicBezTo>
                  <a:pt x="108" y="391"/>
                  <a:pt x="88" y="383"/>
                  <a:pt x="74" y="368"/>
                </a:cubicBezTo>
                <a:cubicBezTo>
                  <a:pt x="65" y="359"/>
                  <a:pt x="58" y="348"/>
                  <a:pt x="54" y="336"/>
                </a:cubicBezTo>
                <a:cubicBezTo>
                  <a:pt x="42" y="333"/>
                  <a:pt x="31" y="326"/>
                  <a:pt x="22" y="317"/>
                </a:cubicBezTo>
                <a:cubicBezTo>
                  <a:pt x="8" y="302"/>
                  <a:pt x="0" y="283"/>
                  <a:pt x="0" y="262"/>
                </a:cubicBezTo>
                <a:cubicBezTo>
                  <a:pt x="0" y="241"/>
                  <a:pt x="8" y="222"/>
                  <a:pt x="22" y="207"/>
                </a:cubicBezTo>
                <a:lnTo>
                  <a:pt x="230" y="0"/>
                </a:lnTo>
                <a:lnTo>
                  <a:pt x="236" y="6"/>
                </a:lnTo>
                <a:cubicBezTo>
                  <a:pt x="251" y="20"/>
                  <a:pt x="259" y="40"/>
                  <a:pt x="259" y="61"/>
                </a:cubicBezTo>
                <a:cubicBezTo>
                  <a:pt x="259" y="82"/>
                  <a:pt x="251" y="101"/>
                  <a:pt x="236" y="116"/>
                </a:cubicBezTo>
                <a:lnTo>
                  <a:pt x="83" y="268"/>
                </a:lnTo>
                <a:cubicBezTo>
                  <a:pt x="71" y="280"/>
                  <a:pt x="64" y="296"/>
                  <a:pt x="64" y="313"/>
                </a:cubicBezTo>
                <a:cubicBezTo>
                  <a:pt x="64" y="317"/>
                  <a:pt x="65" y="321"/>
                  <a:pt x="66" y="325"/>
                </a:cubicBezTo>
                <a:cubicBezTo>
                  <a:pt x="69" y="326"/>
                  <a:pt x="74" y="326"/>
                  <a:pt x="78" y="326"/>
                </a:cubicBezTo>
                <a:cubicBezTo>
                  <a:pt x="95" y="326"/>
                  <a:pt x="111" y="320"/>
                  <a:pt x="123" y="308"/>
                </a:cubicBezTo>
                <a:lnTo>
                  <a:pt x="276" y="155"/>
                </a:lnTo>
                <a:cubicBezTo>
                  <a:pt x="306" y="125"/>
                  <a:pt x="356" y="125"/>
                  <a:pt x="386" y="155"/>
                </a:cubicBezTo>
                <a:cubicBezTo>
                  <a:pt x="395" y="165"/>
                  <a:pt x="402" y="175"/>
                  <a:pt x="405" y="187"/>
                </a:cubicBezTo>
                <a:cubicBezTo>
                  <a:pt x="417" y="191"/>
                  <a:pt x="428" y="197"/>
                  <a:pt x="437" y="206"/>
                </a:cubicBezTo>
                <a:cubicBezTo>
                  <a:pt x="452" y="221"/>
                  <a:pt x="460" y="241"/>
                  <a:pt x="460" y="261"/>
                </a:cubicBezTo>
                <a:cubicBezTo>
                  <a:pt x="460" y="282"/>
                  <a:pt x="452" y="302"/>
                  <a:pt x="437" y="316"/>
                </a:cubicBezTo>
                <a:lnTo>
                  <a:pt x="230" y="524"/>
                </a:lnTo>
                <a:lnTo>
                  <a:pt x="230" y="524"/>
                </a:lnTo>
                <a:close/>
                <a:moveTo>
                  <a:pt x="409" y="203"/>
                </a:moveTo>
                <a:lnTo>
                  <a:pt x="409" y="203"/>
                </a:lnTo>
                <a:cubicBezTo>
                  <a:pt x="411" y="225"/>
                  <a:pt x="403" y="248"/>
                  <a:pt x="386" y="265"/>
                </a:cubicBezTo>
                <a:lnTo>
                  <a:pt x="233" y="417"/>
                </a:lnTo>
                <a:cubicBezTo>
                  <a:pt x="210" y="441"/>
                  <a:pt x="208" y="479"/>
                  <a:pt x="230" y="504"/>
                </a:cubicBezTo>
                <a:lnTo>
                  <a:pt x="428" y="307"/>
                </a:lnTo>
                <a:cubicBezTo>
                  <a:pt x="440" y="295"/>
                  <a:pt x="447" y="279"/>
                  <a:pt x="447" y="261"/>
                </a:cubicBezTo>
                <a:cubicBezTo>
                  <a:pt x="447" y="244"/>
                  <a:pt x="440" y="228"/>
                  <a:pt x="428" y="216"/>
                </a:cubicBezTo>
                <a:cubicBezTo>
                  <a:pt x="422" y="210"/>
                  <a:pt x="416" y="206"/>
                  <a:pt x="409" y="203"/>
                </a:cubicBezTo>
                <a:close/>
                <a:moveTo>
                  <a:pt x="70" y="340"/>
                </a:moveTo>
                <a:lnTo>
                  <a:pt x="70" y="340"/>
                </a:lnTo>
                <a:cubicBezTo>
                  <a:pt x="73" y="347"/>
                  <a:pt x="78" y="353"/>
                  <a:pt x="83" y="359"/>
                </a:cubicBezTo>
                <a:cubicBezTo>
                  <a:pt x="95" y="371"/>
                  <a:pt x="112" y="377"/>
                  <a:pt x="129" y="377"/>
                </a:cubicBezTo>
                <a:cubicBezTo>
                  <a:pt x="146" y="377"/>
                  <a:pt x="162" y="371"/>
                  <a:pt x="174" y="359"/>
                </a:cubicBezTo>
                <a:lnTo>
                  <a:pt x="327" y="206"/>
                </a:lnTo>
                <a:cubicBezTo>
                  <a:pt x="343" y="190"/>
                  <a:pt x="367" y="182"/>
                  <a:pt x="390" y="184"/>
                </a:cubicBezTo>
                <a:cubicBezTo>
                  <a:pt x="387" y="177"/>
                  <a:pt x="382" y="171"/>
                  <a:pt x="377" y="165"/>
                </a:cubicBezTo>
                <a:cubicBezTo>
                  <a:pt x="351" y="140"/>
                  <a:pt x="311" y="140"/>
                  <a:pt x="286" y="165"/>
                </a:cubicBezTo>
                <a:lnTo>
                  <a:pt x="133" y="317"/>
                </a:lnTo>
                <a:cubicBezTo>
                  <a:pt x="116" y="334"/>
                  <a:pt x="93" y="342"/>
                  <a:pt x="70" y="340"/>
                </a:cubicBezTo>
                <a:close/>
                <a:moveTo>
                  <a:pt x="230" y="19"/>
                </a:moveTo>
                <a:lnTo>
                  <a:pt x="230" y="19"/>
                </a:lnTo>
                <a:lnTo>
                  <a:pt x="32" y="217"/>
                </a:lnTo>
                <a:cubicBezTo>
                  <a:pt x="20" y="229"/>
                  <a:pt x="13" y="245"/>
                  <a:pt x="13" y="262"/>
                </a:cubicBezTo>
                <a:cubicBezTo>
                  <a:pt x="13" y="279"/>
                  <a:pt x="20" y="295"/>
                  <a:pt x="32" y="308"/>
                </a:cubicBezTo>
                <a:cubicBezTo>
                  <a:pt x="38" y="313"/>
                  <a:pt x="44" y="318"/>
                  <a:pt x="51" y="321"/>
                </a:cubicBezTo>
                <a:cubicBezTo>
                  <a:pt x="51" y="318"/>
                  <a:pt x="51" y="316"/>
                  <a:pt x="51" y="313"/>
                </a:cubicBezTo>
                <a:cubicBezTo>
                  <a:pt x="51" y="293"/>
                  <a:pt x="59" y="273"/>
                  <a:pt x="74" y="258"/>
                </a:cubicBezTo>
                <a:lnTo>
                  <a:pt x="226" y="106"/>
                </a:lnTo>
                <a:cubicBezTo>
                  <a:pt x="239" y="94"/>
                  <a:pt x="245" y="78"/>
                  <a:pt x="245" y="61"/>
                </a:cubicBezTo>
                <a:cubicBezTo>
                  <a:pt x="245" y="45"/>
                  <a:pt x="240" y="31"/>
                  <a:pt x="230" y="1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99EF6B1-C862-43FB-BFB6-D8225A9214FF}"/>
              </a:ext>
            </a:extLst>
          </p:cNvPr>
          <p:cNvSpPr txBox="1">
            <a:spLocks/>
          </p:cNvSpPr>
          <p:nvPr userDrawn="1"/>
        </p:nvSpPr>
        <p:spPr>
          <a:xfrm>
            <a:off x="539400" y="6413185"/>
            <a:ext cx="11232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 cap="all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spc="-11" baseline="0">
                <a:solidFill>
                  <a:schemeClr val="accent5"/>
                </a:solidFill>
              </a:rPr>
              <a:t>Private &amp; Confidential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FB22C4-DF8E-49FC-91AD-6612E553B0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9400" y="2746920"/>
            <a:ext cx="3463200" cy="316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74FC971F-9BAF-4FE9-AB03-AB0284CA380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64400" y="2746920"/>
            <a:ext cx="3463200" cy="316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24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3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5D9E-F174-451D-A1E6-E0CF2B98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4D51-F7EB-4269-8DC5-AF87DFD0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00" y="2746920"/>
            <a:ext cx="3463200" cy="316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6E6E-FE7F-4846-B0A2-7825301A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654E-0A14-4642-8172-41BD7D10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095" y="6413185"/>
            <a:ext cx="1080000" cy="107722"/>
          </a:xfrm>
        </p:spPr>
        <p:txBody>
          <a:bodyPr/>
          <a:lstStyle/>
          <a:p>
            <a:pPr algn="l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7C9A-3A5A-4C98-82CF-F91461C6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5609D0-2EAA-40F4-9A10-5B39F82A17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400" y="2097945"/>
            <a:ext cx="3463200" cy="323165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EA5264-FA8C-4764-9733-4589AEBC3A6C}"/>
              </a:ext>
            </a:extLst>
          </p:cNvPr>
          <p:cNvCxnSpPr/>
          <p:nvPr userDrawn="1"/>
        </p:nvCxnSpPr>
        <p:spPr>
          <a:xfrm>
            <a:off x="539400" y="360000"/>
            <a:ext cx="1111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0810DF-8AF1-403D-B60D-E3E1AAA4D7A5}"/>
              </a:ext>
            </a:extLst>
          </p:cNvPr>
          <p:cNvCxnSpPr/>
          <p:nvPr userDrawn="1"/>
        </p:nvCxnSpPr>
        <p:spPr>
          <a:xfrm>
            <a:off x="1835155" y="6321628"/>
            <a:ext cx="919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1FABE6-DEB6-4AD1-BCAC-88C44CB54E10}"/>
              </a:ext>
            </a:extLst>
          </p:cNvPr>
          <p:cNvCxnSpPr/>
          <p:nvPr userDrawn="1"/>
        </p:nvCxnSpPr>
        <p:spPr>
          <a:xfrm>
            <a:off x="539400" y="6321628"/>
            <a:ext cx="11232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>
            <a:extLst>
              <a:ext uri="{FF2B5EF4-FFF2-40B4-BE49-F238E27FC236}">
                <a16:creationId xmlns:a16="http://schemas.microsoft.com/office/drawing/2014/main" id="{168CB51B-6760-431F-B3B7-ABCF81EAA29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180308" y="6071428"/>
            <a:ext cx="439200" cy="500400"/>
          </a:xfrm>
          <a:custGeom>
            <a:avLst/>
            <a:gdLst>
              <a:gd name="T0" fmla="*/ 230 w 460"/>
              <a:gd name="T1" fmla="*/ 524 h 524"/>
              <a:gd name="T2" fmla="*/ 230 w 460"/>
              <a:gd name="T3" fmla="*/ 524 h 524"/>
              <a:gd name="T4" fmla="*/ 224 w 460"/>
              <a:gd name="T5" fmla="*/ 518 h 524"/>
              <a:gd name="T6" fmla="*/ 224 w 460"/>
              <a:gd name="T7" fmla="*/ 408 h 524"/>
              <a:gd name="T8" fmla="*/ 377 w 460"/>
              <a:gd name="T9" fmla="*/ 256 h 524"/>
              <a:gd name="T10" fmla="*/ 394 w 460"/>
              <a:gd name="T11" fmla="*/ 198 h 524"/>
              <a:gd name="T12" fmla="*/ 382 w 460"/>
              <a:gd name="T13" fmla="*/ 197 h 524"/>
              <a:gd name="T14" fmla="*/ 337 w 460"/>
              <a:gd name="T15" fmla="*/ 216 h 524"/>
              <a:gd name="T16" fmla="*/ 184 w 460"/>
              <a:gd name="T17" fmla="*/ 368 h 524"/>
              <a:gd name="T18" fmla="*/ 129 w 460"/>
              <a:gd name="T19" fmla="*/ 391 h 524"/>
              <a:gd name="T20" fmla="*/ 74 w 460"/>
              <a:gd name="T21" fmla="*/ 368 h 524"/>
              <a:gd name="T22" fmla="*/ 54 w 460"/>
              <a:gd name="T23" fmla="*/ 336 h 524"/>
              <a:gd name="T24" fmla="*/ 22 w 460"/>
              <a:gd name="T25" fmla="*/ 317 h 524"/>
              <a:gd name="T26" fmla="*/ 0 w 460"/>
              <a:gd name="T27" fmla="*/ 262 h 524"/>
              <a:gd name="T28" fmla="*/ 22 w 460"/>
              <a:gd name="T29" fmla="*/ 207 h 524"/>
              <a:gd name="T30" fmla="*/ 230 w 460"/>
              <a:gd name="T31" fmla="*/ 0 h 524"/>
              <a:gd name="T32" fmla="*/ 236 w 460"/>
              <a:gd name="T33" fmla="*/ 6 h 524"/>
              <a:gd name="T34" fmla="*/ 259 w 460"/>
              <a:gd name="T35" fmla="*/ 61 h 524"/>
              <a:gd name="T36" fmla="*/ 236 w 460"/>
              <a:gd name="T37" fmla="*/ 116 h 524"/>
              <a:gd name="T38" fmla="*/ 83 w 460"/>
              <a:gd name="T39" fmla="*/ 268 h 524"/>
              <a:gd name="T40" fmla="*/ 64 w 460"/>
              <a:gd name="T41" fmla="*/ 313 h 524"/>
              <a:gd name="T42" fmla="*/ 66 w 460"/>
              <a:gd name="T43" fmla="*/ 325 h 524"/>
              <a:gd name="T44" fmla="*/ 78 w 460"/>
              <a:gd name="T45" fmla="*/ 326 h 524"/>
              <a:gd name="T46" fmla="*/ 123 w 460"/>
              <a:gd name="T47" fmla="*/ 308 h 524"/>
              <a:gd name="T48" fmla="*/ 276 w 460"/>
              <a:gd name="T49" fmla="*/ 155 h 524"/>
              <a:gd name="T50" fmla="*/ 386 w 460"/>
              <a:gd name="T51" fmla="*/ 155 h 524"/>
              <a:gd name="T52" fmla="*/ 405 w 460"/>
              <a:gd name="T53" fmla="*/ 187 h 524"/>
              <a:gd name="T54" fmla="*/ 437 w 460"/>
              <a:gd name="T55" fmla="*/ 206 h 524"/>
              <a:gd name="T56" fmla="*/ 460 w 460"/>
              <a:gd name="T57" fmla="*/ 261 h 524"/>
              <a:gd name="T58" fmla="*/ 437 w 460"/>
              <a:gd name="T59" fmla="*/ 316 h 524"/>
              <a:gd name="T60" fmla="*/ 230 w 460"/>
              <a:gd name="T61" fmla="*/ 524 h 524"/>
              <a:gd name="T62" fmla="*/ 230 w 460"/>
              <a:gd name="T63" fmla="*/ 524 h 524"/>
              <a:gd name="T64" fmla="*/ 409 w 460"/>
              <a:gd name="T65" fmla="*/ 203 h 524"/>
              <a:gd name="T66" fmla="*/ 409 w 460"/>
              <a:gd name="T67" fmla="*/ 203 h 524"/>
              <a:gd name="T68" fmla="*/ 386 w 460"/>
              <a:gd name="T69" fmla="*/ 265 h 524"/>
              <a:gd name="T70" fmla="*/ 233 w 460"/>
              <a:gd name="T71" fmla="*/ 417 h 524"/>
              <a:gd name="T72" fmla="*/ 230 w 460"/>
              <a:gd name="T73" fmla="*/ 504 h 524"/>
              <a:gd name="T74" fmla="*/ 428 w 460"/>
              <a:gd name="T75" fmla="*/ 307 h 524"/>
              <a:gd name="T76" fmla="*/ 447 w 460"/>
              <a:gd name="T77" fmla="*/ 261 h 524"/>
              <a:gd name="T78" fmla="*/ 428 w 460"/>
              <a:gd name="T79" fmla="*/ 216 h 524"/>
              <a:gd name="T80" fmla="*/ 409 w 460"/>
              <a:gd name="T81" fmla="*/ 203 h 524"/>
              <a:gd name="T82" fmla="*/ 70 w 460"/>
              <a:gd name="T83" fmla="*/ 340 h 524"/>
              <a:gd name="T84" fmla="*/ 70 w 460"/>
              <a:gd name="T85" fmla="*/ 340 h 524"/>
              <a:gd name="T86" fmla="*/ 83 w 460"/>
              <a:gd name="T87" fmla="*/ 359 h 524"/>
              <a:gd name="T88" fmla="*/ 129 w 460"/>
              <a:gd name="T89" fmla="*/ 377 h 524"/>
              <a:gd name="T90" fmla="*/ 174 w 460"/>
              <a:gd name="T91" fmla="*/ 359 h 524"/>
              <a:gd name="T92" fmla="*/ 327 w 460"/>
              <a:gd name="T93" fmla="*/ 206 h 524"/>
              <a:gd name="T94" fmla="*/ 390 w 460"/>
              <a:gd name="T95" fmla="*/ 184 h 524"/>
              <a:gd name="T96" fmla="*/ 377 w 460"/>
              <a:gd name="T97" fmla="*/ 165 h 524"/>
              <a:gd name="T98" fmla="*/ 286 w 460"/>
              <a:gd name="T99" fmla="*/ 165 h 524"/>
              <a:gd name="T100" fmla="*/ 133 w 460"/>
              <a:gd name="T101" fmla="*/ 317 h 524"/>
              <a:gd name="T102" fmla="*/ 70 w 460"/>
              <a:gd name="T103" fmla="*/ 340 h 524"/>
              <a:gd name="T104" fmla="*/ 230 w 460"/>
              <a:gd name="T105" fmla="*/ 19 h 524"/>
              <a:gd name="T106" fmla="*/ 230 w 460"/>
              <a:gd name="T107" fmla="*/ 19 h 524"/>
              <a:gd name="T108" fmla="*/ 32 w 460"/>
              <a:gd name="T109" fmla="*/ 217 h 524"/>
              <a:gd name="T110" fmla="*/ 13 w 460"/>
              <a:gd name="T111" fmla="*/ 262 h 524"/>
              <a:gd name="T112" fmla="*/ 32 w 460"/>
              <a:gd name="T113" fmla="*/ 308 h 524"/>
              <a:gd name="T114" fmla="*/ 51 w 460"/>
              <a:gd name="T115" fmla="*/ 321 h 524"/>
              <a:gd name="T116" fmla="*/ 51 w 460"/>
              <a:gd name="T117" fmla="*/ 313 h 524"/>
              <a:gd name="T118" fmla="*/ 74 w 460"/>
              <a:gd name="T119" fmla="*/ 258 h 524"/>
              <a:gd name="T120" fmla="*/ 226 w 460"/>
              <a:gd name="T121" fmla="*/ 106 h 524"/>
              <a:gd name="T122" fmla="*/ 245 w 460"/>
              <a:gd name="T123" fmla="*/ 61 h 524"/>
              <a:gd name="T124" fmla="*/ 230 w 460"/>
              <a:gd name="T125" fmla="*/ 19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0" h="524">
                <a:moveTo>
                  <a:pt x="230" y="524"/>
                </a:moveTo>
                <a:lnTo>
                  <a:pt x="230" y="524"/>
                </a:lnTo>
                <a:lnTo>
                  <a:pt x="224" y="518"/>
                </a:lnTo>
                <a:cubicBezTo>
                  <a:pt x="193" y="487"/>
                  <a:pt x="193" y="438"/>
                  <a:pt x="224" y="408"/>
                </a:cubicBezTo>
                <a:lnTo>
                  <a:pt x="377" y="256"/>
                </a:lnTo>
                <a:cubicBezTo>
                  <a:pt x="392" y="240"/>
                  <a:pt x="398" y="218"/>
                  <a:pt x="394" y="198"/>
                </a:cubicBezTo>
                <a:cubicBezTo>
                  <a:pt x="390" y="198"/>
                  <a:pt x="386" y="197"/>
                  <a:pt x="382" y="197"/>
                </a:cubicBezTo>
                <a:cubicBezTo>
                  <a:pt x="365" y="197"/>
                  <a:pt x="349" y="204"/>
                  <a:pt x="337" y="216"/>
                </a:cubicBezTo>
                <a:lnTo>
                  <a:pt x="184" y="368"/>
                </a:lnTo>
                <a:cubicBezTo>
                  <a:pt x="169" y="383"/>
                  <a:pt x="150" y="391"/>
                  <a:pt x="129" y="391"/>
                </a:cubicBezTo>
                <a:cubicBezTo>
                  <a:pt x="108" y="391"/>
                  <a:pt x="88" y="383"/>
                  <a:pt x="74" y="368"/>
                </a:cubicBezTo>
                <a:cubicBezTo>
                  <a:pt x="65" y="359"/>
                  <a:pt x="58" y="348"/>
                  <a:pt x="54" y="336"/>
                </a:cubicBezTo>
                <a:cubicBezTo>
                  <a:pt x="42" y="333"/>
                  <a:pt x="31" y="326"/>
                  <a:pt x="22" y="317"/>
                </a:cubicBezTo>
                <a:cubicBezTo>
                  <a:pt x="8" y="302"/>
                  <a:pt x="0" y="283"/>
                  <a:pt x="0" y="262"/>
                </a:cubicBezTo>
                <a:cubicBezTo>
                  <a:pt x="0" y="241"/>
                  <a:pt x="8" y="222"/>
                  <a:pt x="22" y="207"/>
                </a:cubicBezTo>
                <a:lnTo>
                  <a:pt x="230" y="0"/>
                </a:lnTo>
                <a:lnTo>
                  <a:pt x="236" y="6"/>
                </a:lnTo>
                <a:cubicBezTo>
                  <a:pt x="251" y="20"/>
                  <a:pt x="259" y="40"/>
                  <a:pt x="259" y="61"/>
                </a:cubicBezTo>
                <a:cubicBezTo>
                  <a:pt x="259" y="82"/>
                  <a:pt x="251" y="101"/>
                  <a:pt x="236" y="116"/>
                </a:cubicBezTo>
                <a:lnTo>
                  <a:pt x="83" y="268"/>
                </a:lnTo>
                <a:cubicBezTo>
                  <a:pt x="71" y="280"/>
                  <a:pt x="64" y="296"/>
                  <a:pt x="64" y="313"/>
                </a:cubicBezTo>
                <a:cubicBezTo>
                  <a:pt x="64" y="317"/>
                  <a:pt x="65" y="321"/>
                  <a:pt x="66" y="325"/>
                </a:cubicBezTo>
                <a:cubicBezTo>
                  <a:pt x="69" y="326"/>
                  <a:pt x="74" y="326"/>
                  <a:pt x="78" y="326"/>
                </a:cubicBezTo>
                <a:cubicBezTo>
                  <a:pt x="95" y="326"/>
                  <a:pt x="111" y="320"/>
                  <a:pt x="123" y="308"/>
                </a:cubicBezTo>
                <a:lnTo>
                  <a:pt x="276" y="155"/>
                </a:lnTo>
                <a:cubicBezTo>
                  <a:pt x="306" y="125"/>
                  <a:pt x="356" y="125"/>
                  <a:pt x="386" y="155"/>
                </a:cubicBezTo>
                <a:cubicBezTo>
                  <a:pt x="395" y="165"/>
                  <a:pt x="402" y="175"/>
                  <a:pt x="405" y="187"/>
                </a:cubicBezTo>
                <a:cubicBezTo>
                  <a:pt x="417" y="191"/>
                  <a:pt x="428" y="197"/>
                  <a:pt x="437" y="206"/>
                </a:cubicBezTo>
                <a:cubicBezTo>
                  <a:pt x="452" y="221"/>
                  <a:pt x="460" y="241"/>
                  <a:pt x="460" y="261"/>
                </a:cubicBezTo>
                <a:cubicBezTo>
                  <a:pt x="460" y="282"/>
                  <a:pt x="452" y="302"/>
                  <a:pt x="437" y="316"/>
                </a:cubicBezTo>
                <a:lnTo>
                  <a:pt x="230" y="524"/>
                </a:lnTo>
                <a:lnTo>
                  <a:pt x="230" y="524"/>
                </a:lnTo>
                <a:close/>
                <a:moveTo>
                  <a:pt x="409" y="203"/>
                </a:moveTo>
                <a:lnTo>
                  <a:pt x="409" y="203"/>
                </a:lnTo>
                <a:cubicBezTo>
                  <a:pt x="411" y="225"/>
                  <a:pt x="403" y="248"/>
                  <a:pt x="386" y="265"/>
                </a:cubicBezTo>
                <a:lnTo>
                  <a:pt x="233" y="417"/>
                </a:lnTo>
                <a:cubicBezTo>
                  <a:pt x="210" y="441"/>
                  <a:pt x="208" y="479"/>
                  <a:pt x="230" y="504"/>
                </a:cubicBezTo>
                <a:lnTo>
                  <a:pt x="428" y="307"/>
                </a:lnTo>
                <a:cubicBezTo>
                  <a:pt x="440" y="295"/>
                  <a:pt x="447" y="279"/>
                  <a:pt x="447" y="261"/>
                </a:cubicBezTo>
                <a:cubicBezTo>
                  <a:pt x="447" y="244"/>
                  <a:pt x="440" y="228"/>
                  <a:pt x="428" y="216"/>
                </a:cubicBezTo>
                <a:cubicBezTo>
                  <a:pt x="422" y="210"/>
                  <a:pt x="416" y="206"/>
                  <a:pt x="409" y="203"/>
                </a:cubicBezTo>
                <a:close/>
                <a:moveTo>
                  <a:pt x="70" y="340"/>
                </a:moveTo>
                <a:lnTo>
                  <a:pt x="70" y="340"/>
                </a:lnTo>
                <a:cubicBezTo>
                  <a:pt x="73" y="347"/>
                  <a:pt x="78" y="353"/>
                  <a:pt x="83" y="359"/>
                </a:cubicBezTo>
                <a:cubicBezTo>
                  <a:pt x="95" y="371"/>
                  <a:pt x="112" y="377"/>
                  <a:pt x="129" y="377"/>
                </a:cubicBezTo>
                <a:cubicBezTo>
                  <a:pt x="146" y="377"/>
                  <a:pt x="162" y="371"/>
                  <a:pt x="174" y="359"/>
                </a:cubicBezTo>
                <a:lnTo>
                  <a:pt x="327" y="206"/>
                </a:lnTo>
                <a:cubicBezTo>
                  <a:pt x="343" y="190"/>
                  <a:pt x="367" y="182"/>
                  <a:pt x="390" y="184"/>
                </a:cubicBezTo>
                <a:cubicBezTo>
                  <a:pt x="387" y="177"/>
                  <a:pt x="382" y="171"/>
                  <a:pt x="377" y="165"/>
                </a:cubicBezTo>
                <a:cubicBezTo>
                  <a:pt x="351" y="140"/>
                  <a:pt x="311" y="140"/>
                  <a:pt x="286" y="165"/>
                </a:cubicBezTo>
                <a:lnTo>
                  <a:pt x="133" y="317"/>
                </a:lnTo>
                <a:cubicBezTo>
                  <a:pt x="116" y="334"/>
                  <a:pt x="93" y="342"/>
                  <a:pt x="70" y="340"/>
                </a:cubicBezTo>
                <a:close/>
                <a:moveTo>
                  <a:pt x="230" y="19"/>
                </a:moveTo>
                <a:lnTo>
                  <a:pt x="230" y="19"/>
                </a:lnTo>
                <a:lnTo>
                  <a:pt x="32" y="217"/>
                </a:lnTo>
                <a:cubicBezTo>
                  <a:pt x="20" y="229"/>
                  <a:pt x="13" y="245"/>
                  <a:pt x="13" y="262"/>
                </a:cubicBezTo>
                <a:cubicBezTo>
                  <a:pt x="13" y="279"/>
                  <a:pt x="20" y="295"/>
                  <a:pt x="32" y="308"/>
                </a:cubicBezTo>
                <a:cubicBezTo>
                  <a:pt x="38" y="313"/>
                  <a:pt x="44" y="318"/>
                  <a:pt x="51" y="321"/>
                </a:cubicBezTo>
                <a:cubicBezTo>
                  <a:pt x="51" y="318"/>
                  <a:pt x="51" y="316"/>
                  <a:pt x="51" y="313"/>
                </a:cubicBezTo>
                <a:cubicBezTo>
                  <a:pt x="51" y="293"/>
                  <a:pt x="59" y="273"/>
                  <a:pt x="74" y="258"/>
                </a:cubicBezTo>
                <a:lnTo>
                  <a:pt x="226" y="106"/>
                </a:lnTo>
                <a:cubicBezTo>
                  <a:pt x="239" y="94"/>
                  <a:pt x="245" y="78"/>
                  <a:pt x="245" y="61"/>
                </a:cubicBezTo>
                <a:cubicBezTo>
                  <a:pt x="245" y="45"/>
                  <a:pt x="240" y="31"/>
                  <a:pt x="230" y="1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99EF6B1-C862-43FB-BFB6-D8225A9214FF}"/>
              </a:ext>
            </a:extLst>
          </p:cNvPr>
          <p:cNvSpPr txBox="1">
            <a:spLocks/>
          </p:cNvSpPr>
          <p:nvPr userDrawn="1"/>
        </p:nvSpPr>
        <p:spPr>
          <a:xfrm>
            <a:off x="539400" y="6413185"/>
            <a:ext cx="11232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 cap="all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spc="-11" baseline="0">
                <a:solidFill>
                  <a:schemeClr val="accent5"/>
                </a:solidFill>
              </a:rPr>
              <a:t>Private &amp; Confidential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FB22C4-DF8E-49FC-91AD-6612E553B0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9400" y="2746920"/>
            <a:ext cx="3463200" cy="316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74FC971F-9BAF-4FE9-AB03-AB0284CA380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64400" y="2746920"/>
            <a:ext cx="3463200" cy="316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27C1B2B8-D40E-4262-9807-956DEE2FFD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4400" y="2097945"/>
            <a:ext cx="3463200" cy="323165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985503B8-F563-401C-B5C2-FE2CE0686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9400" y="2097945"/>
            <a:ext cx="3463200" cy="323165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71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_Lar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5D9E-F174-451D-A1E6-E0CF2B98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4D51-F7EB-4269-8DC5-AF87DFD06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500"/>
              </a:spcBef>
              <a:defRPr sz="1600"/>
            </a:lvl1pPr>
            <a:lvl2pPr>
              <a:spcBef>
                <a:spcPts val="500"/>
              </a:spcBef>
              <a:defRPr sz="1600"/>
            </a:lvl2pPr>
            <a:lvl3pPr marL="161996" indent="-161996">
              <a:spcBef>
                <a:spcPts val="500"/>
              </a:spcBef>
              <a:defRPr sz="1600"/>
            </a:lvl3pPr>
            <a:lvl4pPr marL="323992" indent="-161996">
              <a:spcBef>
                <a:spcPts val="500"/>
              </a:spcBef>
              <a:defRPr sz="1600"/>
            </a:lvl4pPr>
            <a:lvl5pPr marL="485988" indent="-161996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6E6E-FE7F-4846-B0A2-7825301A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654E-0A14-4642-8172-41BD7D10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095" y="6413185"/>
            <a:ext cx="1080000" cy="107722"/>
          </a:xfrm>
        </p:spPr>
        <p:txBody>
          <a:bodyPr/>
          <a:lstStyle/>
          <a:p>
            <a:pPr algn="l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7C9A-3A5A-4C98-82CF-F91461C6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5609D0-2EAA-40F4-9A10-5B39F82A17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400" y="2097945"/>
            <a:ext cx="11113200" cy="323165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EA5264-FA8C-4764-9733-4589AEBC3A6C}"/>
              </a:ext>
            </a:extLst>
          </p:cNvPr>
          <p:cNvCxnSpPr/>
          <p:nvPr userDrawn="1"/>
        </p:nvCxnSpPr>
        <p:spPr>
          <a:xfrm>
            <a:off x="539400" y="360000"/>
            <a:ext cx="1111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0810DF-8AF1-403D-B60D-E3E1AAA4D7A5}"/>
              </a:ext>
            </a:extLst>
          </p:cNvPr>
          <p:cNvCxnSpPr/>
          <p:nvPr userDrawn="1"/>
        </p:nvCxnSpPr>
        <p:spPr>
          <a:xfrm>
            <a:off x="1835155" y="6321628"/>
            <a:ext cx="919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1FABE6-DEB6-4AD1-BCAC-88C44CB54E10}"/>
              </a:ext>
            </a:extLst>
          </p:cNvPr>
          <p:cNvCxnSpPr/>
          <p:nvPr userDrawn="1"/>
        </p:nvCxnSpPr>
        <p:spPr>
          <a:xfrm>
            <a:off x="539400" y="6321628"/>
            <a:ext cx="11232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>
            <a:extLst>
              <a:ext uri="{FF2B5EF4-FFF2-40B4-BE49-F238E27FC236}">
                <a16:creationId xmlns:a16="http://schemas.microsoft.com/office/drawing/2014/main" id="{168CB51B-6760-431F-B3B7-ABCF81EAA29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180308" y="6071428"/>
            <a:ext cx="439200" cy="500400"/>
          </a:xfrm>
          <a:custGeom>
            <a:avLst/>
            <a:gdLst>
              <a:gd name="T0" fmla="*/ 230 w 460"/>
              <a:gd name="T1" fmla="*/ 524 h 524"/>
              <a:gd name="T2" fmla="*/ 230 w 460"/>
              <a:gd name="T3" fmla="*/ 524 h 524"/>
              <a:gd name="T4" fmla="*/ 224 w 460"/>
              <a:gd name="T5" fmla="*/ 518 h 524"/>
              <a:gd name="T6" fmla="*/ 224 w 460"/>
              <a:gd name="T7" fmla="*/ 408 h 524"/>
              <a:gd name="T8" fmla="*/ 377 w 460"/>
              <a:gd name="T9" fmla="*/ 256 h 524"/>
              <a:gd name="T10" fmla="*/ 394 w 460"/>
              <a:gd name="T11" fmla="*/ 198 h 524"/>
              <a:gd name="T12" fmla="*/ 382 w 460"/>
              <a:gd name="T13" fmla="*/ 197 h 524"/>
              <a:gd name="T14" fmla="*/ 337 w 460"/>
              <a:gd name="T15" fmla="*/ 216 h 524"/>
              <a:gd name="T16" fmla="*/ 184 w 460"/>
              <a:gd name="T17" fmla="*/ 368 h 524"/>
              <a:gd name="T18" fmla="*/ 129 w 460"/>
              <a:gd name="T19" fmla="*/ 391 h 524"/>
              <a:gd name="T20" fmla="*/ 74 w 460"/>
              <a:gd name="T21" fmla="*/ 368 h 524"/>
              <a:gd name="T22" fmla="*/ 54 w 460"/>
              <a:gd name="T23" fmla="*/ 336 h 524"/>
              <a:gd name="T24" fmla="*/ 22 w 460"/>
              <a:gd name="T25" fmla="*/ 317 h 524"/>
              <a:gd name="T26" fmla="*/ 0 w 460"/>
              <a:gd name="T27" fmla="*/ 262 h 524"/>
              <a:gd name="T28" fmla="*/ 22 w 460"/>
              <a:gd name="T29" fmla="*/ 207 h 524"/>
              <a:gd name="T30" fmla="*/ 230 w 460"/>
              <a:gd name="T31" fmla="*/ 0 h 524"/>
              <a:gd name="T32" fmla="*/ 236 w 460"/>
              <a:gd name="T33" fmla="*/ 6 h 524"/>
              <a:gd name="T34" fmla="*/ 259 w 460"/>
              <a:gd name="T35" fmla="*/ 61 h 524"/>
              <a:gd name="T36" fmla="*/ 236 w 460"/>
              <a:gd name="T37" fmla="*/ 116 h 524"/>
              <a:gd name="T38" fmla="*/ 83 w 460"/>
              <a:gd name="T39" fmla="*/ 268 h 524"/>
              <a:gd name="T40" fmla="*/ 64 w 460"/>
              <a:gd name="T41" fmla="*/ 313 h 524"/>
              <a:gd name="T42" fmla="*/ 66 w 460"/>
              <a:gd name="T43" fmla="*/ 325 h 524"/>
              <a:gd name="T44" fmla="*/ 78 w 460"/>
              <a:gd name="T45" fmla="*/ 326 h 524"/>
              <a:gd name="T46" fmla="*/ 123 w 460"/>
              <a:gd name="T47" fmla="*/ 308 h 524"/>
              <a:gd name="T48" fmla="*/ 276 w 460"/>
              <a:gd name="T49" fmla="*/ 155 h 524"/>
              <a:gd name="T50" fmla="*/ 386 w 460"/>
              <a:gd name="T51" fmla="*/ 155 h 524"/>
              <a:gd name="T52" fmla="*/ 405 w 460"/>
              <a:gd name="T53" fmla="*/ 187 h 524"/>
              <a:gd name="T54" fmla="*/ 437 w 460"/>
              <a:gd name="T55" fmla="*/ 206 h 524"/>
              <a:gd name="T56" fmla="*/ 460 w 460"/>
              <a:gd name="T57" fmla="*/ 261 h 524"/>
              <a:gd name="T58" fmla="*/ 437 w 460"/>
              <a:gd name="T59" fmla="*/ 316 h 524"/>
              <a:gd name="T60" fmla="*/ 230 w 460"/>
              <a:gd name="T61" fmla="*/ 524 h 524"/>
              <a:gd name="T62" fmla="*/ 230 w 460"/>
              <a:gd name="T63" fmla="*/ 524 h 524"/>
              <a:gd name="T64" fmla="*/ 409 w 460"/>
              <a:gd name="T65" fmla="*/ 203 h 524"/>
              <a:gd name="T66" fmla="*/ 409 w 460"/>
              <a:gd name="T67" fmla="*/ 203 h 524"/>
              <a:gd name="T68" fmla="*/ 386 w 460"/>
              <a:gd name="T69" fmla="*/ 265 h 524"/>
              <a:gd name="T70" fmla="*/ 233 w 460"/>
              <a:gd name="T71" fmla="*/ 417 h 524"/>
              <a:gd name="T72" fmla="*/ 230 w 460"/>
              <a:gd name="T73" fmla="*/ 504 h 524"/>
              <a:gd name="T74" fmla="*/ 428 w 460"/>
              <a:gd name="T75" fmla="*/ 307 h 524"/>
              <a:gd name="T76" fmla="*/ 447 w 460"/>
              <a:gd name="T77" fmla="*/ 261 h 524"/>
              <a:gd name="T78" fmla="*/ 428 w 460"/>
              <a:gd name="T79" fmla="*/ 216 h 524"/>
              <a:gd name="T80" fmla="*/ 409 w 460"/>
              <a:gd name="T81" fmla="*/ 203 h 524"/>
              <a:gd name="T82" fmla="*/ 70 w 460"/>
              <a:gd name="T83" fmla="*/ 340 h 524"/>
              <a:gd name="T84" fmla="*/ 70 w 460"/>
              <a:gd name="T85" fmla="*/ 340 h 524"/>
              <a:gd name="T86" fmla="*/ 83 w 460"/>
              <a:gd name="T87" fmla="*/ 359 h 524"/>
              <a:gd name="T88" fmla="*/ 129 w 460"/>
              <a:gd name="T89" fmla="*/ 377 h 524"/>
              <a:gd name="T90" fmla="*/ 174 w 460"/>
              <a:gd name="T91" fmla="*/ 359 h 524"/>
              <a:gd name="T92" fmla="*/ 327 w 460"/>
              <a:gd name="T93" fmla="*/ 206 h 524"/>
              <a:gd name="T94" fmla="*/ 390 w 460"/>
              <a:gd name="T95" fmla="*/ 184 h 524"/>
              <a:gd name="T96" fmla="*/ 377 w 460"/>
              <a:gd name="T97" fmla="*/ 165 h 524"/>
              <a:gd name="T98" fmla="*/ 286 w 460"/>
              <a:gd name="T99" fmla="*/ 165 h 524"/>
              <a:gd name="T100" fmla="*/ 133 w 460"/>
              <a:gd name="T101" fmla="*/ 317 h 524"/>
              <a:gd name="T102" fmla="*/ 70 w 460"/>
              <a:gd name="T103" fmla="*/ 340 h 524"/>
              <a:gd name="T104" fmla="*/ 230 w 460"/>
              <a:gd name="T105" fmla="*/ 19 h 524"/>
              <a:gd name="T106" fmla="*/ 230 w 460"/>
              <a:gd name="T107" fmla="*/ 19 h 524"/>
              <a:gd name="T108" fmla="*/ 32 w 460"/>
              <a:gd name="T109" fmla="*/ 217 h 524"/>
              <a:gd name="T110" fmla="*/ 13 w 460"/>
              <a:gd name="T111" fmla="*/ 262 h 524"/>
              <a:gd name="T112" fmla="*/ 32 w 460"/>
              <a:gd name="T113" fmla="*/ 308 h 524"/>
              <a:gd name="T114" fmla="*/ 51 w 460"/>
              <a:gd name="T115" fmla="*/ 321 h 524"/>
              <a:gd name="T116" fmla="*/ 51 w 460"/>
              <a:gd name="T117" fmla="*/ 313 h 524"/>
              <a:gd name="T118" fmla="*/ 74 w 460"/>
              <a:gd name="T119" fmla="*/ 258 h 524"/>
              <a:gd name="T120" fmla="*/ 226 w 460"/>
              <a:gd name="T121" fmla="*/ 106 h 524"/>
              <a:gd name="T122" fmla="*/ 245 w 460"/>
              <a:gd name="T123" fmla="*/ 61 h 524"/>
              <a:gd name="T124" fmla="*/ 230 w 460"/>
              <a:gd name="T125" fmla="*/ 19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0" h="524">
                <a:moveTo>
                  <a:pt x="230" y="524"/>
                </a:moveTo>
                <a:lnTo>
                  <a:pt x="230" y="524"/>
                </a:lnTo>
                <a:lnTo>
                  <a:pt x="224" y="518"/>
                </a:lnTo>
                <a:cubicBezTo>
                  <a:pt x="193" y="487"/>
                  <a:pt x="193" y="438"/>
                  <a:pt x="224" y="408"/>
                </a:cubicBezTo>
                <a:lnTo>
                  <a:pt x="377" y="256"/>
                </a:lnTo>
                <a:cubicBezTo>
                  <a:pt x="392" y="240"/>
                  <a:pt x="398" y="218"/>
                  <a:pt x="394" y="198"/>
                </a:cubicBezTo>
                <a:cubicBezTo>
                  <a:pt x="390" y="198"/>
                  <a:pt x="386" y="197"/>
                  <a:pt x="382" y="197"/>
                </a:cubicBezTo>
                <a:cubicBezTo>
                  <a:pt x="365" y="197"/>
                  <a:pt x="349" y="204"/>
                  <a:pt x="337" y="216"/>
                </a:cubicBezTo>
                <a:lnTo>
                  <a:pt x="184" y="368"/>
                </a:lnTo>
                <a:cubicBezTo>
                  <a:pt x="169" y="383"/>
                  <a:pt x="150" y="391"/>
                  <a:pt x="129" y="391"/>
                </a:cubicBezTo>
                <a:cubicBezTo>
                  <a:pt x="108" y="391"/>
                  <a:pt x="88" y="383"/>
                  <a:pt x="74" y="368"/>
                </a:cubicBezTo>
                <a:cubicBezTo>
                  <a:pt x="65" y="359"/>
                  <a:pt x="58" y="348"/>
                  <a:pt x="54" y="336"/>
                </a:cubicBezTo>
                <a:cubicBezTo>
                  <a:pt x="42" y="333"/>
                  <a:pt x="31" y="326"/>
                  <a:pt x="22" y="317"/>
                </a:cubicBezTo>
                <a:cubicBezTo>
                  <a:pt x="8" y="302"/>
                  <a:pt x="0" y="283"/>
                  <a:pt x="0" y="262"/>
                </a:cubicBezTo>
                <a:cubicBezTo>
                  <a:pt x="0" y="241"/>
                  <a:pt x="8" y="222"/>
                  <a:pt x="22" y="207"/>
                </a:cubicBezTo>
                <a:lnTo>
                  <a:pt x="230" y="0"/>
                </a:lnTo>
                <a:lnTo>
                  <a:pt x="236" y="6"/>
                </a:lnTo>
                <a:cubicBezTo>
                  <a:pt x="251" y="20"/>
                  <a:pt x="259" y="40"/>
                  <a:pt x="259" y="61"/>
                </a:cubicBezTo>
                <a:cubicBezTo>
                  <a:pt x="259" y="82"/>
                  <a:pt x="251" y="101"/>
                  <a:pt x="236" y="116"/>
                </a:cubicBezTo>
                <a:lnTo>
                  <a:pt x="83" y="268"/>
                </a:lnTo>
                <a:cubicBezTo>
                  <a:pt x="71" y="280"/>
                  <a:pt x="64" y="296"/>
                  <a:pt x="64" y="313"/>
                </a:cubicBezTo>
                <a:cubicBezTo>
                  <a:pt x="64" y="317"/>
                  <a:pt x="65" y="321"/>
                  <a:pt x="66" y="325"/>
                </a:cubicBezTo>
                <a:cubicBezTo>
                  <a:pt x="69" y="326"/>
                  <a:pt x="74" y="326"/>
                  <a:pt x="78" y="326"/>
                </a:cubicBezTo>
                <a:cubicBezTo>
                  <a:pt x="95" y="326"/>
                  <a:pt x="111" y="320"/>
                  <a:pt x="123" y="308"/>
                </a:cubicBezTo>
                <a:lnTo>
                  <a:pt x="276" y="155"/>
                </a:lnTo>
                <a:cubicBezTo>
                  <a:pt x="306" y="125"/>
                  <a:pt x="356" y="125"/>
                  <a:pt x="386" y="155"/>
                </a:cubicBezTo>
                <a:cubicBezTo>
                  <a:pt x="395" y="165"/>
                  <a:pt x="402" y="175"/>
                  <a:pt x="405" y="187"/>
                </a:cubicBezTo>
                <a:cubicBezTo>
                  <a:pt x="417" y="191"/>
                  <a:pt x="428" y="197"/>
                  <a:pt x="437" y="206"/>
                </a:cubicBezTo>
                <a:cubicBezTo>
                  <a:pt x="452" y="221"/>
                  <a:pt x="460" y="241"/>
                  <a:pt x="460" y="261"/>
                </a:cubicBezTo>
                <a:cubicBezTo>
                  <a:pt x="460" y="282"/>
                  <a:pt x="452" y="302"/>
                  <a:pt x="437" y="316"/>
                </a:cubicBezTo>
                <a:lnTo>
                  <a:pt x="230" y="524"/>
                </a:lnTo>
                <a:lnTo>
                  <a:pt x="230" y="524"/>
                </a:lnTo>
                <a:close/>
                <a:moveTo>
                  <a:pt x="409" y="203"/>
                </a:moveTo>
                <a:lnTo>
                  <a:pt x="409" y="203"/>
                </a:lnTo>
                <a:cubicBezTo>
                  <a:pt x="411" y="225"/>
                  <a:pt x="403" y="248"/>
                  <a:pt x="386" y="265"/>
                </a:cubicBezTo>
                <a:lnTo>
                  <a:pt x="233" y="417"/>
                </a:lnTo>
                <a:cubicBezTo>
                  <a:pt x="210" y="441"/>
                  <a:pt x="208" y="479"/>
                  <a:pt x="230" y="504"/>
                </a:cubicBezTo>
                <a:lnTo>
                  <a:pt x="428" y="307"/>
                </a:lnTo>
                <a:cubicBezTo>
                  <a:pt x="440" y="295"/>
                  <a:pt x="447" y="279"/>
                  <a:pt x="447" y="261"/>
                </a:cubicBezTo>
                <a:cubicBezTo>
                  <a:pt x="447" y="244"/>
                  <a:pt x="440" y="228"/>
                  <a:pt x="428" y="216"/>
                </a:cubicBezTo>
                <a:cubicBezTo>
                  <a:pt x="422" y="210"/>
                  <a:pt x="416" y="206"/>
                  <a:pt x="409" y="203"/>
                </a:cubicBezTo>
                <a:close/>
                <a:moveTo>
                  <a:pt x="70" y="340"/>
                </a:moveTo>
                <a:lnTo>
                  <a:pt x="70" y="340"/>
                </a:lnTo>
                <a:cubicBezTo>
                  <a:pt x="73" y="347"/>
                  <a:pt x="78" y="353"/>
                  <a:pt x="83" y="359"/>
                </a:cubicBezTo>
                <a:cubicBezTo>
                  <a:pt x="95" y="371"/>
                  <a:pt x="112" y="377"/>
                  <a:pt x="129" y="377"/>
                </a:cubicBezTo>
                <a:cubicBezTo>
                  <a:pt x="146" y="377"/>
                  <a:pt x="162" y="371"/>
                  <a:pt x="174" y="359"/>
                </a:cubicBezTo>
                <a:lnTo>
                  <a:pt x="327" y="206"/>
                </a:lnTo>
                <a:cubicBezTo>
                  <a:pt x="343" y="190"/>
                  <a:pt x="367" y="182"/>
                  <a:pt x="390" y="184"/>
                </a:cubicBezTo>
                <a:cubicBezTo>
                  <a:pt x="387" y="177"/>
                  <a:pt x="382" y="171"/>
                  <a:pt x="377" y="165"/>
                </a:cubicBezTo>
                <a:cubicBezTo>
                  <a:pt x="351" y="140"/>
                  <a:pt x="311" y="140"/>
                  <a:pt x="286" y="165"/>
                </a:cubicBezTo>
                <a:lnTo>
                  <a:pt x="133" y="317"/>
                </a:lnTo>
                <a:cubicBezTo>
                  <a:pt x="116" y="334"/>
                  <a:pt x="93" y="342"/>
                  <a:pt x="70" y="340"/>
                </a:cubicBezTo>
                <a:close/>
                <a:moveTo>
                  <a:pt x="230" y="19"/>
                </a:moveTo>
                <a:lnTo>
                  <a:pt x="230" y="19"/>
                </a:lnTo>
                <a:lnTo>
                  <a:pt x="32" y="217"/>
                </a:lnTo>
                <a:cubicBezTo>
                  <a:pt x="20" y="229"/>
                  <a:pt x="13" y="245"/>
                  <a:pt x="13" y="262"/>
                </a:cubicBezTo>
                <a:cubicBezTo>
                  <a:pt x="13" y="279"/>
                  <a:pt x="20" y="295"/>
                  <a:pt x="32" y="308"/>
                </a:cubicBezTo>
                <a:cubicBezTo>
                  <a:pt x="38" y="313"/>
                  <a:pt x="44" y="318"/>
                  <a:pt x="51" y="321"/>
                </a:cubicBezTo>
                <a:cubicBezTo>
                  <a:pt x="51" y="318"/>
                  <a:pt x="51" y="316"/>
                  <a:pt x="51" y="313"/>
                </a:cubicBezTo>
                <a:cubicBezTo>
                  <a:pt x="51" y="293"/>
                  <a:pt x="59" y="273"/>
                  <a:pt x="74" y="258"/>
                </a:cubicBezTo>
                <a:lnTo>
                  <a:pt x="226" y="106"/>
                </a:lnTo>
                <a:cubicBezTo>
                  <a:pt x="239" y="94"/>
                  <a:pt x="245" y="78"/>
                  <a:pt x="245" y="61"/>
                </a:cubicBezTo>
                <a:cubicBezTo>
                  <a:pt x="245" y="45"/>
                  <a:pt x="240" y="31"/>
                  <a:pt x="230" y="1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99EF6B1-C862-43FB-BFB6-D8225A9214FF}"/>
              </a:ext>
            </a:extLst>
          </p:cNvPr>
          <p:cNvSpPr txBox="1">
            <a:spLocks/>
          </p:cNvSpPr>
          <p:nvPr userDrawn="1"/>
        </p:nvSpPr>
        <p:spPr>
          <a:xfrm>
            <a:off x="539400" y="6413185"/>
            <a:ext cx="11232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 cap="all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spc="-11" baseline="0">
                <a:solidFill>
                  <a:schemeClr val="accent5"/>
                </a:solidFill>
              </a:rPr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29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Lar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5D9E-F174-451D-A1E6-E0CF2B98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4D51-F7EB-4269-8DC5-AF87DFD0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00" y="2746920"/>
            <a:ext cx="3463200" cy="3168000"/>
          </a:xfrm>
        </p:spPr>
        <p:txBody>
          <a:bodyPr/>
          <a:lstStyle>
            <a:lvl1pPr>
              <a:spcBef>
                <a:spcPts val="500"/>
              </a:spcBef>
              <a:defRPr sz="1600"/>
            </a:lvl1pPr>
            <a:lvl2pPr>
              <a:spcBef>
                <a:spcPts val="500"/>
              </a:spcBef>
              <a:defRPr sz="1600"/>
            </a:lvl2pPr>
            <a:lvl3pPr marL="161996" indent="-161996">
              <a:spcBef>
                <a:spcPts val="500"/>
              </a:spcBef>
              <a:defRPr sz="1600"/>
            </a:lvl3pPr>
            <a:lvl4pPr marL="323992" indent="-161996">
              <a:spcBef>
                <a:spcPts val="500"/>
              </a:spcBef>
              <a:defRPr sz="1600"/>
            </a:lvl4pPr>
            <a:lvl5pPr marL="485988" indent="-161996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6E6E-FE7F-4846-B0A2-7825301A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654E-0A14-4642-8172-41BD7D10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095" y="6413185"/>
            <a:ext cx="1080000" cy="107722"/>
          </a:xfrm>
        </p:spPr>
        <p:txBody>
          <a:bodyPr/>
          <a:lstStyle/>
          <a:p>
            <a:pPr algn="l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7C9A-3A5A-4C98-82CF-F91461C6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5609D0-2EAA-40F4-9A10-5B39F82A17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400" y="2097945"/>
            <a:ext cx="11113200" cy="323165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EA5264-FA8C-4764-9733-4589AEBC3A6C}"/>
              </a:ext>
            </a:extLst>
          </p:cNvPr>
          <p:cNvCxnSpPr/>
          <p:nvPr userDrawn="1"/>
        </p:nvCxnSpPr>
        <p:spPr>
          <a:xfrm>
            <a:off x="539400" y="360000"/>
            <a:ext cx="1111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0810DF-8AF1-403D-B60D-E3E1AAA4D7A5}"/>
              </a:ext>
            </a:extLst>
          </p:cNvPr>
          <p:cNvCxnSpPr/>
          <p:nvPr userDrawn="1"/>
        </p:nvCxnSpPr>
        <p:spPr>
          <a:xfrm>
            <a:off x="1835155" y="6321628"/>
            <a:ext cx="919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1FABE6-DEB6-4AD1-BCAC-88C44CB54E10}"/>
              </a:ext>
            </a:extLst>
          </p:cNvPr>
          <p:cNvCxnSpPr/>
          <p:nvPr userDrawn="1"/>
        </p:nvCxnSpPr>
        <p:spPr>
          <a:xfrm>
            <a:off x="539400" y="6321628"/>
            <a:ext cx="11232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>
            <a:extLst>
              <a:ext uri="{FF2B5EF4-FFF2-40B4-BE49-F238E27FC236}">
                <a16:creationId xmlns:a16="http://schemas.microsoft.com/office/drawing/2014/main" id="{168CB51B-6760-431F-B3B7-ABCF81EAA29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180308" y="6071428"/>
            <a:ext cx="439200" cy="500400"/>
          </a:xfrm>
          <a:custGeom>
            <a:avLst/>
            <a:gdLst>
              <a:gd name="T0" fmla="*/ 230 w 460"/>
              <a:gd name="T1" fmla="*/ 524 h 524"/>
              <a:gd name="T2" fmla="*/ 230 w 460"/>
              <a:gd name="T3" fmla="*/ 524 h 524"/>
              <a:gd name="T4" fmla="*/ 224 w 460"/>
              <a:gd name="T5" fmla="*/ 518 h 524"/>
              <a:gd name="T6" fmla="*/ 224 w 460"/>
              <a:gd name="T7" fmla="*/ 408 h 524"/>
              <a:gd name="T8" fmla="*/ 377 w 460"/>
              <a:gd name="T9" fmla="*/ 256 h 524"/>
              <a:gd name="T10" fmla="*/ 394 w 460"/>
              <a:gd name="T11" fmla="*/ 198 h 524"/>
              <a:gd name="T12" fmla="*/ 382 w 460"/>
              <a:gd name="T13" fmla="*/ 197 h 524"/>
              <a:gd name="T14" fmla="*/ 337 w 460"/>
              <a:gd name="T15" fmla="*/ 216 h 524"/>
              <a:gd name="T16" fmla="*/ 184 w 460"/>
              <a:gd name="T17" fmla="*/ 368 h 524"/>
              <a:gd name="T18" fmla="*/ 129 w 460"/>
              <a:gd name="T19" fmla="*/ 391 h 524"/>
              <a:gd name="T20" fmla="*/ 74 w 460"/>
              <a:gd name="T21" fmla="*/ 368 h 524"/>
              <a:gd name="T22" fmla="*/ 54 w 460"/>
              <a:gd name="T23" fmla="*/ 336 h 524"/>
              <a:gd name="T24" fmla="*/ 22 w 460"/>
              <a:gd name="T25" fmla="*/ 317 h 524"/>
              <a:gd name="T26" fmla="*/ 0 w 460"/>
              <a:gd name="T27" fmla="*/ 262 h 524"/>
              <a:gd name="T28" fmla="*/ 22 w 460"/>
              <a:gd name="T29" fmla="*/ 207 h 524"/>
              <a:gd name="T30" fmla="*/ 230 w 460"/>
              <a:gd name="T31" fmla="*/ 0 h 524"/>
              <a:gd name="T32" fmla="*/ 236 w 460"/>
              <a:gd name="T33" fmla="*/ 6 h 524"/>
              <a:gd name="T34" fmla="*/ 259 w 460"/>
              <a:gd name="T35" fmla="*/ 61 h 524"/>
              <a:gd name="T36" fmla="*/ 236 w 460"/>
              <a:gd name="T37" fmla="*/ 116 h 524"/>
              <a:gd name="T38" fmla="*/ 83 w 460"/>
              <a:gd name="T39" fmla="*/ 268 h 524"/>
              <a:gd name="T40" fmla="*/ 64 w 460"/>
              <a:gd name="T41" fmla="*/ 313 h 524"/>
              <a:gd name="T42" fmla="*/ 66 w 460"/>
              <a:gd name="T43" fmla="*/ 325 h 524"/>
              <a:gd name="T44" fmla="*/ 78 w 460"/>
              <a:gd name="T45" fmla="*/ 326 h 524"/>
              <a:gd name="T46" fmla="*/ 123 w 460"/>
              <a:gd name="T47" fmla="*/ 308 h 524"/>
              <a:gd name="T48" fmla="*/ 276 w 460"/>
              <a:gd name="T49" fmla="*/ 155 h 524"/>
              <a:gd name="T50" fmla="*/ 386 w 460"/>
              <a:gd name="T51" fmla="*/ 155 h 524"/>
              <a:gd name="T52" fmla="*/ 405 w 460"/>
              <a:gd name="T53" fmla="*/ 187 h 524"/>
              <a:gd name="T54" fmla="*/ 437 w 460"/>
              <a:gd name="T55" fmla="*/ 206 h 524"/>
              <a:gd name="T56" fmla="*/ 460 w 460"/>
              <a:gd name="T57" fmla="*/ 261 h 524"/>
              <a:gd name="T58" fmla="*/ 437 w 460"/>
              <a:gd name="T59" fmla="*/ 316 h 524"/>
              <a:gd name="T60" fmla="*/ 230 w 460"/>
              <a:gd name="T61" fmla="*/ 524 h 524"/>
              <a:gd name="T62" fmla="*/ 230 w 460"/>
              <a:gd name="T63" fmla="*/ 524 h 524"/>
              <a:gd name="T64" fmla="*/ 409 w 460"/>
              <a:gd name="T65" fmla="*/ 203 h 524"/>
              <a:gd name="T66" fmla="*/ 409 w 460"/>
              <a:gd name="T67" fmla="*/ 203 h 524"/>
              <a:gd name="T68" fmla="*/ 386 w 460"/>
              <a:gd name="T69" fmla="*/ 265 h 524"/>
              <a:gd name="T70" fmla="*/ 233 w 460"/>
              <a:gd name="T71" fmla="*/ 417 h 524"/>
              <a:gd name="T72" fmla="*/ 230 w 460"/>
              <a:gd name="T73" fmla="*/ 504 h 524"/>
              <a:gd name="T74" fmla="*/ 428 w 460"/>
              <a:gd name="T75" fmla="*/ 307 h 524"/>
              <a:gd name="T76" fmla="*/ 447 w 460"/>
              <a:gd name="T77" fmla="*/ 261 h 524"/>
              <a:gd name="T78" fmla="*/ 428 w 460"/>
              <a:gd name="T79" fmla="*/ 216 h 524"/>
              <a:gd name="T80" fmla="*/ 409 w 460"/>
              <a:gd name="T81" fmla="*/ 203 h 524"/>
              <a:gd name="T82" fmla="*/ 70 w 460"/>
              <a:gd name="T83" fmla="*/ 340 h 524"/>
              <a:gd name="T84" fmla="*/ 70 w 460"/>
              <a:gd name="T85" fmla="*/ 340 h 524"/>
              <a:gd name="T86" fmla="*/ 83 w 460"/>
              <a:gd name="T87" fmla="*/ 359 h 524"/>
              <a:gd name="T88" fmla="*/ 129 w 460"/>
              <a:gd name="T89" fmla="*/ 377 h 524"/>
              <a:gd name="T90" fmla="*/ 174 w 460"/>
              <a:gd name="T91" fmla="*/ 359 h 524"/>
              <a:gd name="T92" fmla="*/ 327 w 460"/>
              <a:gd name="T93" fmla="*/ 206 h 524"/>
              <a:gd name="T94" fmla="*/ 390 w 460"/>
              <a:gd name="T95" fmla="*/ 184 h 524"/>
              <a:gd name="T96" fmla="*/ 377 w 460"/>
              <a:gd name="T97" fmla="*/ 165 h 524"/>
              <a:gd name="T98" fmla="*/ 286 w 460"/>
              <a:gd name="T99" fmla="*/ 165 h 524"/>
              <a:gd name="T100" fmla="*/ 133 w 460"/>
              <a:gd name="T101" fmla="*/ 317 h 524"/>
              <a:gd name="T102" fmla="*/ 70 w 460"/>
              <a:gd name="T103" fmla="*/ 340 h 524"/>
              <a:gd name="T104" fmla="*/ 230 w 460"/>
              <a:gd name="T105" fmla="*/ 19 h 524"/>
              <a:gd name="T106" fmla="*/ 230 w 460"/>
              <a:gd name="T107" fmla="*/ 19 h 524"/>
              <a:gd name="T108" fmla="*/ 32 w 460"/>
              <a:gd name="T109" fmla="*/ 217 h 524"/>
              <a:gd name="T110" fmla="*/ 13 w 460"/>
              <a:gd name="T111" fmla="*/ 262 h 524"/>
              <a:gd name="T112" fmla="*/ 32 w 460"/>
              <a:gd name="T113" fmla="*/ 308 h 524"/>
              <a:gd name="T114" fmla="*/ 51 w 460"/>
              <a:gd name="T115" fmla="*/ 321 h 524"/>
              <a:gd name="T116" fmla="*/ 51 w 460"/>
              <a:gd name="T117" fmla="*/ 313 h 524"/>
              <a:gd name="T118" fmla="*/ 74 w 460"/>
              <a:gd name="T119" fmla="*/ 258 h 524"/>
              <a:gd name="T120" fmla="*/ 226 w 460"/>
              <a:gd name="T121" fmla="*/ 106 h 524"/>
              <a:gd name="T122" fmla="*/ 245 w 460"/>
              <a:gd name="T123" fmla="*/ 61 h 524"/>
              <a:gd name="T124" fmla="*/ 230 w 460"/>
              <a:gd name="T125" fmla="*/ 19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0" h="524">
                <a:moveTo>
                  <a:pt x="230" y="524"/>
                </a:moveTo>
                <a:lnTo>
                  <a:pt x="230" y="524"/>
                </a:lnTo>
                <a:lnTo>
                  <a:pt x="224" y="518"/>
                </a:lnTo>
                <a:cubicBezTo>
                  <a:pt x="193" y="487"/>
                  <a:pt x="193" y="438"/>
                  <a:pt x="224" y="408"/>
                </a:cubicBezTo>
                <a:lnTo>
                  <a:pt x="377" y="256"/>
                </a:lnTo>
                <a:cubicBezTo>
                  <a:pt x="392" y="240"/>
                  <a:pt x="398" y="218"/>
                  <a:pt x="394" y="198"/>
                </a:cubicBezTo>
                <a:cubicBezTo>
                  <a:pt x="390" y="198"/>
                  <a:pt x="386" y="197"/>
                  <a:pt x="382" y="197"/>
                </a:cubicBezTo>
                <a:cubicBezTo>
                  <a:pt x="365" y="197"/>
                  <a:pt x="349" y="204"/>
                  <a:pt x="337" y="216"/>
                </a:cubicBezTo>
                <a:lnTo>
                  <a:pt x="184" y="368"/>
                </a:lnTo>
                <a:cubicBezTo>
                  <a:pt x="169" y="383"/>
                  <a:pt x="150" y="391"/>
                  <a:pt x="129" y="391"/>
                </a:cubicBezTo>
                <a:cubicBezTo>
                  <a:pt x="108" y="391"/>
                  <a:pt x="88" y="383"/>
                  <a:pt x="74" y="368"/>
                </a:cubicBezTo>
                <a:cubicBezTo>
                  <a:pt x="65" y="359"/>
                  <a:pt x="58" y="348"/>
                  <a:pt x="54" y="336"/>
                </a:cubicBezTo>
                <a:cubicBezTo>
                  <a:pt x="42" y="333"/>
                  <a:pt x="31" y="326"/>
                  <a:pt x="22" y="317"/>
                </a:cubicBezTo>
                <a:cubicBezTo>
                  <a:pt x="8" y="302"/>
                  <a:pt x="0" y="283"/>
                  <a:pt x="0" y="262"/>
                </a:cubicBezTo>
                <a:cubicBezTo>
                  <a:pt x="0" y="241"/>
                  <a:pt x="8" y="222"/>
                  <a:pt x="22" y="207"/>
                </a:cubicBezTo>
                <a:lnTo>
                  <a:pt x="230" y="0"/>
                </a:lnTo>
                <a:lnTo>
                  <a:pt x="236" y="6"/>
                </a:lnTo>
                <a:cubicBezTo>
                  <a:pt x="251" y="20"/>
                  <a:pt x="259" y="40"/>
                  <a:pt x="259" y="61"/>
                </a:cubicBezTo>
                <a:cubicBezTo>
                  <a:pt x="259" y="82"/>
                  <a:pt x="251" y="101"/>
                  <a:pt x="236" y="116"/>
                </a:cubicBezTo>
                <a:lnTo>
                  <a:pt x="83" y="268"/>
                </a:lnTo>
                <a:cubicBezTo>
                  <a:pt x="71" y="280"/>
                  <a:pt x="64" y="296"/>
                  <a:pt x="64" y="313"/>
                </a:cubicBezTo>
                <a:cubicBezTo>
                  <a:pt x="64" y="317"/>
                  <a:pt x="65" y="321"/>
                  <a:pt x="66" y="325"/>
                </a:cubicBezTo>
                <a:cubicBezTo>
                  <a:pt x="69" y="326"/>
                  <a:pt x="74" y="326"/>
                  <a:pt x="78" y="326"/>
                </a:cubicBezTo>
                <a:cubicBezTo>
                  <a:pt x="95" y="326"/>
                  <a:pt x="111" y="320"/>
                  <a:pt x="123" y="308"/>
                </a:cubicBezTo>
                <a:lnTo>
                  <a:pt x="276" y="155"/>
                </a:lnTo>
                <a:cubicBezTo>
                  <a:pt x="306" y="125"/>
                  <a:pt x="356" y="125"/>
                  <a:pt x="386" y="155"/>
                </a:cubicBezTo>
                <a:cubicBezTo>
                  <a:pt x="395" y="165"/>
                  <a:pt x="402" y="175"/>
                  <a:pt x="405" y="187"/>
                </a:cubicBezTo>
                <a:cubicBezTo>
                  <a:pt x="417" y="191"/>
                  <a:pt x="428" y="197"/>
                  <a:pt x="437" y="206"/>
                </a:cubicBezTo>
                <a:cubicBezTo>
                  <a:pt x="452" y="221"/>
                  <a:pt x="460" y="241"/>
                  <a:pt x="460" y="261"/>
                </a:cubicBezTo>
                <a:cubicBezTo>
                  <a:pt x="460" y="282"/>
                  <a:pt x="452" y="302"/>
                  <a:pt x="437" y="316"/>
                </a:cubicBezTo>
                <a:lnTo>
                  <a:pt x="230" y="524"/>
                </a:lnTo>
                <a:lnTo>
                  <a:pt x="230" y="524"/>
                </a:lnTo>
                <a:close/>
                <a:moveTo>
                  <a:pt x="409" y="203"/>
                </a:moveTo>
                <a:lnTo>
                  <a:pt x="409" y="203"/>
                </a:lnTo>
                <a:cubicBezTo>
                  <a:pt x="411" y="225"/>
                  <a:pt x="403" y="248"/>
                  <a:pt x="386" y="265"/>
                </a:cubicBezTo>
                <a:lnTo>
                  <a:pt x="233" y="417"/>
                </a:lnTo>
                <a:cubicBezTo>
                  <a:pt x="210" y="441"/>
                  <a:pt x="208" y="479"/>
                  <a:pt x="230" y="504"/>
                </a:cubicBezTo>
                <a:lnTo>
                  <a:pt x="428" y="307"/>
                </a:lnTo>
                <a:cubicBezTo>
                  <a:pt x="440" y="295"/>
                  <a:pt x="447" y="279"/>
                  <a:pt x="447" y="261"/>
                </a:cubicBezTo>
                <a:cubicBezTo>
                  <a:pt x="447" y="244"/>
                  <a:pt x="440" y="228"/>
                  <a:pt x="428" y="216"/>
                </a:cubicBezTo>
                <a:cubicBezTo>
                  <a:pt x="422" y="210"/>
                  <a:pt x="416" y="206"/>
                  <a:pt x="409" y="203"/>
                </a:cubicBezTo>
                <a:close/>
                <a:moveTo>
                  <a:pt x="70" y="340"/>
                </a:moveTo>
                <a:lnTo>
                  <a:pt x="70" y="340"/>
                </a:lnTo>
                <a:cubicBezTo>
                  <a:pt x="73" y="347"/>
                  <a:pt x="78" y="353"/>
                  <a:pt x="83" y="359"/>
                </a:cubicBezTo>
                <a:cubicBezTo>
                  <a:pt x="95" y="371"/>
                  <a:pt x="112" y="377"/>
                  <a:pt x="129" y="377"/>
                </a:cubicBezTo>
                <a:cubicBezTo>
                  <a:pt x="146" y="377"/>
                  <a:pt x="162" y="371"/>
                  <a:pt x="174" y="359"/>
                </a:cubicBezTo>
                <a:lnTo>
                  <a:pt x="327" y="206"/>
                </a:lnTo>
                <a:cubicBezTo>
                  <a:pt x="343" y="190"/>
                  <a:pt x="367" y="182"/>
                  <a:pt x="390" y="184"/>
                </a:cubicBezTo>
                <a:cubicBezTo>
                  <a:pt x="387" y="177"/>
                  <a:pt x="382" y="171"/>
                  <a:pt x="377" y="165"/>
                </a:cubicBezTo>
                <a:cubicBezTo>
                  <a:pt x="351" y="140"/>
                  <a:pt x="311" y="140"/>
                  <a:pt x="286" y="165"/>
                </a:cubicBezTo>
                <a:lnTo>
                  <a:pt x="133" y="317"/>
                </a:lnTo>
                <a:cubicBezTo>
                  <a:pt x="116" y="334"/>
                  <a:pt x="93" y="342"/>
                  <a:pt x="70" y="340"/>
                </a:cubicBezTo>
                <a:close/>
                <a:moveTo>
                  <a:pt x="230" y="19"/>
                </a:moveTo>
                <a:lnTo>
                  <a:pt x="230" y="19"/>
                </a:lnTo>
                <a:lnTo>
                  <a:pt x="32" y="217"/>
                </a:lnTo>
                <a:cubicBezTo>
                  <a:pt x="20" y="229"/>
                  <a:pt x="13" y="245"/>
                  <a:pt x="13" y="262"/>
                </a:cubicBezTo>
                <a:cubicBezTo>
                  <a:pt x="13" y="279"/>
                  <a:pt x="20" y="295"/>
                  <a:pt x="32" y="308"/>
                </a:cubicBezTo>
                <a:cubicBezTo>
                  <a:pt x="38" y="313"/>
                  <a:pt x="44" y="318"/>
                  <a:pt x="51" y="321"/>
                </a:cubicBezTo>
                <a:cubicBezTo>
                  <a:pt x="51" y="318"/>
                  <a:pt x="51" y="316"/>
                  <a:pt x="51" y="313"/>
                </a:cubicBezTo>
                <a:cubicBezTo>
                  <a:pt x="51" y="293"/>
                  <a:pt x="59" y="273"/>
                  <a:pt x="74" y="258"/>
                </a:cubicBezTo>
                <a:lnTo>
                  <a:pt x="226" y="106"/>
                </a:lnTo>
                <a:cubicBezTo>
                  <a:pt x="239" y="94"/>
                  <a:pt x="245" y="78"/>
                  <a:pt x="245" y="61"/>
                </a:cubicBezTo>
                <a:cubicBezTo>
                  <a:pt x="245" y="45"/>
                  <a:pt x="240" y="31"/>
                  <a:pt x="230" y="1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99EF6B1-C862-43FB-BFB6-D8225A9214FF}"/>
              </a:ext>
            </a:extLst>
          </p:cNvPr>
          <p:cNvSpPr txBox="1">
            <a:spLocks/>
          </p:cNvSpPr>
          <p:nvPr userDrawn="1"/>
        </p:nvSpPr>
        <p:spPr>
          <a:xfrm>
            <a:off x="539400" y="6413185"/>
            <a:ext cx="11232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 cap="all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spc="-11" baseline="0">
                <a:solidFill>
                  <a:schemeClr val="accent5"/>
                </a:solidFill>
              </a:rPr>
              <a:t>Private &amp; Confidential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8910C14-35A7-4316-B9AA-71C6826D29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9400" y="2746920"/>
            <a:ext cx="3463200" cy="3168000"/>
          </a:xfrm>
        </p:spPr>
        <p:txBody>
          <a:bodyPr/>
          <a:lstStyle>
            <a:lvl1pPr>
              <a:spcBef>
                <a:spcPts val="500"/>
              </a:spcBef>
              <a:defRPr sz="1600"/>
            </a:lvl1pPr>
            <a:lvl2pPr>
              <a:spcBef>
                <a:spcPts val="500"/>
              </a:spcBef>
              <a:defRPr sz="1600"/>
            </a:lvl2pPr>
            <a:lvl3pPr marL="161996" indent="-161996">
              <a:spcBef>
                <a:spcPts val="500"/>
              </a:spcBef>
              <a:defRPr sz="1600"/>
            </a:lvl3pPr>
            <a:lvl4pPr marL="323992" indent="-161996">
              <a:spcBef>
                <a:spcPts val="500"/>
              </a:spcBef>
              <a:defRPr sz="1600"/>
            </a:lvl4pPr>
            <a:lvl5pPr marL="485988" indent="-161996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3583B992-E985-4D2D-80CA-FE05D60630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64400" y="2746920"/>
            <a:ext cx="3463200" cy="3168000"/>
          </a:xfrm>
        </p:spPr>
        <p:txBody>
          <a:bodyPr/>
          <a:lstStyle>
            <a:lvl1pPr>
              <a:spcBef>
                <a:spcPts val="500"/>
              </a:spcBef>
              <a:defRPr sz="1600"/>
            </a:lvl1pPr>
            <a:lvl2pPr>
              <a:spcBef>
                <a:spcPts val="500"/>
              </a:spcBef>
              <a:defRPr sz="1600"/>
            </a:lvl2pPr>
            <a:lvl3pPr marL="161996" indent="-161996">
              <a:spcBef>
                <a:spcPts val="500"/>
              </a:spcBef>
              <a:defRPr sz="1600"/>
            </a:lvl3pPr>
            <a:lvl4pPr marL="323992" indent="-161996">
              <a:spcBef>
                <a:spcPts val="500"/>
              </a:spcBef>
              <a:defRPr sz="1600"/>
            </a:lvl4pPr>
            <a:lvl5pPr marL="485988" indent="-161996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3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5FC2F05-8B4E-485C-958D-56CEBBB5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00" y="2046717"/>
            <a:ext cx="11113200" cy="405624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7819E6D-20E7-44B7-AD18-3FA22C9A42FE}"/>
              </a:ext>
            </a:extLst>
          </p:cNvPr>
          <p:cNvCxnSpPr/>
          <p:nvPr userDrawn="1"/>
        </p:nvCxnSpPr>
        <p:spPr>
          <a:xfrm>
            <a:off x="539400" y="360000"/>
            <a:ext cx="1111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BC394F-35EB-4E78-8CCD-63B8E9BD5DEA}"/>
              </a:ext>
            </a:extLst>
          </p:cNvPr>
          <p:cNvCxnSpPr>
            <a:cxnSpLocks/>
          </p:cNvCxnSpPr>
          <p:nvPr userDrawn="1"/>
        </p:nvCxnSpPr>
        <p:spPr>
          <a:xfrm>
            <a:off x="1835155" y="6321628"/>
            <a:ext cx="9816847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5C6329-9098-4275-A604-FFFAF1688D70}"/>
              </a:ext>
            </a:extLst>
          </p:cNvPr>
          <p:cNvCxnSpPr/>
          <p:nvPr userDrawn="1"/>
        </p:nvCxnSpPr>
        <p:spPr>
          <a:xfrm>
            <a:off x="539400" y="6321628"/>
            <a:ext cx="11232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ate Placeholder 3">
            <a:extLst>
              <a:ext uri="{FF2B5EF4-FFF2-40B4-BE49-F238E27FC236}">
                <a16:creationId xmlns:a16="http://schemas.microsoft.com/office/drawing/2014/main" id="{3E113599-2A83-4BE4-AF84-9B28B37DE5B9}"/>
              </a:ext>
            </a:extLst>
          </p:cNvPr>
          <p:cNvSpPr txBox="1">
            <a:spLocks/>
          </p:cNvSpPr>
          <p:nvPr userDrawn="1"/>
        </p:nvSpPr>
        <p:spPr>
          <a:xfrm>
            <a:off x="539400" y="6413185"/>
            <a:ext cx="11232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 cap="all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spc="-11" baseline="0">
                <a:solidFill>
                  <a:schemeClr val="accent5"/>
                </a:solidFill>
              </a:rPr>
              <a:t>Private &amp; Confidential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4285A32-8B89-4E3E-90FB-7CF43A0C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2019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3F8799E-4C85-483E-B0EC-7CA04E58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095" y="6413185"/>
            <a:ext cx="1080000" cy="107722"/>
          </a:xfrm>
        </p:spPr>
        <p:txBody>
          <a:bodyPr/>
          <a:lstStyle/>
          <a:p>
            <a:pPr algn="l"/>
            <a:r>
              <a:rPr lang="en-GB"/>
              <a:t>Presentation Title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C5B29922-22E7-420E-ACE6-A11DE0B6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49" name="Group 4">
            <a:extLst>
              <a:ext uri="{FF2B5EF4-FFF2-40B4-BE49-F238E27FC236}">
                <a16:creationId xmlns:a16="http://schemas.microsoft.com/office/drawing/2014/main" id="{3BEE7D06-3322-45D3-90AB-E6C49C6F9EE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6200" y="4570829"/>
            <a:ext cx="1976400" cy="1371600"/>
            <a:chOff x="3216" y="1729"/>
            <a:chExt cx="1256" cy="873"/>
          </a:xfrm>
          <a:solidFill>
            <a:schemeClr val="accent1"/>
          </a:solidFill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F8F4E840-FE86-4F61-8343-E050A8A1E8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8" y="2460"/>
              <a:ext cx="191" cy="142"/>
            </a:xfrm>
            <a:custGeom>
              <a:avLst/>
              <a:gdLst>
                <a:gd name="T0" fmla="*/ 159 w 316"/>
                <a:gd name="T1" fmla="*/ 81 h 234"/>
                <a:gd name="T2" fmla="*/ 159 w 316"/>
                <a:gd name="T3" fmla="*/ 81 h 234"/>
                <a:gd name="T4" fmla="*/ 102 w 316"/>
                <a:gd name="T5" fmla="*/ 234 h 234"/>
                <a:gd name="T6" fmla="*/ 100 w 316"/>
                <a:gd name="T7" fmla="*/ 234 h 234"/>
                <a:gd name="T8" fmla="*/ 24 w 316"/>
                <a:gd name="T9" fmla="*/ 37 h 234"/>
                <a:gd name="T10" fmla="*/ 0 w 316"/>
                <a:gd name="T11" fmla="*/ 1 h 234"/>
                <a:gd name="T12" fmla="*/ 0 w 316"/>
                <a:gd name="T13" fmla="*/ 0 h 234"/>
                <a:gd name="T14" fmla="*/ 75 w 316"/>
                <a:gd name="T15" fmla="*/ 0 h 234"/>
                <a:gd name="T16" fmla="*/ 75 w 316"/>
                <a:gd name="T17" fmla="*/ 1 h 234"/>
                <a:gd name="T18" fmla="*/ 62 w 316"/>
                <a:gd name="T19" fmla="*/ 19 h 234"/>
                <a:gd name="T20" fmla="*/ 66 w 316"/>
                <a:gd name="T21" fmla="*/ 38 h 234"/>
                <a:gd name="T22" fmla="*/ 116 w 316"/>
                <a:gd name="T23" fmla="*/ 171 h 234"/>
                <a:gd name="T24" fmla="*/ 154 w 316"/>
                <a:gd name="T25" fmla="*/ 67 h 234"/>
                <a:gd name="T26" fmla="*/ 143 w 316"/>
                <a:gd name="T27" fmla="*/ 37 h 234"/>
                <a:gd name="T28" fmla="*/ 119 w 316"/>
                <a:gd name="T29" fmla="*/ 1 h 234"/>
                <a:gd name="T30" fmla="*/ 119 w 316"/>
                <a:gd name="T31" fmla="*/ 0 h 234"/>
                <a:gd name="T32" fmla="*/ 193 w 316"/>
                <a:gd name="T33" fmla="*/ 0 h 234"/>
                <a:gd name="T34" fmla="*/ 193 w 316"/>
                <a:gd name="T35" fmla="*/ 1 h 234"/>
                <a:gd name="T36" fmla="*/ 179 w 316"/>
                <a:gd name="T37" fmla="*/ 19 h 234"/>
                <a:gd name="T38" fmla="*/ 184 w 316"/>
                <a:gd name="T39" fmla="*/ 38 h 234"/>
                <a:gd name="T40" fmla="*/ 230 w 316"/>
                <a:gd name="T41" fmla="*/ 172 h 234"/>
                <a:gd name="T42" fmla="*/ 277 w 316"/>
                <a:gd name="T43" fmla="*/ 43 h 234"/>
                <a:gd name="T44" fmla="*/ 280 w 316"/>
                <a:gd name="T45" fmla="*/ 28 h 234"/>
                <a:gd name="T46" fmla="*/ 264 w 316"/>
                <a:gd name="T47" fmla="*/ 1 h 234"/>
                <a:gd name="T48" fmla="*/ 264 w 316"/>
                <a:gd name="T49" fmla="*/ 0 h 234"/>
                <a:gd name="T50" fmla="*/ 316 w 316"/>
                <a:gd name="T51" fmla="*/ 0 h 234"/>
                <a:gd name="T52" fmla="*/ 316 w 316"/>
                <a:gd name="T53" fmla="*/ 1 h 234"/>
                <a:gd name="T54" fmla="*/ 289 w 316"/>
                <a:gd name="T55" fmla="*/ 40 h 234"/>
                <a:gd name="T56" fmla="*/ 216 w 316"/>
                <a:gd name="T57" fmla="*/ 234 h 234"/>
                <a:gd name="T58" fmla="*/ 215 w 316"/>
                <a:gd name="T59" fmla="*/ 234 h 234"/>
                <a:gd name="T60" fmla="*/ 159 w 316"/>
                <a:gd name="T61" fmla="*/ 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234">
                  <a:moveTo>
                    <a:pt x="159" y="81"/>
                  </a:moveTo>
                  <a:lnTo>
                    <a:pt x="159" y="81"/>
                  </a:lnTo>
                  <a:lnTo>
                    <a:pt x="102" y="234"/>
                  </a:lnTo>
                  <a:lnTo>
                    <a:pt x="100" y="234"/>
                  </a:lnTo>
                  <a:lnTo>
                    <a:pt x="24" y="37"/>
                  </a:lnTo>
                  <a:cubicBezTo>
                    <a:pt x="16" y="16"/>
                    <a:pt x="11" y="8"/>
                    <a:pt x="0" y="1"/>
                  </a:cubicBezTo>
                  <a:lnTo>
                    <a:pt x="0" y="0"/>
                  </a:lnTo>
                  <a:lnTo>
                    <a:pt x="75" y="0"/>
                  </a:lnTo>
                  <a:lnTo>
                    <a:pt x="75" y="1"/>
                  </a:lnTo>
                  <a:cubicBezTo>
                    <a:pt x="67" y="5"/>
                    <a:pt x="62" y="10"/>
                    <a:pt x="62" y="19"/>
                  </a:cubicBezTo>
                  <a:cubicBezTo>
                    <a:pt x="62" y="24"/>
                    <a:pt x="63" y="30"/>
                    <a:pt x="66" y="38"/>
                  </a:cubicBezTo>
                  <a:lnTo>
                    <a:pt x="116" y="171"/>
                  </a:lnTo>
                  <a:lnTo>
                    <a:pt x="154" y="67"/>
                  </a:lnTo>
                  <a:lnTo>
                    <a:pt x="143" y="37"/>
                  </a:lnTo>
                  <a:cubicBezTo>
                    <a:pt x="135" y="16"/>
                    <a:pt x="130" y="8"/>
                    <a:pt x="119" y="1"/>
                  </a:cubicBezTo>
                  <a:lnTo>
                    <a:pt x="119" y="0"/>
                  </a:lnTo>
                  <a:lnTo>
                    <a:pt x="193" y="0"/>
                  </a:lnTo>
                  <a:lnTo>
                    <a:pt x="193" y="1"/>
                  </a:lnTo>
                  <a:cubicBezTo>
                    <a:pt x="185" y="5"/>
                    <a:pt x="179" y="10"/>
                    <a:pt x="179" y="19"/>
                  </a:cubicBezTo>
                  <a:cubicBezTo>
                    <a:pt x="179" y="24"/>
                    <a:pt x="181" y="30"/>
                    <a:pt x="184" y="38"/>
                  </a:cubicBezTo>
                  <a:lnTo>
                    <a:pt x="230" y="172"/>
                  </a:lnTo>
                  <a:lnTo>
                    <a:pt x="277" y="43"/>
                  </a:lnTo>
                  <a:cubicBezTo>
                    <a:pt x="279" y="38"/>
                    <a:pt x="280" y="32"/>
                    <a:pt x="280" y="28"/>
                  </a:cubicBezTo>
                  <a:cubicBezTo>
                    <a:pt x="280" y="16"/>
                    <a:pt x="274" y="7"/>
                    <a:pt x="264" y="1"/>
                  </a:cubicBezTo>
                  <a:lnTo>
                    <a:pt x="264" y="0"/>
                  </a:lnTo>
                  <a:lnTo>
                    <a:pt x="316" y="0"/>
                  </a:lnTo>
                  <a:lnTo>
                    <a:pt x="316" y="1"/>
                  </a:lnTo>
                  <a:cubicBezTo>
                    <a:pt x="305" y="8"/>
                    <a:pt x="297" y="20"/>
                    <a:pt x="289" y="40"/>
                  </a:cubicBezTo>
                  <a:lnTo>
                    <a:pt x="216" y="234"/>
                  </a:lnTo>
                  <a:lnTo>
                    <a:pt x="215" y="234"/>
                  </a:lnTo>
                  <a:lnTo>
                    <a:pt x="159" y="8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CD081EED-34CE-417F-8B59-94D2B47F0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2458"/>
              <a:ext cx="115" cy="142"/>
            </a:xfrm>
            <a:custGeom>
              <a:avLst/>
              <a:gdLst>
                <a:gd name="T0" fmla="*/ 153 w 191"/>
                <a:gd name="T1" fmla="*/ 3 h 233"/>
                <a:gd name="T2" fmla="*/ 153 w 191"/>
                <a:gd name="T3" fmla="*/ 3 h 233"/>
                <a:gd name="T4" fmla="*/ 171 w 191"/>
                <a:gd name="T5" fmla="*/ 0 h 233"/>
                <a:gd name="T6" fmla="*/ 182 w 191"/>
                <a:gd name="T7" fmla="*/ 60 h 233"/>
                <a:gd name="T8" fmla="*/ 182 w 191"/>
                <a:gd name="T9" fmla="*/ 60 h 233"/>
                <a:gd name="T10" fmla="*/ 107 w 191"/>
                <a:gd name="T11" fmla="*/ 11 h 233"/>
                <a:gd name="T12" fmla="*/ 58 w 191"/>
                <a:gd name="T13" fmla="*/ 11 h 233"/>
                <a:gd name="T14" fmla="*/ 58 w 191"/>
                <a:gd name="T15" fmla="*/ 111 h 233"/>
                <a:gd name="T16" fmla="*/ 99 w 191"/>
                <a:gd name="T17" fmla="*/ 111 h 233"/>
                <a:gd name="T18" fmla="*/ 146 w 191"/>
                <a:gd name="T19" fmla="*/ 75 h 233"/>
                <a:gd name="T20" fmla="*/ 146 w 191"/>
                <a:gd name="T21" fmla="*/ 75 h 233"/>
                <a:gd name="T22" fmla="*/ 146 w 191"/>
                <a:gd name="T23" fmla="*/ 153 h 233"/>
                <a:gd name="T24" fmla="*/ 146 w 191"/>
                <a:gd name="T25" fmla="*/ 153 h 233"/>
                <a:gd name="T26" fmla="*/ 99 w 191"/>
                <a:gd name="T27" fmla="*/ 120 h 233"/>
                <a:gd name="T28" fmla="*/ 58 w 191"/>
                <a:gd name="T29" fmla="*/ 120 h 233"/>
                <a:gd name="T30" fmla="*/ 58 w 191"/>
                <a:gd name="T31" fmla="*/ 225 h 233"/>
                <a:gd name="T32" fmla="*/ 114 w 191"/>
                <a:gd name="T33" fmla="*/ 225 h 233"/>
                <a:gd name="T34" fmla="*/ 191 w 191"/>
                <a:gd name="T35" fmla="*/ 171 h 233"/>
                <a:gd name="T36" fmla="*/ 191 w 191"/>
                <a:gd name="T37" fmla="*/ 171 h 233"/>
                <a:gd name="T38" fmla="*/ 181 w 191"/>
                <a:gd name="T39" fmla="*/ 233 h 233"/>
                <a:gd name="T40" fmla="*/ 0 w 191"/>
                <a:gd name="T41" fmla="*/ 233 h 233"/>
                <a:gd name="T42" fmla="*/ 0 w 191"/>
                <a:gd name="T43" fmla="*/ 233 h 233"/>
                <a:gd name="T44" fmla="*/ 18 w 191"/>
                <a:gd name="T45" fmla="*/ 192 h 233"/>
                <a:gd name="T46" fmla="*/ 18 w 191"/>
                <a:gd name="T47" fmla="*/ 44 h 233"/>
                <a:gd name="T48" fmla="*/ 0 w 191"/>
                <a:gd name="T49" fmla="*/ 4 h 233"/>
                <a:gd name="T50" fmla="*/ 0 w 191"/>
                <a:gd name="T51" fmla="*/ 3 h 233"/>
                <a:gd name="T52" fmla="*/ 153 w 191"/>
                <a:gd name="T53" fmla="*/ 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1" h="233">
                  <a:moveTo>
                    <a:pt x="153" y="3"/>
                  </a:moveTo>
                  <a:lnTo>
                    <a:pt x="153" y="3"/>
                  </a:lnTo>
                  <a:cubicBezTo>
                    <a:pt x="160" y="3"/>
                    <a:pt x="167" y="3"/>
                    <a:pt x="171" y="0"/>
                  </a:cubicBezTo>
                  <a:lnTo>
                    <a:pt x="182" y="60"/>
                  </a:lnTo>
                  <a:lnTo>
                    <a:pt x="182" y="60"/>
                  </a:lnTo>
                  <a:cubicBezTo>
                    <a:pt x="164" y="28"/>
                    <a:pt x="146" y="11"/>
                    <a:pt x="107" y="11"/>
                  </a:cubicBezTo>
                  <a:lnTo>
                    <a:pt x="58" y="11"/>
                  </a:lnTo>
                  <a:lnTo>
                    <a:pt x="58" y="111"/>
                  </a:lnTo>
                  <a:lnTo>
                    <a:pt x="99" y="111"/>
                  </a:lnTo>
                  <a:cubicBezTo>
                    <a:pt x="126" y="111"/>
                    <a:pt x="135" y="105"/>
                    <a:pt x="146" y="75"/>
                  </a:cubicBezTo>
                  <a:lnTo>
                    <a:pt x="146" y="75"/>
                  </a:lnTo>
                  <a:lnTo>
                    <a:pt x="146" y="153"/>
                  </a:lnTo>
                  <a:lnTo>
                    <a:pt x="146" y="153"/>
                  </a:lnTo>
                  <a:cubicBezTo>
                    <a:pt x="135" y="123"/>
                    <a:pt x="126" y="120"/>
                    <a:pt x="99" y="120"/>
                  </a:cubicBezTo>
                  <a:lnTo>
                    <a:pt x="58" y="120"/>
                  </a:lnTo>
                  <a:lnTo>
                    <a:pt x="58" y="225"/>
                  </a:lnTo>
                  <a:lnTo>
                    <a:pt x="114" y="225"/>
                  </a:lnTo>
                  <a:cubicBezTo>
                    <a:pt x="153" y="225"/>
                    <a:pt x="173" y="205"/>
                    <a:pt x="191" y="171"/>
                  </a:cubicBezTo>
                  <a:lnTo>
                    <a:pt x="191" y="171"/>
                  </a:lnTo>
                  <a:lnTo>
                    <a:pt x="181" y="233"/>
                  </a:lnTo>
                  <a:lnTo>
                    <a:pt x="0" y="233"/>
                  </a:lnTo>
                  <a:lnTo>
                    <a:pt x="0" y="233"/>
                  </a:lnTo>
                  <a:cubicBezTo>
                    <a:pt x="15" y="225"/>
                    <a:pt x="18" y="213"/>
                    <a:pt x="18" y="192"/>
                  </a:cubicBezTo>
                  <a:lnTo>
                    <a:pt x="18" y="44"/>
                  </a:lnTo>
                  <a:cubicBezTo>
                    <a:pt x="18" y="23"/>
                    <a:pt x="15" y="11"/>
                    <a:pt x="0" y="4"/>
                  </a:cubicBezTo>
                  <a:lnTo>
                    <a:pt x="0" y="3"/>
                  </a:lnTo>
                  <a:lnTo>
                    <a:pt x="153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CD892F5A-D6E2-4691-84F9-4A525FF10D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1" y="2458"/>
              <a:ext cx="142" cy="142"/>
            </a:xfrm>
            <a:custGeom>
              <a:avLst/>
              <a:gdLst>
                <a:gd name="T0" fmla="*/ 54 w 235"/>
                <a:gd name="T1" fmla="*/ 233 h 233"/>
                <a:gd name="T2" fmla="*/ 54 w 235"/>
                <a:gd name="T3" fmla="*/ 233 h 233"/>
                <a:gd name="T4" fmla="*/ 0 w 235"/>
                <a:gd name="T5" fmla="*/ 233 h 233"/>
                <a:gd name="T6" fmla="*/ 0 w 235"/>
                <a:gd name="T7" fmla="*/ 233 h 233"/>
                <a:gd name="T8" fmla="*/ 31 w 235"/>
                <a:gd name="T9" fmla="*/ 190 h 233"/>
                <a:gd name="T10" fmla="*/ 116 w 235"/>
                <a:gd name="T11" fmla="*/ 0 h 233"/>
                <a:gd name="T12" fmla="*/ 117 w 235"/>
                <a:gd name="T13" fmla="*/ 0 h 233"/>
                <a:gd name="T14" fmla="*/ 208 w 235"/>
                <a:gd name="T15" fmla="*/ 196 h 233"/>
                <a:gd name="T16" fmla="*/ 235 w 235"/>
                <a:gd name="T17" fmla="*/ 233 h 233"/>
                <a:gd name="T18" fmla="*/ 235 w 235"/>
                <a:gd name="T19" fmla="*/ 233 h 233"/>
                <a:gd name="T20" fmla="*/ 156 w 235"/>
                <a:gd name="T21" fmla="*/ 233 h 233"/>
                <a:gd name="T22" fmla="*/ 156 w 235"/>
                <a:gd name="T23" fmla="*/ 233 h 233"/>
                <a:gd name="T24" fmla="*/ 170 w 235"/>
                <a:gd name="T25" fmla="*/ 215 h 233"/>
                <a:gd name="T26" fmla="*/ 165 w 235"/>
                <a:gd name="T27" fmla="*/ 195 h 233"/>
                <a:gd name="T28" fmla="*/ 149 w 235"/>
                <a:gd name="T29" fmla="*/ 159 h 233"/>
                <a:gd name="T30" fmla="*/ 55 w 235"/>
                <a:gd name="T31" fmla="*/ 159 h 233"/>
                <a:gd name="T32" fmla="*/ 42 w 235"/>
                <a:gd name="T33" fmla="*/ 188 h 233"/>
                <a:gd name="T34" fmla="*/ 37 w 235"/>
                <a:gd name="T35" fmla="*/ 210 h 233"/>
                <a:gd name="T36" fmla="*/ 54 w 235"/>
                <a:gd name="T37" fmla="*/ 233 h 233"/>
                <a:gd name="T38" fmla="*/ 54 w 235"/>
                <a:gd name="T39" fmla="*/ 233 h 233"/>
                <a:gd name="T40" fmla="*/ 54 w 235"/>
                <a:gd name="T41" fmla="*/ 233 h 233"/>
                <a:gd name="T42" fmla="*/ 59 w 235"/>
                <a:gd name="T43" fmla="*/ 150 h 233"/>
                <a:gd name="T44" fmla="*/ 59 w 235"/>
                <a:gd name="T45" fmla="*/ 150 h 233"/>
                <a:gd name="T46" fmla="*/ 145 w 235"/>
                <a:gd name="T47" fmla="*/ 150 h 233"/>
                <a:gd name="T48" fmla="*/ 101 w 235"/>
                <a:gd name="T49" fmla="*/ 54 h 233"/>
                <a:gd name="T50" fmla="*/ 59 w 235"/>
                <a:gd name="T51" fmla="*/ 15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5" h="233">
                  <a:moveTo>
                    <a:pt x="54" y="233"/>
                  </a:moveTo>
                  <a:lnTo>
                    <a:pt x="54" y="233"/>
                  </a:lnTo>
                  <a:lnTo>
                    <a:pt x="0" y="233"/>
                  </a:lnTo>
                  <a:lnTo>
                    <a:pt x="0" y="233"/>
                  </a:lnTo>
                  <a:cubicBezTo>
                    <a:pt x="13" y="226"/>
                    <a:pt x="21" y="212"/>
                    <a:pt x="31" y="190"/>
                  </a:cubicBezTo>
                  <a:lnTo>
                    <a:pt x="116" y="0"/>
                  </a:lnTo>
                  <a:lnTo>
                    <a:pt x="117" y="0"/>
                  </a:lnTo>
                  <a:lnTo>
                    <a:pt x="208" y="196"/>
                  </a:lnTo>
                  <a:cubicBezTo>
                    <a:pt x="218" y="217"/>
                    <a:pt x="222" y="226"/>
                    <a:pt x="235" y="233"/>
                  </a:cubicBezTo>
                  <a:lnTo>
                    <a:pt x="235" y="233"/>
                  </a:lnTo>
                  <a:lnTo>
                    <a:pt x="156" y="233"/>
                  </a:lnTo>
                  <a:lnTo>
                    <a:pt x="156" y="233"/>
                  </a:lnTo>
                  <a:cubicBezTo>
                    <a:pt x="165" y="228"/>
                    <a:pt x="170" y="223"/>
                    <a:pt x="170" y="215"/>
                  </a:cubicBezTo>
                  <a:cubicBezTo>
                    <a:pt x="170" y="209"/>
                    <a:pt x="168" y="203"/>
                    <a:pt x="165" y="195"/>
                  </a:cubicBezTo>
                  <a:lnTo>
                    <a:pt x="149" y="159"/>
                  </a:lnTo>
                  <a:lnTo>
                    <a:pt x="55" y="159"/>
                  </a:lnTo>
                  <a:lnTo>
                    <a:pt x="42" y="188"/>
                  </a:lnTo>
                  <a:cubicBezTo>
                    <a:pt x="39" y="195"/>
                    <a:pt x="37" y="202"/>
                    <a:pt x="37" y="210"/>
                  </a:cubicBezTo>
                  <a:cubicBezTo>
                    <a:pt x="37" y="220"/>
                    <a:pt x="44" y="228"/>
                    <a:pt x="54" y="233"/>
                  </a:cubicBezTo>
                  <a:lnTo>
                    <a:pt x="54" y="233"/>
                  </a:lnTo>
                  <a:lnTo>
                    <a:pt x="54" y="233"/>
                  </a:lnTo>
                  <a:close/>
                  <a:moveTo>
                    <a:pt x="59" y="150"/>
                  </a:moveTo>
                  <a:lnTo>
                    <a:pt x="59" y="150"/>
                  </a:lnTo>
                  <a:lnTo>
                    <a:pt x="145" y="150"/>
                  </a:lnTo>
                  <a:lnTo>
                    <a:pt x="101" y="54"/>
                  </a:lnTo>
                  <a:lnTo>
                    <a:pt x="59" y="15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1310F514-7CFC-4442-8AF8-EC4BF295BC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3" y="2460"/>
              <a:ext cx="111" cy="140"/>
            </a:xfrm>
            <a:custGeom>
              <a:avLst/>
              <a:gdLst>
                <a:gd name="T0" fmla="*/ 77 w 185"/>
                <a:gd name="T1" fmla="*/ 0 h 230"/>
                <a:gd name="T2" fmla="*/ 77 w 185"/>
                <a:gd name="T3" fmla="*/ 0 h 230"/>
                <a:gd name="T4" fmla="*/ 77 w 185"/>
                <a:gd name="T5" fmla="*/ 1 h 230"/>
                <a:gd name="T6" fmla="*/ 58 w 185"/>
                <a:gd name="T7" fmla="*/ 41 h 230"/>
                <a:gd name="T8" fmla="*/ 58 w 185"/>
                <a:gd name="T9" fmla="*/ 222 h 230"/>
                <a:gd name="T10" fmla="*/ 107 w 185"/>
                <a:gd name="T11" fmla="*/ 222 h 230"/>
                <a:gd name="T12" fmla="*/ 184 w 185"/>
                <a:gd name="T13" fmla="*/ 163 h 230"/>
                <a:gd name="T14" fmla="*/ 185 w 185"/>
                <a:gd name="T15" fmla="*/ 163 h 230"/>
                <a:gd name="T16" fmla="*/ 174 w 185"/>
                <a:gd name="T17" fmla="*/ 230 h 230"/>
                <a:gd name="T18" fmla="*/ 0 w 185"/>
                <a:gd name="T19" fmla="*/ 230 h 230"/>
                <a:gd name="T20" fmla="*/ 0 w 185"/>
                <a:gd name="T21" fmla="*/ 230 h 230"/>
                <a:gd name="T22" fmla="*/ 19 w 185"/>
                <a:gd name="T23" fmla="*/ 189 h 230"/>
                <a:gd name="T24" fmla="*/ 19 w 185"/>
                <a:gd name="T25" fmla="*/ 41 h 230"/>
                <a:gd name="T26" fmla="*/ 0 w 185"/>
                <a:gd name="T27" fmla="*/ 1 h 230"/>
                <a:gd name="T28" fmla="*/ 0 w 185"/>
                <a:gd name="T29" fmla="*/ 0 h 230"/>
                <a:gd name="T30" fmla="*/ 77 w 185"/>
                <a:gd name="T3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30">
                  <a:moveTo>
                    <a:pt x="77" y="0"/>
                  </a:moveTo>
                  <a:lnTo>
                    <a:pt x="77" y="0"/>
                  </a:lnTo>
                  <a:lnTo>
                    <a:pt x="77" y="1"/>
                  </a:lnTo>
                  <a:cubicBezTo>
                    <a:pt x="62" y="8"/>
                    <a:pt x="58" y="20"/>
                    <a:pt x="58" y="41"/>
                  </a:cubicBezTo>
                  <a:lnTo>
                    <a:pt x="58" y="222"/>
                  </a:lnTo>
                  <a:lnTo>
                    <a:pt x="107" y="222"/>
                  </a:lnTo>
                  <a:cubicBezTo>
                    <a:pt x="146" y="222"/>
                    <a:pt x="165" y="200"/>
                    <a:pt x="184" y="163"/>
                  </a:cubicBezTo>
                  <a:lnTo>
                    <a:pt x="185" y="163"/>
                  </a:lnTo>
                  <a:lnTo>
                    <a:pt x="174" y="230"/>
                  </a:lnTo>
                  <a:lnTo>
                    <a:pt x="0" y="230"/>
                  </a:lnTo>
                  <a:lnTo>
                    <a:pt x="0" y="230"/>
                  </a:lnTo>
                  <a:cubicBezTo>
                    <a:pt x="16" y="222"/>
                    <a:pt x="19" y="210"/>
                    <a:pt x="19" y="189"/>
                  </a:cubicBezTo>
                  <a:lnTo>
                    <a:pt x="19" y="41"/>
                  </a:lnTo>
                  <a:cubicBezTo>
                    <a:pt x="19" y="20"/>
                    <a:pt x="16" y="8"/>
                    <a:pt x="0" y="1"/>
                  </a:cubicBez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5A7CA5CF-8588-49BE-99DD-09018BE695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81" y="2458"/>
              <a:ext cx="139" cy="142"/>
            </a:xfrm>
            <a:custGeom>
              <a:avLst/>
              <a:gdLst>
                <a:gd name="T0" fmla="*/ 201 w 230"/>
                <a:gd name="T1" fmla="*/ 3 h 233"/>
                <a:gd name="T2" fmla="*/ 201 w 230"/>
                <a:gd name="T3" fmla="*/ 3 h 233"/>
                <a:gd name="T4" fmla="*/ 219 w 230"/>
                <a:gd name="T5" fmla="*/ 0 h 233"/>
                <a:gd name="T6" fmla="*/ 230 w 230"/>
                <a:gd name="T7" fmla="*/ 71 h 233"/>
                <a:gd name="T8" fmla="*/ 230 w 230"/>
                <a:gd name="T9" fmla="*/ 71 h 233"/>
                <a:gd name="T10" fmla="*/ 158 w 230"/>
                <a:gd name="T11" fmla="*/ 11 h 233"/>
                <a:gd name="T12" fmla="*/ 135 w 230"/>
                <a:gd name="T13" fmla="*/ 11 h 233"/>
                <a:gd name="T14" fmla="*/ 135 w 230"/>
                <a:gd name="T15" fmla="*/ 194 h 233"/>
                <a:gd name="T16" fmla="*/ 155 w 230"/>
                <a:gd name="T17" fmla="*/ 233 h 233"/>
                <a:gd name="T18" fmla="*/ 155 w 230"/>
                <a:gd name="T19" fmla="*/ 233 h 233"/>
                <a:gd name="T20" fmla="*/ 76 w 230"/>
                <a:gd name="T21" fmla="*/ 233 h 233"/>
                <a:gd name="T22" fmla="*/ 76 w 230"/>
                <a:gd name="T23" fmla="*/ 233 h 233"/>
                <a:gd name="T24" fmla="*/ 95 w 230"/>
                <a:gd name="T25" fmla="*/ 194 h 233"/>
                <a:gd name="T26" fmla="*/ 95 w 230"/>
                <a:gd name="T27" fmla="*/ 11 h 233"/>
                <a:gd name="T28" fmla="*/ 72 w 230"/>
                <a:gd name="T29" fmla="*/ 11 h 233"/>
                <a:gd name="T30" fmla="*/ 1 w 230"/>
                <a:gd name="T31" fmla="*/ 71 h 233"/>
                <a:gd name="T32" fmla="*/ 0 w 230"/>
                <a:gd name="T33" fmla="*/ 71 h 233"/>
                <a:gd name="T34" fmla="*/ 11 w 230"/>
                <a:gd name="T35" fmla="*/ 0 h 233"/>
                <a:gd name="T36" fmla="*/ 29 w 230"/>
                <a:gd name="T37" fmla="*/ 3 h 233"/>
                <a:gd name="T38" fmla="*/ 201 w 230"/>
                <a:gd name="T39" fmla="*/ 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0" h="233">
                  <a:moveTo>
                    <a:pt x="201" y="3"/>
                  </a:moveTo>
                  <a:lnTo>
                    <a:pt x="201" y="3"/>
                  </a:lnTo>
                  <a:cubicBezTo>
                    <a:pt x="209" y="3"/>
                    <a:pt x="215" y="3"/>
                    <a:pt x="219" y="0"/>
                  </a:cubicBezTo>
                  <a:lnTo>
                    <a:pt x="230" y="71"/>
                  </a:lnTo>
                  <a:lnTo>
                    <a:pt x="230" y="71"/>
                  </a:lnTo>
                  <a:cubicBezTo>
                    <a:pt x="207" y="32"/>
                    <a:pt x="195" y="11"/>
                    <a:pt x="158" y="11"/>
                  </a:cubicBezTo>
                  <a:lnTo>
                    <a:pt x="135" y="11"/>
                  </a:lnTo>
                  <a:lnTo>
                    <a:pt x="135" y="194"/>
                  </a:lnTo>
                  <a:cubicBezTo>
                    <a:pt x="135" y="215"/>
                    <a:pt x="140" y="225"/>
                    <a:pt x="155" y="233"/>
                  </a:cubicBezTo>
                  <a:lnTo>
                    <a:pt x="155" y="233"/>
                  </a:lnTo>
                  <a:lnTo>
                    <a:pt x="76" y="233"/>
                  </a:lnTo>
                  <a:lnTo>
                    <a:pt x="76" y="233"/>
                  </a:lnTo>
                  <a:cubicBezTo>
                    <a:pt x="91" y="225"/>
                    <a:pt x="95" y="215"/>
                    <a:pt x="95" y="194"/>
                  </a:cubicBezTo>
                  <a:lnTo>
                    <a:pt x="95" y="11"/>
                  </a:lnTo>
                  <a:lnTo>
                    <a:pt x="72" y="11"/>
                  </a:lnTo>
                  <a:cubicBezTo>
                    <a:pt x="36" y="11"/>
                    <a:pt x="24" y="32"/>
                    <a:pt x="1" y="71"/>
                  </a:cubicBezTo>
                  <a:lnTo>
                    <a:pt x="0" y="71"/>
                  </a:lnTo>
                  <a:lnTo>
                    <a:pt x="11" y="0"/>
                  </a:lnTo>
                  <a:cubicBezTo>
                    <a:pt x="15" y="3"/>
                    <a:pt x="22" y="3"/>
                    <a:pt x="29" y="3"/>
                  </a:cubicBezTo>
                  <a:lnTo>
                    <a:pt x="201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CA9719E0-4B5A-4596-84BE-3EECA02420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5" y="2460"/>
              <a:ext cx="144" cy="140"/>
            </a:xfrm>
            <a:custGeom>
              <a:avLst/>
              <a:gdLst>
                <a:gd name="T0" fmla="*/ 19 w 238"/>
                <a:gd name="T1" fmla="*/ 41 h 230"/>
                <a:gd name="T2" fmla="*/ 19 w 238"/>
                <a:gd name="T3" fmla="*/ 41 h 230"/>
                <a:gd name="T4" fmla="*/ 0 w 238"/>
                <a:gd name="T5" fmla="*/ 1 h 230"/>
                <a:gd name="T6" fmla="*/ 0 w 238"/>
                <a:gd name="T7" fmla="*/ 0 h 230"/>
                <a:gd name="T8" fmla="*/ 77 w 238"/>
                <a:gd name="T9" fmla="*/ 0 h 230"/>
                <a:gd name="T10" fmla="*/ 77 w 238"/>
                <a:gd name="T11" fmla="*/ 1 h 230"/>
                <a:gd name="T12" fmla="*/ 58 w 238"/>
                <a:gd name="T13" fmla="*/ 41 h 230"/>
                <a:gd name="T14" fmla="*/ 58 w 238"/>
                <a:gd name="T15" fmla="*/ 108 h 230"/>
                <a:gd name="T16" fmla="*/ 180 w 238"/>
                <a:gd name="T17" fmla="*/ 108 h 230"/>
                <a:gd name="T18" fmla="*/ 180 w 238"/>
                <a:gd name="T19" fmla="*/ 41 h 230"/>
                <a:gd name="T20" fmla="*/ 161 w 238"/>
                <a:gd name="T21" fmla="*/ 1 h 230"/>
                <a:gd name="T22" fmla="*/ 161 w 238"/>
                <a:gd name="T23" fmla="*/ 0 h 230"/>
                <a:gd name="T24" fmla="*/ 238 w 238"/>
                <a:gd name="T25" fmla="*/ 0 h 230"/>
                <a:gd name="T26" fmla="*/ 238 w 238"/>
                <a:gd name="T27" fmla="*/ 1 h 230"/>
                <a:gd name="T28" fmla="*/ 220 w 238"/>
                <a:gd name="T29" fmla="*/ 41 h 230"/>
                <a:gd name="T30" fmla="*/ 220 w 238"/>
                <a:gd name="T31" fmla="*/ 189 h 230"/>
                <a:gd name="T32" fmla="*/ 238 w 238"/>
                <a:gd name="T33" fmla="*/ 230 h 230"/>
                <a:gd name="T34" fmla="*/ 238 w 238"/>
                <a:gd name="T35" fmla="*/ 230 h 230"/>
                <a:gd name="T36" fmla="*/ 161 w 238"/>
                <a:gd name="T37" fmla="*/ 230 h 230"/>
                <a:gd name="T38" fmla="*/ 161 w 238"/>
                <a:gd name="T39" fmla="*/ 230 h 230"/>
                <a:gd name="T40" fmla="*/ 180 w 238"/>
                <a:gd name="T41" fmla="*/ 189 h 230"/>
                <a:gd name="T42" fmla="*/ 180 w 238"/>
                <a:gd name="T43" fmla="*/ 117 h 230"/>
                <a:gd name="T44" fmla="*/ 58 w 238"/>
                <a:gd name="T45" fmla="*/ 117 h 230"/>
                <a:gd name="T46" fmla="*/ 58 w 238"/>
                <a:gd name="T47" fmla="*/ 189 h 230"/>
                <a:gd name="T48" fmla="*/ 77 w 238"/>
                <a:gd name="T49" fmla="*/ 230 h 230"/>
                <a:gd name="T50" fmla="*/ 77 w 238"/>
                <a:gd name="T51" fmla="*/ 230 h 230"/>
                <a:gd name="T52" fmla="*/ 0 w 238"/>
                <a:gd name="T53" fmla="*/ 230 h 230"/>
                <a:gd name="T54" fmla="*/ 0 w 238"/>
                <a:gd name="T55" fmla="*/ 230 h 230"/>
                <a:gd name="T56" fmla="*/ 19 w 238"/>
                <a:gd name="T57" fmla="*/ 189 h 230"/>
                <a:gd name="T58" fmla="*/ 19 w 238"/>
                <a:gd name="T59" fmla="*/ 41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8" h="230">
                  <a:moveTo>
                    <a:pt x="19" y="41"/>
                  </a:moveTo>
                  <a:lnTo>
                    <a:pt x="19" y="41"/>
                  </a:lnTo>
                  <a:cubicBezTo>
                    <a:pt x="19" y="20"/>
                    <a:pt x="15" y="8"/>
                    <a:pt x="0" y="1"/>
                  </a:cubicBezTo>
                  <a:lnTo>
                    <a:pt x="0" y="0"/>
                  </a:lnTo>
                  <a:lnTo>
                    <a:pt x="77" y="0"/>
                  </a:lnTo>
                  <a:lnTo>
                    <a:pt x="77" y="1"/>
                  </a:lnTo>
                  <a:cubicBezTo>
                    <a:pt x="61" y="8"/>
                    <a:pt x="58" y="20"/>
                    <a:pt x="58" y="41"/>
                  </a:cubicBezTo>
                  <a:lnTo>
                    <a:pt x="58" y="108"/>
                  </a:lnTo>
                  <a:lnTo>
                    <a:pt x="180" y="108"/>
                  </a:lnTo>
                  <a:lnTo>
                    <a:pt x="180" y="41"/>
                  </a:lnTo>
                  <a:cubicBezTo>
                    <a:pt x="180" y="20"/>
                    <a:pt x="177" y="8"/>
                    <a:pt x="161" y="1"/>
                  </a:cubicBezTo>
                  <a:lnTo>
                    <a:pt x="161" y="0"/>
                  </a:lnTo>
                  <a:lnTo>
                    <a:pt x="238" y="0"/>
                  </a:lnTo>
                  <a:lnTo>
                    <a:pt x="238" y="1"/>
                  </a:lnTo>
                  <a:cubicBezTo>
                    <a:pt x="223" y="8"/>
                    <a:pt x="220" y="20"/>
                    <a:pt x="220" y="41"/>
                  </a:cubicBezTo>
                  <a:lnTo>
                    <a:pt x="220" y="189"/>
                  </a:lnTo>
                  <a:cubicBezTo>
                    <a:pt x="220" y="210"/>
                    <a:pt x="223" y="222"/>
                    <a:pt x="238" y="230"/>
                  </a:cubicBezTo>
                  <a:lnTo>
                    <a:pt x="238" y="230"/>
                  </a:lnTo>
                  <a:lnTo>
                    <a:pt x="161" y="230"/>
                  </a:lnTo>
                  <a:lnTo>
                    <a:pt x="161" y="230"/>
                  </a:lnTo>
                  <a:cubicBezTo>
                    <a:pt x="177" y="222"/>
                    <a:pt x="180" y="210"/>
                    <a:pt x="180" y="189"/>
                  </a:cubicBezTo>
                  <a:lnTo>
                    <a:pt x="180" y="117"/>
                  </a:lnTo>
                  <a:lnTo>
                    <a:pt x="58" y="117"/>
                  </a:lnTo>
                  <a:lnTo>
                    <a:pt x="58" y="189"/>
                  </a:lnTo>
                  <a:cubicBezTo>
                    <a:pt x="58" y="210"/>
                    <a:pt x="61" y="222"/>
                    <a:pt x="77" y="230"/>
                  </a:cubicBezTo>
                  <a:lnTo>
                    <a:pt x="77" y="230"/>
                  </a:lnTo>
                  <a:lnTo>
                    <a:pt x="0" y="230"/>
                  </a:lnTo>
                  <a:lnTo>
                    <a:pt x="0" y="230"/>
                  </a:lnTo>
                  <a:cubicBezTo>
                    <a:pt x="15" y="222"/>
                    <a:pt x="19" y="210"/>
                    <a:pt x="19" y="189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34C43FE8-164C-4E1F-89DB-B9280966AD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16" y="2247"/>
              <a:ext cx="100" cy="143"/>
            </a:xfrm>
            <a:custGeom>
              <a:avLst/>
              <a:gdLst>
                <a:gd name="T0" fmla="*/ 33 w 165"/>
                <a:gd name="T1" fmla="*/ 50 h 237"/>
                <a:gd name="T2" fmla="*/ 33 w 165"/>
                <a:gd name="T3" fmla="*/ 50 h 237"/>
                <a:gd name="T4" fmla="*/ 85 w 165"/>
                <a:gd name="T5" fmla="*/ 96 h 237"/>
                <a:gd name="T6" fmla="*/ 165 w 165"/>
                <a:gd name="T7" fmla="*/ 169 h 237"/>
                <a:gd name="T8" fmla="*/ 83 w 165"/>
                <a:gd name="T9" fmla="*/ 237 h 237"/>
                <a:gd name="T10" fmla="*/ 25 w 165"/>
                <a:gd name="T11" fmla="*/ 225 h 237"/>
                <a:gd name="T12" fmla="*/ 4 w 165"/>
                <a:gd name="T13" fmla="*/ 237 h 237"/>
                <a:gd name="T14" fmla="*/ 0 w 165"/>
                <a:gd name="T15" fmla="*/ 163 h 237"/>
                <a:gd name="T16" fmla="*/ 0 w 165"/>
                <a:gd name="T17" fmla="*/ 163 h 237"/>
                <a:gd name="T18" fmla="*/ 83 w 165"/>
                <a:gd name="T19" fmla="*/ 229 h 237"/>
                <a:gd name="T20" fmla="*/ 133 w 165"/>
                <a:gd name="T21" fmla="*/ 183 h 237"/>
                <a:gd name="T22" fmla="*/ 70 w 165"/>
                <a:gd name="T23" fmla="*/ 133 h 237"/>
                <a:gd name="T24" fmla="*/ 2 w 165"/>
                <a:gd name="T25" fmla="*/ 65 h 237"/>
                <a:gd name="T26" fmla="*/ 77 w 165"/>
                <a:gd name="T27" fmla="*/ 0 h 237"/>
                <a:gd name="T28" fmla="*/ 132 w 165"/>
                <a:gd name="T29" fmla="*/ 11 h 237"/>
                <a:gd name="T30" fmla="*/ 151 w 165"/>
                <a:gd name="T31" fmla="*/ 0 h 237"/>
                <a:gd name="T32" fmla="*/ 152 w 165"/>
                <a:gd name="T33" fmla="*/ 66 h 237"/>
                <a:gd name="T34" fmla="*/ 152 w 165"/>
                <a:gd name="T35" fmla="*/ 66 h 237"/>
                <a:gd name="T36" fmla="*/ 77 w 165"/>
                <a:gd name="T37" fmla="*/ 7 h 237"/>
                <a:gd name="T38" fmla="*/ 33 w 165"/>
                <a:gd name="T39" fmla="*/ 5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237">
                  <a:moveTo>
                    <a:pt x="33" y="50"/>
                  </a:moveTo>
                  <a:lnTo>
                    <a:pt x="33" y="50"/>
                  </a:lnTo>
                  <a:cubicBezTo>
                    <a:pt x="33" y="79"/>
                    <a:pt x="57" y="88"/>
                    <a:pt x="85" y="96"/>
                  </a:cubicBezTo>
                  <a:cubicBezTo>
                    <a:pt x="122" y="107"/>
                    <a:pt x="165" y="117"/>
                    <a:pt x="165" y="169"/>
                  </a:cubicBezTo>
                  <a:cubicBezTo>
                    <a:pt x="165" y="215"/>
                    <a:pt x="125" y="237"/>
                    <a:pt x="83" y="237"/>
                  </a:cubicBezTo>
                  <a:cubicBezTo>
                    <a:pt x="57" y="237"/>
                    <a:pt x="38" y="225"/>
                    <a:pt x="25" y="225"/>
                  </a:cubicBezTo>
                  <a:cubicBezTo>
                    <a:pt x="16" y="225"/>
                    <a:pt x="10" y="230"/>
                    <a:pt x="4" y="237"/>
                  </a:cubicBezTo>
                  <a:lnTo>
                    <a:pt x="0" y="163"/>
                  </a:lnTo>
                  <a:lnTo>
                    <a:pt x="0" y="163"/>
                  </a:lnTo>
                  <a:cubicBezTo>
                    <a:pt x="20" y="205"/>
                    <a:pt x="50" y="229"/>
                    <a:pt x="83" y="229"/>
                  </a:cubicBezTo>
                  <a:cubicBezTo>
                    <a:pt x="111" y="229"/>
                    <a:pt x="133" y="213"/>
                    <a:pt x="133" y="183"/>
                  </a:cubicBezTo>
                  <a:cubicBezTo>
                    <a:pt x="133" y="151"/>
                    <a:pt x="102" y="142"/>
                    <a:pt x="70" y="133"/>
                  </a:cubicBezTo>
                  <a:cubicBezTo>
                    <a:pt x="37" y="123"/>
                    <a:pt x="2" y="111"/>
                    <a:pt x="2" y="65"/>
                  </a:cubicBezTo>
                  <a:cubicBezTo>
                    <a:pt x="2" y="25"/>
                    <a:pt x="35" y="0"/>
                    <a:pt x="77" y="0"/>
                  </a:cubicBezTo>
                  <a:cubicBezTo>
                    <a:pt x="103" y="0"/>
                    <a:pt x="121" y="11"/>
                    <a:pt x="132" y="11"/>
                  </a:cubicBezTo>
                  <a:cubicBezTo>
                    <a:pt x="142" y="11"/>
                    <a:pt x="147" y="4"/>
                    <a:pt x="151" y="0"/>
                  </a:cubicBezTo>
                  <a:lnTo>
                    <a:pt x="152" y="66"/>
                  </a:lnTo>
                  <a:lnTo>
                    <a:pt x="152" y="66"/>
                  </a:lnTo>
                  <a:cubicBezTo>
                    <a:pt x="135" y="33"/>
                    <a:pt x="113" y="7"/>
                    <a:pt x="77" y="7"/>
                  </a:cubicBezTo>
                  <a:cubicBezTo>
                    <a:pt x="54" y="7"/>
                    <a:pt x="33" y="21"/>
                    <a:pt x="33" y="5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CB4342A4-E10F-49B6-812E-630FDDBA3F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9" y="2249"/>
              <a:ext cx="137" cy="141"/>
            </a:xfrm>
            <a:custGeom>
              <a:avLst/>
              <a:gdLst>
                <a:gd name="T0" fmla="*/ 203 w 227"/>
                <a:gd name="T1" fmla="*/ 142 h 234"/>
                <a:gd name="T2" fmla="*/ 203 w 227"/>
                <a:gd name="T3" fmla="*/ 142 h 234"/>
                <a:gd name="T4" fmla="*/ 114 w 227"/>
                <a:gd name="T5" fmla="*/ 234 h 234"/>
                <a:gd name="T6" fmla="*/ 19 w 227"/>
                <a:gd name="T7" fmla="*/ 141 h 234"/>
                <a:gd name="T8" fmla="*/ 19 w 227"/>
                <a:gd name="T9" fmla="*/ 41 h 234"/>
                <a:gd name="T10" fmla="*/ 0 w 227"/>
                <a:gd name="T11" fmla="*/ 1 h 234"/>
                <a:gd name="T12" fmla="*/ 0 w 227"/>
                <a:gd name="T13" fmla="*/ 0 h 234"/>
                <a:gd name="T14" fmla="*/ 76 w 227"/>
                <a:gd name="T15" fmla="*/ 0 h 234"/>
                <a:gd name="T16" fmla="*/ 76 w 227"/>
                <a:gd name="T17" fmla="*/ 1 h 234"/>
                <a:gd name="T18" fmla="*/ 58 w 227"/>
                <a:gd name="T19" fmla="*/ 41 h 234"/>
                <a:gd name="T20" fmla="*/ 58 w 227"/>
                <a:gd name="T21" fmla="*/ 139 h 234"/>
                <a:gd name="T22" fmla="*/ 122 w 227"/>
                <a:gd name="T23" fmla="*/ 218 h 234"/>
                <a:gd name="T24" fmla="*/ 193 w 227"/>
                <a:gd name="T25" fmla="*/ 140 h 234"/>
                <a:gd name="T26" fmla="*/ 193 w 227"/>
                <a:gd name="T27" fmla="*/ 49 h 234"/>
                <a:gd name="T28" fmla="*/ 167 w 227"/>
                <a:gd name="T29" fmla="*/ 1 h 234"/>
                <a:gd name="T30" fmla="*/ 167 w 227"/>
                <a:gd name="T31" fmla="*/ 0 h 234"/>
                <a:gd name="T32" fmla="*/ 227 w 227"/>
                <a:gd name="T33" fmla="*/ 0 h 234"/>
                <a:gd name="T34" fmla="*/ 227 w 227"/>
                <a:gd name="T35" fmla="*/ 1 h 234"/>
                <a:gd name="T36" fmla="*/ 203 w 227"/>
                <a:gd name="T37" fmla="*/ 48 h 234"/>
                <a:gd name="T38" fmla="*/ 203 w 227"/>
                <a:gd name="T39" fmla="*/ 14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7" h="234">
                  <a:moveTo>
                    <a:pt x="203" y="142"/>
                  </a:moveTo>
                  <a:lnTo>
                    <a:pt x="203" y="142"/>
                  </a:lnTo>
                  <a:cubicBezTo>
                    <a:pt x="203" y="201"/>
                    <a:pt x="165" y="234"/>
                    <a:pt x="114" y="234"/>
                  </a:cubicBezTo>
                  <a:cubicBezTo>
                    <a:pt x="54" y="234"/>
                    <a:pt x="19" y="202"/>
                    <a:pt x="19" y="141"/>
                  </a:cubicBezTo>
                  <a:lnTo>
                    <a:pt x="19" y="41"/>
                  </a:lnTo>
                  <a:cubicBezTo>
                    <a:pt x="19" y="20"/>
                    <a:pt x="15" y="8"/>
                    <a:pt x="0" y="1"/>
                  </a:cubicBezTo>
                  <a:lnTo>
                    <a:pt x="0" y="0"/>
                  </a:lnTo>
                  <a:lnTo>
                    <a:pt x="76" y="0"/>
                  </a:lnTo>
                  <a:lnTo>
                    <a:pt x="76" y="1"/>
                  </a:lnTo>
                  <a:cubicBezTo>
                    <a:pt x="61" y="8"/>
                    <a:pt x="58" y="20"/>
                    <a:pt x="58" y="41"/>
                  </a:cubicBezTo>
                  <a:lnTo>
                    <a:pt x="58" y="139"/>
                  </a:lnTo>
                  <a:cubicBezTo>
                    <a:pt x="58" y="188"/>
                    <a:pt x="78" y="218"/>
                    <a:pt x="122" y="218"/>
                  </a:cubicBezTo>
                  <a:cubicBezTo>
                    <a:pt x="163" y="218"/>
                    <a:pt x="193" y="190"/>
                    <a:pt x="193" y="140"/>
                  </a:cubicBezTo>
                  <a:lnTo>
                    <a:pt x="193" y="49"/>
                  </a:lnTo>
                  <a:cubicBezTo>
                    <a:pt x="193" y="23"/>
                    <a:pt x="184" y="8"/>
                    <a:pt x="167" y="1"/>
                  </a:cubicBezTo>
                  <a:lnTo>
                    <a:pt x="167" y="0"/>
                  </a:lnTo>
                  <a:lnTo>
                    <a:pt x="227" y="0"/>
                  </a:lnTo>
                  <a:lnTo>
                    <a:pt x="227" y="1"/>
                  </a:lnTo>
                  <a:cubicBezTo>
                    <a:pt x="211" y="8"/>
                    <a:pt x="203" y="23"/>
                    <a:pt x="203" y="48"/>
                  </a:cubicBezTo>
                  <a:lnTo>
                    <a:pt x="203" y="14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57E1253D-0A18-4CA6-85ED-547CB58F2E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3" y="2247"/>
              <a:ext cx="123" cy="143"/>
            </a:xfrm>
            <a:custGeom>
              <a:avLst/>
              <a:gdLst>
                <a:gd name="T0" fmla="*/ 198 w 204"/>
                <a:gd name="T1" fmla="*/ 74 h 237"/>
                <a:gd name="T2" fmla="*/ 198 w 204"/>
                <a:gd name="T3" fmla="*/ 74 h 237"/>
                <a:gd name="T4" fmla="*/ 197 w 204"/>
                <a:gd name="T5" fmla="*/ 74 h 237"/>
                <a:gd name="T6" fmla="*/ 121 w 204"/>
                <a:gd name="T7" fmla="*/ 7 h 237"/>
                <a:gd name="T8" fmla="*/ 44 w 204"/>
                <a:gd name="T9" fmla="*/ 114 h 237"/>
                <a:gd name="T10" fmla="*/ 126 w 204"/>
                <a:gd name="T11" fmla="*/ 216 h 237"/>
                <a:gd name="T12" fmla="*/ 202 w 204"/>
                <a:gd name="T13" fmla="*/ 166 h 237"/>
                <a:gd name="T14" fmla="*/ 204 w 204"/>
                <a:gd name="T15" fmla="*/ 167 h 237"/>
                <a:gd name="T16" fmla="*/ 113 w 204"/>
                <a:gd name="T17" fmla="*/ 237 h 237"/>
                <a:gd name="T18" fmla="*/ 0 w 204"/>
                <a:gd name="T19" fmla="*/ 119 h 237"/>
                <a:gd name="T20" fmla="*/ 119 w 204"/>
                <a:gd name="T21" fmla="*/ 0 h 237"/>
                <a:gd name="T22" fmla="*/ 174 w 204"/>
                <a:gd name="T23" fmla="*/ 11 h 237"/>
                <a:gd name="T24" fmla="*/ 196 w 204"/>
                <a:gd name="T25" fmla="*/ 0 h 237"/>
                <a:gd name="T26" fmla="*/ 198 w 204"/>
                <a:gd name="T27" fmla="*/ 7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237">
                  <a:moveTo>
                    <a:pt x="198" y="74"/>
                  </a:moveTo>
                  <a:lnTo>
                    <a:pt x="198" y="74"/>
                  </a:lnTo>
                  <a:lnTo>
                    <a:pt x="197" y="74"/>
                  </a:lnTo>
                  <a:cubicBezTo>
                    <a:pt x="183" y="35"/>
                    <a:pt x="156" y="7"/>
                    <a:pt x="121" y="7"/>
                  </a:cubicBezTo>
                  <a:cubicBezTo>
                    <a:pt x="72" y="7"/>
                    <a:pt x="44" y="54"/>
                    <a:pt x="44" y="114"/>
                  </a:cubicBezTo>
                  <a:cubicBezTo>
                    <a:pt x="44" y="179"/>
                    <a:pt x="81" y="216"/>
                    <a:pt x="126" y="216"/>
                  </a:cubicBezTo>
                  <a:cubicBezTo>
                    <a:pt x="160" y="216"/>
                    <a:pt x="186" y="203"/>
                    <a:pt x="202" y="166"/>
                  </a:cubicBezTo>
                  <a:lnTo>
                    <a:pt x="204" y="167"/>
                  </a:lnTo>
                  <a:cubicBezTo>
                    <a:pt x="195" y="210"/>
                    <a:pt x="162" y="237"/>
                    <a:pt x="113" y="237"/>
                  </a:cubicBezTo>
                  <a:cubicBezTo>
                    <a:pt x="48" y="237"/>
                    <a:pt x="0" y="189"/>
                    <a:pt x="0" y="119"/>
                  </a:cubicBezTo>
                  <a:cubicBezTo>
                    <a:pt x="0" y="50"/>
                    <a:pt x="53" y="0"/>
                    <a:pt x="119" y="0"/>
                  </a:cubicBezTo>
                  <a:cubicBezTo>
                    <a:pt x="147" y="0"/>
                    <a:pt x="164" y="11"/>
                    <a:pt x="174" y="11"/>
                  </a:cubicBezTo>
                  <a:cubicBezTo>
                    <a:pt x="185" y="11"/>
                    <a:pt x="190" y="5"/>
                    <a:pt x="196" y="0"/>
                  </a:cubicBezTo>
                  <a:lnTo>
                    <a:pt x="198" y="74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1C6798EE-C9A3-440B-AD5F-4395E1F14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2247"/>
              <a:ext cx="124" cy="143"/>
            </a:xfrm>
            <a:custGeom>
              <a:avLst/>
              <a:gdLst>
                <a:gd name="T0" fmla="*/ 199 w 204"/>
                <a:gd name="T1" fmla="*/ 74 h 237"/>
                <a:gd name="T2" fmla="*/ 199 w 204"/>
                <a:gd name="T3" fmla="*/ 74 h 237"/>
                <a:gd name="T4" fmla="*/ 198 w 204"/>
                <a:gd name="T5" fmla="*/ 74 h 237"/>
                <a:gd name="T6" fmla="*/ 122 w 204"/>
                <a:gd name="T7" fmla="*/ 7 h 237"/>
                <a:gd name="T8" fmla="*/ 44 w 204"/>
                <a:gd name="T9" fmla="*/ 114 h 237"/>
                <a:gd name="T10" fmla="*/ 126 w 204"/>
                <a:gd name="T11" fmla="*/ 216 h 237"/>
                <a:gd name="T12" fmla="*/ 203 w 204"/>
                <a:gd name="T13" fmla="*/ 166 h 237"/>
                <a:gd name="T14" fmla="*/ 204 w 204"/>
                <a:gd name="T15" fmla="*/ 167 h 237"/>
                <a:gd name="T16" fmla="*/ 113 w 204"/>
                <a:gd name="T17" fmla="*/ 237 h 237"/>
                <a:gd name="T18" fmla="*/ 0 w 204"/>
                <a:gd name="T19" fmla="*/ 119 h 237"/>
                <a:gd name="T20" fmla="*/ 120 w 204"/>
                <a:gd name="T21" fmla="*/ 0 h 237"/>
                <a:gd name="T22" fmla="*/ 174 w 204"/>
                <a:gd name="T23" fmla="*/ 11 h 237"/>
                <a:gd name="T24" fmla="*/ 196 w 204"/>
                <a:gd name="T25" fmla="*/ 0 h 237"/>
                <a:gd name="T26" fmla="*/ 199 w 204"/>
                <a:gd name="T27" fmla="*/ 7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237">
                  <a:moveTo>
                    <a:pt x="199" y="74"/>
                  </a:moveTo>
                  <a:lnTo>
                    <a:pt x="199" y="74"/>
                  </a:lnTo>
                  <a:lnTo>
                    <a:pt x="198" y="74"/>
                  </a:lnTo>
                  <a:cubicBezTo>
                    <a:pt x="184" y="35"/>
                    <a:pt x="157" y="7"/>
                    <a:pt x="122" y="7"/>
                  </a:cubicBezTo>
                  <a:cubicBezTo>
                    <a:pt x="72" y="7"/>
                    <a:pt x="44" y="54"/>
                    <a:pt x="44" y="114"/>
                  </a:cubicBezTo>
                  <a:cubicBezTo>
                    <a:pt x="44" y="179"/>
                    <a:pt x="82" y="216"/>
                    <a:pt x="126" y="216"/>
                  </a:cubicBezTo>
                  <a:cubicBezTo>
                    <a:pt x="161" y="216"/>
                    <a:pt x="187" y="203"/>
                    <a:pt x="203" y="166"/>
                  </a:cubicBezTo>
                  <a:lnTo>
                    <a:pt x="204" y="167"/>
                  </a:lnTo>
                  <a:cubicBezTo>
                    <a:pt x="196" y="210"/>
                    <a:pt x="162" y="237"/>
                    <a:pt x="113" y="237"/>
                  </a:cubicBezTo>
                  <a:cubicBezTo>
                    <a:pt x="49" y="237"/>
                    <a:pt x="0" y="189"/>
                    <a:pt x="0" y="119"/>
                  </a:cubicBezTo>
                  <a:cubicBezTo>
                    <a:pt x="0" y="50"/>
                    <a:pt x="54" y="0"/>
                    <a:pt x="120" y="0"/>
                  </a:cubicBezTo>
                  <a:cubicBezTo>
                    <a:pt x="147" y="0"/>
                    <a:pt x="164" y="11"/>
                    <a:pt x="174" y="11"/>
                  </a:cubicBezTo>
                  <a:cubicBezTo>
                    <a:pt x="185" y="11"/>
                    <a:pt x="191" y="5"/>
                    <a:pt x="196" y="0"/>
                  </a:cubicBezTo>
                  <a:lnTo>
                    <a:pt x="199" y="74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ECB32709-890E-4356-B1FE-E6E29D0191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9" y="2247"/>
              <a:ext cx="116" cy="141"/>
            </a:xfrm>
            <a:custGeom>
              <a:avLst/>
              <a:gdLst>
                <a:gd name="T0" fmla="*/ 153 w 191"/>
                <a:gd name="T1" fmla="*/ 3 h 233"/>
                <a:gd name="T2" fmla="*/ 153 w 191"/>
                <a:gd name="T3" fmla="*/ 3 h 233"/>
                <a:gd name="T4" fmla="*/ 171 w 191"/>
                <a:gd name="T5" fmla="*/ 0 h 233"/>
                <a:gd name="T6" fmla="*/ 182 w 191"/>
                <a:gd name="T7" fmla="*/ 60 h 233"/>
                <a:gd name="T8" fmla="*/ 182 w 191"/>
                <a:gd name="T9" fmla="*/ 60 h 233"/>
                <a:gd name="T10" fmla="*/ 107 w 191"/>
                <a:gd name="T11" fmla="*/ 12 h 233"/>
                <a:gd name="T12" fmla="*/ 58 w 191"/>
                <a:gd name="T13" fmla="*/ 12 h 233"/>
                <a:gd name="T14" fmla="*/ 58 w 191"/>
                <a:gd name="T15" fmla="*/ 112 h 233"/>
                <a:gd name="T16" fmla="*/ 99 w 191"/>
                <a:gd name="T17" fmla="*/ 112 h 233"/>
                <a:gd name="T18" fmla="*/ 146 w 191"/>
                <a:gd name="T19" fmla="*/ 75 h 233"/>
                <a:gd name="T20" fmla="*/ 146 w 191"/>
                <a:gd name="T21" fmla="*/ 75 h 233"/>
                <a:gd name="T22" fmla="*/ 146 w 191"/>
                <a:gd name="T23" fmla="*/ 153 h 233"/>
                <a:gd name="T24" fmla="*/ 146 w 191"/>
                <a:gd name="T25" fmla="*/ 153 h 233"/>
                <a:gd name="T26" fmla="*/ 99 w 191"/>
                <a:gd name="T27" fmla="*/ 120 h 233"/>
                <a:gd name="T28" fmla="*/ 58 w 191"/>
                <a:gd name="T29" fmla="*/ 120 h 233"/>
                <a:gd name="T30" fmla="*/ 58 w 191"/>
                <a:gd name="T31" fmla="*/ 225 h 233"/>
                <a:gd name="T32" fmla="*/ 114 w 191"/>
                <a:gd name="T33" fmla="*/ 225 h 233"/>
                <a:gd name="T34" fmla="*/ 191 w 191"/>
                <a:gd name="T35" fmla="*/ 171 h 233"/>
                <a:gd name="T36" fmla="*/ 191 w 191"/>
                <a:gd name="T37" fmla="*/ 171 h 233"/>
                <a:gd name="T38" fmla="*/ 181 w 191"/>
                <a:gd name="T39" fmla="*/ 233 h 233"/>
                <a:gd name="T40" fmla="*/ 0 w 191"/>
                <a:gd name="T41" fmla="*/ 233 h 233"/>
                <a:gd name="T42" fmla="*/ 0 w 191"/>
                <a:gd name="T43" fmla="*/ 233 h 233"/>
                <a:gd name="T44" fmla="*/ 18 w 191"/>
                <a:gd name="T45" fmla="*/ 192 h 233"/>
                <a:gd name="T46" fmla="*/ 18 w 191"/>
                <a:gd name="T47" fmla="*/ 44 h 233"/>
                <a:gd name="T48" fmla="*/ 0 w 191"/>
                <a:gd name="T49" fmla="*/ 4 h 233"/>
                <a:gd name="T50" fmla="*/ 0 w 191"/>
                <a:gd name="T51" fmla="*/ 3 h 233"/>
                <a:gd name="T52" fmla="*/ 153 w 191"/>
                <a:gd name="T53" fmla="*/ 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1" h="233">
                  <a:moveTo>
                    <a:pt x="153" y="3"/>
                  </a:moveTo>
                  <a:lnTo>
                    <a:pt x="153" y="3"/>
                  </a:lnTo>
                  <a:cubicBezTo>
                    <a:pt x="160" y="3"/>
                    <a:pt x="167" y="3"/>
                    <a:pt x="171" y="0"/>
                  </a:cubicBezTo>
                  <a:lnTo>
                    <a:pt x="182" y="60"/>
                  </a:lnTo>
                  <a:lnTo>
                    <a:pt x="182" y="60"/>
                  </a:lnTo>
                  <a:cubicBezTo>
                    <a:pt x="164" y="28"/>
                    <a:pt x="146" y="12"/>
                    <a:pt x="107" y="12"/>
                  </a:cubicBezTo>
                  <a:lnTo>
                    <a:pt x="58" y="12"/>
                  </a:lnTo>
                  <a:lnTo>
                    <a:pt x="58" y="112"/>
                  </a:lnTo>
                  <a:lnTo>
                    <a:pt x="99" y="112"/>
                  </a:lnTo>
                  <a:cubicBezTo>
                    <a:pt x="126" y="112"/>
                    <a:pt x="135" y="105"/>
                    <a:pt x="146" y="75"/>
                  </a:cubicBezTo>
                  <a:lnTo>
                    <a:pt x="146" y="75"/>
                  </a:lnTo>
                  <a:lnTo>
                    <a:pt x="146" y="153"/>
                  </a:lnTo>
                  <a:lnTo>
                    <a:pt x="146" y="153"/>
                  </a:lnTo>
                  <a:cubicBezTo>
                    <a:pt x="135" y="123"/>
                    <a:pt x="126" y="120"/>
                    <a:pt x="99" y="120"/>
                  </a:cubicBezTo>
                  <a:lnTo>
                    <a:pt x="58" y="120"/>
                  </a:lnTo>
                  <a:lnTo>
                    <a:pt x="58" y="225"/>
                  </a:lnTo>
                  <a:lnTo>
                    <a:pt x="114" y="225"/>
                  </a:lnTo>
                  <a:cubicBezTo>
                    <a:pt x="153" y="225"/>
                    <a:pt x="173" y="205"/>
                    <a:pt x="191" y="171"/>
                  </a:cubicBezTo>
                  <a:lnTo>
                    <a:pt x="191" y="171"/>
                  </a:lnTo>
                  <a:lnTo>
                    <a:pt x="181" y="233"/>
                  </a:lnTo>
                  <a:lnTo>
                    <a:pt x="0" y="233"/>
                  </a:lnTo>
                  <a:lnTo>
                    <a:pt x="0" y="233"/>
                  </a:lnTo>
                  <a:cubicBezTo>
                    <a:pt x="15" y="225"/>
                    <a:pt x="18" y="214"/>
                    <a:pt x="18" y="192"/>
                  </a:cubicBezTo>
                  <a:lnTo>
                    <a:pt x="18" y="44"/>
                  </a:lnTo>
                  <a:cubicBezTo>
                    <a:pt x="18" y="23"/>
                    <a:pt x="15" y="11"/>
                    <a:pt x="0" y="4"/>
                  </a:cubicBezTo>
                  <a:lnTo>
                    <a:pt x="0" y="3"/>
                  </a:lnTo>
                  <a:lnTo>
                    <a:pt x="153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B107495E-9559-49D3-89B6-7BE1858548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3" y="2247"/>
              <a:ext cx="101" cy="143"/>
            </a:xfrm>
            <a:custGeom>
              <a:avLst/>
              <a:gdLst>
                <a:gd name="T0" fmla="*/ 34 w 166"/>
                <a:gd name="T1" fmla="*/ 50 h 237"/>
                <a:gd name="T2" fmla="*/ 34 w 166"/>
                <a:gd name="T3" fmla="*/ 50 h 237"/>
                <a:gd name="T4" fmla="*/ 86 w 166"/>
                <a:gd name="T5" fmla="*/ 96 h 237"/>
                <a:gd name="T6" fmla="*/ 166 w 166"/>
                <a:gd name="T7" fmla="*/ 169 h 237"/>
                <a:gd name="T8" fmla="*/ 84 w 166"/>
                <a:gd name="T9" fmla="*/ 237 h 237"/>
                <a:gd name="T10" fmla="*/ 26 w 166"/>
                <a:gd name="T11" fmla="*/ 225 h 237"/>
                <a:gd name="T12" fmla="*/ 5 w 166"/>
                <a:gd name="T13" fmla="*/ 237 h 237"/>
                <a:gd name="T14" fmla="*/ 0 w 166"/>
                <a:gd name="T15" fmla="*/ 163 h 237"/>
                <a:gd name="T16" fmla="*/ 1 w 166"/>
                <a:gd name="T17" fmla="*/ 163 h 237"/>
                <a:gd name="T18" fmla="*/ 84 w 166"/>
                <a:gd name="T19" fmla="*/ 229 h 237"/>
                <a:gd name="T20" fmla="*/ 134 w 166"/>
                <a:gd name="T21" fmla="*/ 183 h 237"/>
                <a:gd name="T22" fmla="*/ 71 w 166"/>
                <a:gd name="T23" fmla="*/ 133 h 237"/>
                <a:gd name="T24" fmla="*/ 3 w 166"/>
                <a:gd name="T25" fmla="*/ 65 h 237"/>
                <a:gd name="T26" fmla="*/ 78 w 166"/>
                <a:gd name="T27" fmla="*/ 0 h 237"/>
                <a:gd name="T28" fmla="*/ 133 w 166"/>
                <a:gd name="T29" fmla="*/ 11 h 237"/>
                <a:gd name="T30" fmla="*/ 152 w 166"/>
                <a:gd name="T31" fmla="*/ 0 h 237"/>
                <a:gd name="T32" fmla="*/ 153 w 166"/>
                <a:gd name="T33" fmla="*/ 66 h 237"/>
                <a:gd name="T34" fmla="*/ 153 w 166"/>
                <a:gd name="T35" fmla="*/ 66 h 237"/>
                <a:gd name="T36" fmla="*/ 78 w 166"/>
                <a:gd name="T37" fmla="*/ 7 h 237"/>
                <a:gd name="T38" fmla="*/ 34 w 166"/>
                <a:gd name="T39" fmla="*/ 5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" h="237">
                  <a:moveTo>
                    <a:pt x="34" y="50"/>
                  </a:moveTo>
                  <a:lnTo>
                    <a:pt x="34" y="50"/>
                  </a:lnTo>
                  <a:cubicBezTo>
                    <a:pt x="34" y="79"/>
                    <a:pt x="58" y="88"/>
                    <a:pt x="86" y="96"/>
                  </a:cubicBezTo>
                  <a:cubicBezTo>
                    <a:pt x="123" y="107"/>
                    <a:pt x="166" y="117"/>
                    <a:pt x="166" y="169"/>
                  </a:cubicBezTo>
                  <a:cubicBezTo>
                    <a:pt x="166" y="215"/>
                    <a:pt x="126" y="237"/>
                    <a:pt x="84" y="237"/>
                  </a:cubicBezTo>
                  <a:cubicBezTo>
                    <a:pt x="58" y="237"/>
                    <a:pt x="39" y="225"/>
                    <a:pt x="26" y="225"/>
                  </a:cubicBezTo>
                  <a:cubicBezTo>
                    <a:pt x="17" y="225"/>
                    <a:pt x="11" y="230"/>
                    <a:pt x="5" y="237"/>
                  </a:cubicBezTo>
                  <a:lnTo>
                    <a:pt x="0" y="163"/>
                  </a:lnTo>
                  <a:lnTo>
                    <a:pt x="1" y="163"/>
                  </a:lnTo>
                  <a:cubicBezTo>
                    <a:pt x="20" y="205"/>
                    <a:pt x="51" y="229"/>
                    <a:pt x="84" y="229"/>
                  </a:cubicBezTo>
                  <a:cubicBezTo>
                    <a:pt x="112" y="229"/>
                    <a:pt x="134" y="213"/>
                    <a:pt x="134" y="183"/>
                  </a:cubicBezTo>
                  <a:cubicBezTo>
                    <a:pt x="134" y="151"/>
                    <a:pt x="103" y="142"/>
                    <a:pt x="71" y="133"/>
                  </a:cubicBezTo>
                  <a:cubicBezTo>
                    <a:pt x="37" y="123"/>
                    <a:pt x="3" y="111"/>
                    <a:pt x="3" y="65"/>
                  </a:cubicBezTo>
                  <a:cubicBezTo>
                    <a:pt x="3" y="25"/>
                    <a:pt x="36" y="0"/>
                    <a:pt x="78" y="0"/>
                  </a:cubicBezTo>
                  <a:cubicBezTo>
                    <a:pt x="104" y="0"/>
                    <a:pt x="121" y="11"/>
                    <a:pt x="133" y="11"/>
                  </a:cubicBezTo>
                  <a:cubicBezTo>
                    <a:pt x="142" y="11"/>
                    <a:pt x="147" y="4"/>
                    <a:pt x="152" y="0"/>
                  </a:cubicBezTo>
                  <a:lnTo>
                    <a:pt x="153" y="66"/>
                  </a:lnTo>
                  <a:lnTo>
                    <a:pt x="153" y="66"/>
                  </a:lnTo>
                  <a:cubicBezTo>
                    <a:pt x="136" y="33"/>
                    <a:pt x="113" y="7"/>
                    <a:pt x="78" y="7"/>
                  </a:cubicBezTo>
                  <a:cubicBezTo>
                    <a:pt x="55" y="7"/>
                    <a:pt x="34" y="21"/>
                    <a:pt x="34" y="5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DB5016BF-77E4-4217-A1A3-F07C6BE1D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3" y="2247"/>
              <a:ext cx="100" cy="143"/>
            </a:xfrm>
            <a:custGeom>
              <a:avLst/>
              <a:gdLst>
                <a:gd name="T0" fmla="*/ 33 w 165"/>
                <a:gd name="T1" fmla="*/ 50 h 237"/>
                <a:gd name="T2" fmla="*/ 33 w 165"/>
                <a:gd name="T3" fmla="*/ 50 h 237"/>
                <a:gd name="T4" fmla="*/ 86 w 165"/>
                <a:gd name="T5" fmla="*/ 96 h 237"/>
                <a:gd name="T6" fmla="*/ 165 w 165"/>
                <a:gd name="T7" fmla="*/ 169 h 237"/>
                <a:gd name="T8" fmla="*/ 83 w 165"/>
                <a:gd name="T9" fmla="*/ 237 h 237"/>
                <a:gd name="T10" fmla="*/ 25 w 165"/>
                <a:gd name="T11" fmla="*/ 225 h 237"/>
                <a:gd name="T12" fmla="*/ 4 w 165"/>
                <a:gd name="T13" fmla="*/ 237 h 237"/>
                <a:gd name="T14" fmla="*/ 0 w 165"/>
                <a:gd name="T15" fmla="*/ 163 h 237"/>
                <a:gd name="T16" fmla="*/ 0 w 165"/>
                <a:gd name="T17" fmla="*/ 163 h 237"/>
                <a:gd name="T18" fmla="*/ 83 w 165"/>
                <a:gd name="T19" fmla="*/ 229 h 237"/>
                <a:gd name="T20" fmla="*/ 133 w 165"/>
                <a:gd name="T21" fmla="*/ 183 h 237"/>
                <a:gd name="T22" fmla="*/ 70 w 165"/>
                <a:gd name="T23" fmla="*/ 133 h 237"/>
                <a:gd name="T24" fmla="*/ 2 w 165"/>
                <a:gd name="T25" fmla="*/ 65 h 237"/>
                <a:gd name="T26" fmla="*/ 78 w 165"/>
                <a:gd name="T27" fmla="*/ 0 h 237"/>
                <a:gd name="T28" fmla="*/ 132 w 165"/>
                <a:gd name="T29" fmla="*/ 11 h 237"/>
                <a:gd name="T30" fmla="*/ 151 w 165"/>
                <a:gd name="T31" fmla="*/ 0 h 237"/>
                <a:gd name="T32" fmla="*/ 153 w 165"/>
                <a:gd name="T33" fmla="*/ 66 h 237"/>
                <a:gd name="T34" fmla="*/ 152 w 165"/>
                <a:gd name="T35" fmla="*/ 66 h 237"/>
                <a:gd name="T36" fmla="*/ 78 w 165"/>
                <a:gd name="T37" fmla="*/ 7 h 237"/>
                <a:gd name="T38" fmla="*/ 33 w 165"/>
                <a:gd name="T39" fmla="*/ 5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237">
                  <a:moveTo>
                    <a:pt x="33" y="50"/>
                  </a:moveTo>
                  <a:lnTo>
                    <a:pt x="33" y="50"/>
                  </a:lnTo>
                  <a:cubicBezTo>
                    <a:pt x="33" y="79"/>
                    <a:pt x="58" y="88"/>
                    <a:pt x="86" y="96"/>
                  </a:cubicBezTo>
                  <a:cubicBezTo>
                    <a:pt x="122" y="107"/>
                    <a:pt x="165" y="117"/>
                    <a:pt x="165" y="169"/>
                  </a:cubicBezTo>
                  <a:cubicBezTo>
                    <a:pt x="165" y="215"/>
                    <a:pt x="125" y="237"/>
                    <a:pt x="83" y="237"/>
                  </a:cubicBezTo>
                  <a:cubicBezTo>
                    <a:pt x="57" y="237"/>
                    <a:pt x="38" y="225"/>
                    <a:pt x="25" y="225"/>
                  </a:cubicBezTo>
                  <a:cubicBezTo>
                    <a:pt x="16" y="225"/>
                    <a:pt x="11" y="230"/>
                    <a:pt x="4" y="237"/>
                  </a:cubicBezTo>
                  <a:lnTo>
                    <a:pt x="0" y="163"/>
                  </a:lnTo>
                  <a:lnTo>
                    <a:pt x="0" y="163"/>
                  </a:lnTo>
                  <a:cubicBezTo>
                    <a:pt x="20" y="205"/>
                    <a:pt x="50" y="229"/>
                    <a:pt x="83" y="229"/>
                  </a:cubicBezTo>
                  <a:cubicBezTo>
                    <a:pt x="111" y="229"/>
                    <a:pt x="133" y="213"/>
                    <a:pt x="133" y="183"/>
                  </a:cubicBezTo>
                  <a:cubicBezTo>
                    <a:pt x="133" y="151"/>
                    <a:pt x="102" y="142"/>
                    <a:pt x="70" y="133"/>
                  </a:cubicBezTo>
                  <a:cubicBezTo>
                    <a:pt x="37" y="123"/>
                    <a:pt x="2" y="111"/>
                    <a:pt x="2" y="65"/>
                  </a:cubicBezTo>
                  <a:cubicBezTo>
                    <a:pt x="2" y="25"/>
                    <a:pt x="36" y="0"/>
                    <a:pt x="78" y="0"/>
                  </a:cubicBezTo>
                  <a:cubicBezTo>
                    <a:pt x="104" y="0"/>
                    <a:pt x="121" y="11"/>
                    <a:pt x="132" y="11"/>
                  </a:cubicBezTo>
                  <a:cubicBezTo>
                    <a:pt x="142" y="11"/>
                    <a:pt x="147" y="4"/>
                    <a:pt x="151" y="0"/>
                  </a:cubicBezTo>
                  <a:lnTo>
                    <a:pt x="153" y="66"/>
                  </a:lnTo>
                  <a:lnTo>
                    <a:pt x="152" y="66"/>
                  </a:lnTo>
                  <a:cubicBezTo>
                    <a:pt x="136" y="33"/>
                    <a:pt x="113" y="7"/>
                    <a:pt x="78" y="7"/>
                  </a:cubicBezTo>
                  <a:cubicBezTo>
                    <a:pt x="54" y="7"/>
                    <a:pt x="33" y="21"/>
                    <a:pt x="33" y="5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3901479D-C298-4271-9CE8-8C098BE132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" y="2249"/>
              <a:ext cx="47" cy="139"/>
            </a:xfrm>
            <a:custGeom>
              <a:avLst/>
              <a:gdLst>
                <a:gd name="T0" fmla="*/ 77 w 77"/>
                <a:gd name="T1" fmla="*/ 230 h 230"/>
                <a:gd name="T2" fmla="*/ 77 w 77"/>
                <a:gd name="T3" fmla="*/ 230 h 230"/>
                <a:gd name="T4" fmla="*/ 77 w 77"/>
                <a:gd name="T5" fmla="*/ 230 h 230"/>
                <a:gd name="T6" fmla="*/ 0 w 77"/>
                <a:gd name="T7" fmla="*/ 230 h 230"/>
                <a:gd name="T8" fmla="*/ 0 w 77"/>
                <a:gd name="T9" fmla="*/ 230 h 230"/>
                <a:gd name="T10" fmla="*/ 18 w 77"/>
                <a:gd name="T11" fmla="*/ 189 h 230"/>
                <a:gd name="T12" fmla="*/ 18 w 77"/>
                <a:gd name="T13" fmla="*/ 41 h 230"/>
                <a:gd name="T14" fmla="*/ 0 w 77"/>
                <a:gd name="T15" fmla="*/ 1 h 230"/>
                <a:gd name="T16" fmla="*/ 0 w 77"/>
                <a:gd name="T17" fmla="*/ 0 h 230"/>
                <a:gd name="T18" fmla="*/ 77 w 77"/>
                <a:gd name="T19" fmla="*/ 0 h 230"/>
                <a:gd name="T20" fmla="*/ 77 w 77"/>
                <a:gd name="T21" fmla="*/ 1 h 230"/>
                <a:gd name="T22" fmla="*/ 58 w 77"/>
                <a:gd name="T23" fmla="*/ 41 h 230"/>
                <a:gd name="T24" fmla="*/ 58 w 77"/>
                <a:gd name="T25" fmla="*/ 189 h 230"/>
                <a:gd name="T26" fmla="*/ 77 w 77"/>
                <a:gd name="T27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230">
                  <a:moveTo>
                    <a:pt x="77" y="230"/>
                  </a:moveTo>
                  <a:lnTo>
                    <a:pt x="77" y="230"/>
                  </a:lnTo>
                  <a:lnTo>
                    <a:pt x="77" y="230"/>
                  </a:lnTo>
                  <a:lnTo>
                    <a:pt x="0" y="230"/>
                  </a:lnTo>
                  <a:lnTo>
                    <a:pt x="0" y="230"/>
                  </a:lnTo>
                  <a:cubicBezTo>
                    <a:pt x="15" y="222"/>
                    <a:pt x="18" y="211"/>
                    <a:pt x="18" y="189"/>
                  </a:cubicBezTo>
                  <a:lnTo>
                    <a:pt x="18" y="41"/>
                  </a:lnTo>
                  <a:cubicBezTo>
                    <a:pt x="18" y="20"/>
                    <a:pt x="15" y="8"/>
                    <a:pt x="0" y="1"/>
                  </a:cubicBezTo>
                  <a:lnTo>
                    <a:pt x="0" y="0"/>
                  </a:lnTo>
                  <a:lnTo>
                    <a:pt x="77" y="0"/>
                  </a:lnTo>
                  <a:lnTo>
                    <a:pt x="77" y="1"/>
                  </a:lnTo>
                  <a:cubicBezTo>
                    <a:pt x="61" y="8"/>
                    <a:pt x="58" y="20"/>
                    <a:pt x="58" y="41"/>
                  </a:cubicBezTo>
                  <a:lnTo>
                    <a:pt x="58" y="189"/>
                  </a:lnTo>
                  <a:cubicBezTo>
                    <a:pt x="58" y="211"/>
                    <a:pt x="61" y="222"/>
                    <a:pt x="77" y="23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F620C5E6-5C36-4D88-9E91-994CB4CD93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6" y="2247"/>
              <a:ext cx="139" cy="143"/>
            </a:xfrm>
            <a:custGeom>
              <a:avLst/>
              <a:gdLst>
                <a:gd name="T0" fmla="*/ 114 w 229"/>
                <a:gd name="T1" fmla="*/ 237 h 237"/>
                <a:gd name="T2" fmla="*/ 114 w 229"/>
                <a:gd name="T3" fmla="*/ 237 h 237"/>
                <a:gd name="T4" fmla="*/ 0 w 229"/>
                <a:gd name="T5" fmla="*/ 118 h 237"/>
                <a:gd name="T6" fmla="*/ 114 w 229"/>
                <a:gd name="T7" fmla="*/ 0 h 237"/>
                <a:gd name="T8" fmla="*/ 229 w 229"/>
                <a:gd name="T9" fmla="*/ 118 h 237"/>
                <a:gd name="T10" fmla="*/ 114 w 229"/>
                <a:gd name="T11" fmla="*/ 237 h 237"/>
                <a:gd name="T12" fmla="*/ 114 w 229"/>
                <a:gd name="T13" fmla="*/ 7 h 237"/>
                <a:gd name="T14" fmla="*/ 114 w 229"/>
                <a:gd name="T15" fmla="*/ 7 h 237"/>
                <a:gd name="T16" fmla="*/ 44 w 229"/>
                <a:gd name="T17" fmla="*/ 118 h 237"/>
                <a:gd name="T18" fmla="*/ 114 w 229"/>
                <a:gd name="T19" fmla="*/ 229 h 237"/>
                <a:gd name="T20" fmla="*/ 184 w 229"/>
                <a:gd name="T21" fmla="*/ 118 h 237"/>
                <a:gd name="T22" fmla="*/ 114 w 229"/>
                <a:gd name="T23" fmla="*/ 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237">
                  <a:moveTo>
                    <a:pt x="114" y="237"/>
                  </a:moveTo>
                  <a:lnTo>
                    <a:pt x="114" y="237"/>
                  </a:lnTo>
                  <a:cubicBezTo>
                    <a:pt x="51" y="237"/>
                    <a:pt x="0" y="187"/>
                    <a:pt x="0" y="118"/>
                  </a:cubicBezTo>
                  <a:cubicBezTo>
                    <a:pt x="0" y="49"/>
                    <a:pt x="51" y="0"/>
                    <a:pt x="114" y="0"/>
                  </a:cubicBezTo>
                  <a:cubicBezTo>
                    <a:pt x="177" y="0"/>
                    <a:pt x="229" y="49"/>
                    <a:pt x="229" y="118"/>
                  </a:cubicBezTo>
                  <a:cubicBezTo>
                    <a:pt x="229" y="187"/>
                    <a:pt x="177" y="237"/>
                    <a:pt x="114" y="237"/>
                  </a:cubicBezTo>
                  <a:close/>
                  <a:moveTo>
                    <a:pt x="114" y="7"/>
                  </a:moveTo>
                  <a:lnTo>
                    <a:pt x="114" y="7"/>
                  </a:lnTo>
                  <a:cubicBezTo>
                    <a:pt x="67" y="7"/>
                    <a:pt x="44" y="52"/>
                    <a:pt x="44" y="118"/>
                  </a:cubicBezTo>
                  <a:cubicBezTo>
                    <a:pt x="44" y="184"/>
                    <a:pt x="67" y="229"/>
                    <a:pt x="114" y="229"/>
                  </a:cubicBezTo>
                  <a:cubicBezTo>
                    <a:pt x="162" y="229"/>
                    <a:pt x="184" y="184"/>
                    <a:pt x="184" y="118"/>
                  </a:cubicBezTo>
                  <a:cubicBezTo>
                    <a:pt x="184" y="52"/>
                    <a:pt x="162" y="7"/>
                    <a:pt x="114" y="7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42481E29-4FF1-4804-92DD-834335A7A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3" y="2249"/>
              <a:ext cx="139" cy="141"/>
            </a:xfrm>
            <a:custGeom>
              <a:avLst/>
              <a:gdLst>
                <a:gd name="T0" fmla="*/ 204 w 229"/>
                <a:gd name="T1" fmla="*/ 48 h 233"/>
                <a:gd name="T2" fmla="*/ 204 w 229"/>
                <a:gd name="T3" fmla="*/ 48 h 233"/>
                <a:gd name="T4" fmla="*/ 204 w 229"/>
                <a:gd name="T5" fmla="*/ 233 h 233"/>
                <a:gd name="T6" fmla="*/ 199 w 229"/>
                <a:gd name="T7" fmla="*/ 233 h 233"/>
                <a:gd name="T8" fmla="*/ 35 w 229"/>
                <a:gd name="T9" fmla="*/ 25 h 233"/>
                <a:gd name="T10" fmla="*/ 35 w 229"/>
                <a:gd name="T11" fmla="*/ 182 h 233"/>
                <a:gd name="T12" fmla="*/ 60 w 229"/>
                <a:gd name="T13" fmla="*/ 230 h 233"/>
                <a:gd name="T14" fmla="*/ 60 w 229"/>
                <a:gd name="T15" fmla="*/ 230 h 233"/>
                <a:gd name="T16" fmla="*/ 0 w 229"/>
                <a:gd name="T17" fmla="*/ 230 h 233"/>
                <a:gd name="T18" fmla="*/ 0 w 229"/>
                <a:gd name="T19" fmla="*/ 230 h 233"/>
                <a:gd name="T20" fmla="*/ 25 w 229"/>
                <a:gd name="T21" fmla="*/ 183 h 233"/>
                <a:gd name="T22" fmla="*/ 25 w 229"/>
                <a:gd name="T23" fmla="*/ 41 h 233"/>
                <a:gd name="T24" fmla="*/ 6 w 229"/>
                <a:gd name="T25" fmla="*/ 1 h 233"/>
                <a:gd name="T26" fmla="*/ 6 w 229"/>
                <a:gd name="T27" fmla="*/ 0 h 233"/>
                <a:gd name="T28" fmla="*/ 66 w 229"/>
                <a:gd name="T29" fmla="*/ 0 h 233"/>
                <a:gd name="T30" fmla="*/ 195 w 229"/>
                <a:gd name="T31" fmla="*/ 164 h 233"/>
                <a:gd name="T32" fmla="*/ 195 w 229"/>
                <a:gd name="T33" fmla="*/ 49 h 233"/>
                <a:gd name="T34" fmla="*/ 169 w 229"/>
                <a:gd name="T35" fmla="*/ 1 h 233"/>
                <a:gd name="T36" fmla="*/ 169 w 229"/>
                <a:gd name="T37" fmla="*/ 0 h 233"/>
                <a:gd name="T38" fmla="*/ 229 w 229"/>
                <a:gd name="T39" fmla="*/ 0 h 233"/>
                <a:gd name="T40" fmla="*/ 229 w 229"/>
                <a:gd name="T41" fmla="*/ 1 h 233"/>
                <a:gd name="T42" fmla="*/ 204 w 229"/>
                <a:gd name="T43" fmla="*/ 4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9" h="233">
                  <a:moveTo>
                    <a:pt x="204" y="48"/>
                  </a:moveTo>
                  <a:lnTo>
                    <a:pt x="204" y="48"/>
                  </a:lnTo>
                  <a:lnTo>
                    <a:pt x="204" y="233"/>
                  </a:lnTo>
                  <a:lnTo>
                    <a:pt x="199" y="233"/>
                  </a:lnTo>
                  <a:lnTo>
                    <a:pt x="35" y="25"/>
                  </a:lnTo>
                  <a:lnTo>
                    <a:pt x="35" y="182"/>
                  </a:lnTo>
                  <a:cubicBezTo>
                    <a:pt x="35" y="207"/>
                    <a:pt x="43" y="222"/>
                    <a:pt x="60" y="230"/>
                  </a:cubicBezTo>
                  <a:lnTo>
                    <a:pt x="60" y="230"/>
                  </a:lnTo>
                  <a:lnTo>
                    <a:pt x="0" y="230"/>
                  </a:lnTo>
                  <a:lnTo>
                    <a:pt x="0" y="230"/>
                  </a:lnTo>
                  <a:cubicBezTo>
                    <a:pt x="17" y="222"/>
                    <a:pt x="25" y="207"/>
                    <a:pt x="25" y="183"/>
                  </a:cubicBezTo>
                  <a:lnTo>
                    <a:pt x="25" y="41"/>
                  </a:lnTo>
                  <a:cubicBezTo>
                    <a:pt x="25" y="20"/>
                    <a:pt x="22" y="8"/>
                    <a:pt x="6" y="1"/>
                  </a:cubicBezTo>
                  <a:lnTo>
                    <a:pt x="6" y="0"/>
                  </a:lnTo>
                  <a:lnTo>
                    <a:pt x="66" y="0"/>
                  </a:lnTo>
                  <a:lnTo>
                    <a:pt x="195" y="164"/>
                  </a:lnTo>
                  <a:lnTo>
                    <a:pt x="195" y="49"/>
                  </a:lnTo>
                  <a:cubicBezTo>
                    <a:pt x="195" y="23"/>
                    <a:pt x="186" y="8"/>
                    <a:pt x="169" y="1"/>
                  </a:cubicBezTo>
                  <a:lnTo>
                    <a:pt x="169" y="0"/>
                  </a:lnTo>
                  <a:lnTo>
                    <a:pt x="229" y="0"/>
                  </a:lnTo>
                  <a:lnTo>
                    <a:pt x="229" y="1"/>
                  </a:lnTo>
                  <a:cubicBezTo>
                    <a:pt x="213" y="8"/>
                    <a:pt x="204" y="23"/>
                    <a:pt x="204" y="48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85C0C739-691C-4FE2-975B-6CC3847002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49" y="1729"/>
              <a:ext cx="341" cy="389"/>
            </a:xfrm>
            <a:custGeom>
              <a:avLst/>
              <a:gdLst>
                <a:gd name="T0" fmla="*/ 282 w 564"/>
                <a:gd name="T1" fmla="*/ 643 h 643"/>
                <a:gd name="T2" fmla="*/ 282 w 564"/>
                <a:gd name="T3" fmla="*/ 643 h 643"/>
                <a:gd name="T4" fmla="*/ 274 w 564"/>
                <a:gd name="T5" fmla="*/ 636 h 643"/>
                <a:gd name="T6" fmla="*/ 274 w 564"/>
                <a:gd name="T7" fmla="*/ 501 h 643"/>
                <a:gd name="T8" fmla="*/ 462 w 564"/>
                <a:gd name="T9" fmla="*/ 314 h 643"/>
                <a:gd name="T10" fmla="*/ 483 w 564"/>
                <a:gd name="T11" fmla="*/ 243 h 643"/>
                <a:gd name="T12" fmla="*/ 469 w 564"/>
                <a:gd name="T13" fmla="*/ 242 h 643"/>
                <a:gd name="T14" fmla="*/ 413 w 564"/>
                <a:gd name="T15" fmla="*/ 265 h 643"/>
                <a:gd name="T16" fmla="*/ 225 w 564"/>
                <a:gd name="T17" fmla="*/ 452 h 643"/>
                <a:gd name="T18" fmla="*/ 158 w 564"/>
                <a:gd name="T19" fmla="*/ 480 h 643"/>
                <a:gd name="T20" fmla="*/ 90 w 564"/>
                <a:gd name="T21" fmla="*/ 452 h 643"/>
                <a:gd name="T22" fmla="*/ 67 w 564"/>
                <a:gd name="T23" fmla="*/ 413 h 643"/>
                <a:gd name="T24" fmla="*/ 28 w 564"/>
                <a:gd name="T25" fmla="*/ 390 h 643"/>
                <a:gd name="T26" fmla="*/ 0 w 564"/>
                <a:gd name="T27" fmla="*/ 322 h 643"/>
                <a:gd name="T28" fmla="*/ 28 w 564"/>
                <a:gd name="T29" fmla="*/ 254 h 643"/>
                <a:gd name="T30" fmla="*/ 282 w 564"/>
                <a:gd name="T31" fmla="*/ 0 h 643"/>
                <a:gd name="T32" fmla="*/ 289 w 564"/>
                <a:gd name="T33" fmla="*/ 7 h 643"/>
                <a:gd name="T34" fmla="*/ 318 w 564"/>
                <a:gd name="T35" fmla="*/ 74 h 643"/>
                <a:gd name="T36" fmla="*/ 289 w 564"/>
                <a:gd name="T37" fmla="*/ 142 h 643"/>
                <a:gd name="T38" fmla="*/ 102 w 564"/>
                <a:gd name="T39" fmla="*/ 329 h 643"/>
                <a:gd name="T40" fmla="*/ 79 w 564"/>
                <a:gd name="T41" fmla="*/ 385 h 643"/>
                <a:gd name="T42" fmla="*/ 81 w 564"/>
                <a:gd name="T43" fmla="*/ 400 h 643"/>
                <a:gd name="T44" fmla="*/ 95 w 564"/>
                <a:gd name="T45" fmla="*/ 401 h 643"/>
                <a:gd name="T46" fmla="*/ 151 w 564"/>
                <a:gd name="T47" fmla="*/ 378 h 643"/>
                <a:gd name="T48" fmla="*/ 338 w 564"/>
                <a:gd name="T49" fmla="*/ 191 h 643"/>
                <a:gd name="T50" fmla="*/ 473 w 564"/>
                <a:gd name="T51" fmla="*/ 191 h 643"/>
                <a:gd name="T52" fmla="*/ 497 w 564"/>
                <a:gd name="T53" fmla="*/ 230 h 643"/>
                <a:gd name="T54" fmla="*/ 536 w 564"/>
                <a:gd name="T55" fmla="*/ 253 h 643"/>
                <a:gd name="T56" fmla="*/ 564 w 564"/>
                <a:gd name="T57" fmla="*/ 321 h 643"/>
                <a:gd name="T58" fmla="*/ 536 w 564"/>
                <a:gd name="T59" fmla="*/ 389 h 643"/>
                <a:gd name="T60" fmla="*/ 282 w 564"/>
                <a:gd name="T61" fmla="*/ 643 h 643"/>
                <a:gd name="T62" fmla="*/ 282 w 564"/>
                <a:gd name="T63" fmla="*/ 643 h 643"/>
                <a:gd name="T64" fmla="*/ 501 w 564"/>
                <a:gd name="T65" fmla="*/ 249 h 643"/>
                <a:gd name="T66" fmla="*/ 501 w 564"/>
                <a:gd name="T67" fmla="*/ 249 h 643"/>
                <a:gd name="T68" fmla="*/ 473 w 564"/>
                <a:gd name="T69" fmla="*/ 326 h 643"/>
                <a:gd name="T70" fmla="*/ 286 w 564"/>
                <a:gd name="T71" fmla="*/ 513 h 643"/>
                <a:gd name="T72" fmla="*/ 282 w 564"/>
                <a:gd name="T73" fmla="*/ 620 h 643"/>
                <a:gd name="T74" fmla="*/ 524 w 564"/>
                <a:gd name="T75" fmla="*/ 377 h 643"/>
                <a:gd name="T76" fmla="*/ 548 w 564"/>
                <a:gd name="T77" fmla="*/ 321 h 643"/>
                <a:gd name="T78" fmla="*/ 524 w 564"/>
                <a:gd name="T79" fmla="*/ 265 h 643"/>
                <a:gd name="T80" fmla="*/ 501 w 564"/>
                <a:gd name="T81" fmla="*/ 249 h 643"/>
                <a:gd name="T82" fmla="*/ 86 w 564"/>
                <a:gd name="T83" fmla="*/ 417 h 643"/>
                <a:gd name="T84" fmla="*/ 86 w 564"/>
                <a:gd name="T85" fmla="*/ 417 h 643"/>
                <a:gd name="T86" fmla="*/ 102 w 564"/>
                <a:gd name="T87" fmla="*/ 441 h 643"/>
                <a:gd name="T88" fmla="*/ 158 w 564"/>
                <a:gd name="T89" fmla="*/ 464 h 643"/>
                <a:gd name="T90" fmla="*/ 214 w 564"/>
                <a:gd name="T91" fmla="*/ 441 h 643"/>
                <a:gd name="T92" fmla="*/ 401 w 564"/>
                <a:gd name="T93" fmla="*/ 253 h 643"/>
                <a:gd name="T94" fmla="*/ 478 w 564"/>
                <a:gd name="T95" fmla="*/ 226 h 643"/>
                <a:gd name="T96" fmla="*/ 462 w 564"/>
                <a:gd name="T97" fmla="*/ 202 h 643"/>
                <a:gd name="T98" fmla="*/ 350 w 564"/>
                <a:gd name="T99" fmla="*/ 202 h 643"/>
                <a:gd name="T100" fmla="*/ 163 w 564"/>
                <a:gd name="T101" fmla="*/ 390 h 643"/>
                <a:gd name="T102" fmla="*/ 86 w 564"/>
                <a:gd name="T103" fmla="*/ 417 h 643"/>
                <a:gd name="T104" fmla="*/ 282 w 564"/>
                <a:gd name="T105" fmla="*/ 23 h 643"/>
                <a:gd name="T106" fmla="*/ 282 w 564"/>
                <a:gd name="T107" fmla="*/ 23 h 643"/>
                <a:gd name="T108" fmla="*/ 39 w 564"/>
                <a:gd name="T109" fmla="*/ 266 h 643"/>
                <a:gd name="T110" fmla="*/ 16 w 564"/>
                <a:gd name="T111" fmla="*/ 322 h 643"/>
                <a:gd name="T112" fmla="*/ 39 w 564"/>
                <a:gd name="T113" fmla="*/ 378 h 643"/>
                <a:gd name="T114" fmla="*/ 63 w 564"/>
                <a:gd name="T115" fmla="*/ 394 h 643"/>
                <a:gd name="T116" fmla="*/ 62 w 564"/>
                <a:gd name="T117" fmla="*/ 385 h 643"/>
                <a:gd name="T118" fmla="*/ 90 w 564"/>
                <a:gd name="T119" fmla="*/ 317 h 643"/>
                <a:gd name="T120" fmla="*/ 278 w 564"/>
                <a:gd name="T121" fmla="*/ 130 h 643"/>
                <a:gd name="T122" fmla="*/ 301 w 564"/>
                <a:gd name="T123" fmla="*/ 74 h 643"/>
                <a:gd name="T124" fmla="*/ 282 w 564"/>
                <a:gd name="T125" fmla="*/ 2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4" h="643">
                  <a:moveTo>
                    <a:pt x="282" y="643"/>
                  </a:moveTo>
                  <a:lnTo>
                    <a:pt x="282" y="643"/>
                  </a:lnTo>
                  <a:lnTo>
                    <a:pt x="274" y="636"/>
                  </a:lnTo>
                  <a:cubicBezTo>
                    <a:pt x="237" y="599"/>
                    <a:pt x="237" y="538"/>
                    <a:pt x="274" y="501"/>
                  </a:cubicBezTo>
                  <a:lnTo>
                    <a:pt x="462" y="314"/>
                  </a:lnTo>
                  <a:cubicBezTo>
                    <a:pt x="481" y="295"/>
                    <a:pt x="488" y="268"/>
                    <a:pt x="483" y="243"/>
                  </a:cubicBezTo>
                  <a:cubicBezTo>
                    <a:pt x="478" y="242"/>
                    <a:pt x="474" y="242"/>
                    <a:pt x="469" y="242"/>
                  </a:cubicBezTo>
                  <a:cubicBezTo>
                    <a:pt x="447" y="242"/>
                    <a:pt x="428" y="250"/>
                    <a:pt x="413" y="265"/>
                  </a:cubicBezTo>
                  <a:lnTo>
                    <a:pt x="225" y="452"/>
                  </a:lnTo>
                  <a:cubicBezTo>
                    <a:pt x="207" y="470"/>
                    <a:pt x="183" y="480"/>
                    <a:pt x="158" y="480"/>
                  </a:cubicBezTo>
                  <a:cubicBezTo>
                    <a:pt x="132" y="480"/>
                    <a:pt x="108" y="470"/>
                    <a:pt x="90" y="452"/>
                  </a:cubicBezTo>
                  <a:cubicBezTo>
                    <a:pt x="79" y="441"/>
                    <a:pt x="71" y="428"/>
                    <a:pt x="67" y="413"/>
                  </a:cubicBezTo>
                  <a:cubicBezTo>
                    <a:pt x="52" y="409"/>
                    <a:pt x="39" y="401"/>
                    <a:pt x="28" y="390"/>
                  </a:cubicBezTo>
                  <a:cubicBezTo>
                    <a:pt x="10" y="371"/>
                    <a:pt x="0" y="347"/>
                    <a:pt x="0" y="322"/>
                  </a:cubicBezTo>
                  <a:cubicBezTo>
                    <a:pt x="0" y="296"/>
                    <a:pt x="10" y="272"/>
                    <a:pt x="28" y="254"/>
                  </a:cubicBezTo>
                  <a:lnTo>
                    <a:pt x="282" y="0"/>
                  </a:lnTo>
                  <a:lnTo>
                    <a:pt x="289" y="7"/>
                  </a:lnTo>
                  <a:cubicBezTo>
                    <a:pt x="308" y="25"/>
                    <a:pt x="318" y="49"/>
                    <a:pt x="318" y="74"/>
                  </a:cubicBezTo>
                  <a:cubicBezTo>
                    <a:pt x="318" y="100"/>
                    <a:pt x="308" y="124"/>
                    <a:pt x="289" y="142"/>
                  </a:cubicBezTo>
                  <a:lnTo>
                    <a:pt x="102" y="329"/>
                  </a:lnTo>
                  <a:cubicBezTo>
                    <a:pt x="87" y="344"/>
                    <a:pt x="79" y="364"/>
                    <a:pt x="79" y="385"/>
                  </a:cubicBezTo>
                  <a:cubicBezTo>
                    <a:pt x="79" y="390"/>
                    <a:pt x="80" y="395"/>
                    <a:pt x="81" y="400"/>
                  </a:cubicBezTo>
                  <a:cubicBezTo>
                    <a:pt x="85" y="400"/>
                    <a:pt x="90" y="401"/>
                    <a:pt x="95" y="401"/>
                  </a:cubicBezTo>
                  <a:cubicBezTo>
                    <a:pt x="116" y="401"/>
                    <a:pt x="136" y="393"/>
                    <a:pt x="151" y="378"/>
                  </a:cubicBezTo>
                  <a:lnTo>
                    <a:pt x="338" y="191"/>
                  </a:lnTo>
                  <a:cubicBezTo>
                    <a:pt x="376" y="153"/>
                    <a:pt x="436" y="153"/>
                    <a:pt x="473" y="191"/>
                  </a:cubicBezTo>
                  <a:cubicBezTo>
                    <a:pt x="485" y="202"/>
                    <a:pt x="493" y="215"/>
                    <a:pt x="497" y="230"/>
                  </a:cubicBezTo>
                  <a:cubicBezTo>
                    <a:pt x="512" y="234"/>
                    <a:pt x="525" y="242"/>
                    <a:pt x="536" y="253"/>
                  </a:cubicBezTo>
                  <a:cubicBezTo>
                    <a:pt x="554" y="271"/>
                    <a:pt x="564" y="295"/>
                    <a:pt x="564" y="321"/>
                  </a:cubicBezTo>
                  <a:cubicBezTo>
                    <a:pt x="564" y="347"/>
                    <a:pt x="554" y="371"/>
                    <a:pt x="536" y="389"/>
                  </a:cubicBezTo>
                  <a:lnTo>
                    <a:pt x="282" y="643"/>
                  </a:lnTo>
                  <a:lnTo>
                    <a:pt x="282" y="643"/>
                  </a:lnTo>
                  <a:close/>
                  <a:moveTo>
                    <a:pt x="501" y="249"/>
                  </a:moveTo>
                  <a:lnTo>
                    <a:pt x="501" y="249"/>
                  </a:lnTo>
                  <a:cubicBezTo>
                    <a:pt x="504" y="276"/>
                    <a:pt x="494" y="305"/>
                    <a:pt x="473" y="326"/>
                  </a:cubicBezTo>
                  <a:lnTo>
                    <a:pt x="286" y="513"/>
                  </a:lnTo>
                  <a:cubicBezTo>
                    <a:pt x="257" y="542"/>
                    <a:pt x="255" y="589"/>
                    <a:pt x="282" y="620"/>
                  </a:cubicBezTo>
                  <a:lnTo>
                    <a:pt x="524" y="377"/>
                  </a:lnTo>
                  <a:cubicBezTo>
                    <a:pt x="539" y="362"/>
                    <a:pt x="548" y="342"/>
                    <a:pt x="548" y="321"/>
                  </a:cubicBezTo>
                  <a:cubicBezTo>
                    <a:pt x="548" y="300"/>
                    <a:pt x="539" y="280"/>
                    <a:pt x="524" y="265"/>
                  </a:cubicBezTo>
                  <a:cubicBezTo>
                    <a:pt x="518" y="258"/>
                    <a:pt x="510" y="253"/>
                    <a:pt x="501" y="249"/>
                  </a:cubicBezTo>
                  <a:close/>
                  <a:moveTo>
                    <a:pt x="86" y="417"/>
                  </a:moveTo>
                  <a:lnTo>
                    <a:pt x="86" y="417"/>
                  </a:lnTo>
                  <a:cubicBezTo>
                    <a:pt x="90" y="426"/>
                    <a:pt x="95" y="434"/>
                    <a:pt x="102" y="441"/>
                  </a:cubicBezTo>
                  <a:cubicBezTo>
                    <a:pt x="117" y="455"/>
                    <a:pt x="137" y="464"/>
                    <a:pt x="158" y="464"/>
                  </a:cubicBezTo>
                  <a:cubicBezTo>
                    <a:pt x="179" y="464"/>
                    <a:pt x="199" y="455"/>
                    <a:pt x="214" y="441"/>
                  </a:cubicBezTo>
                  <a:lnTo>
                    <a:pt x="401" y="253"/>
                  </a:lnTo>
                  <a:cubicBezTo>
                    <a:pt x="421" y="233"/>
                    <a:pt x="450" y="223"/>
                    <a:pt x="478" y="226"/>
                  </a:cubicBezTo>
                  <a:cubicBezTo>
                    <a:pt x="474" y="217"/>
                    <a:pt x="469" y="209"/>
                    <a:pt x="462" y="202"/>
                  </a:cubicBezTo>
                  <a:cubicBezTo>
                    <a:pt x="431" y="172"/>
                    <a:pt x="381" y="172"/>
                    <a:pt x="350" y="202"/>
                  </a:cubicBezTo>
                  <a:lnTo>
                    <a:pt x="163" y="390"/>
                  </a:lnTo>
                  <a:cubicBezTo>
                    <a:pt x="143" y="410"/>
                    <a:pt x="114" y="420"/>
                    <a:pt x="86" y="417"/>
                  </a:cubicBezTo>
                  <a:close/>
                  <a:moveTo>
                    <a:pt x="282" y="23"/>
                  </a:moveTo>
                  <a:lnTo>
                    <a:pt x="282" y="23"/>
                  </a:lnTo>
                  <a:lnTo>
                    <a:pt x="39" y="266"/>
                  </a:lnTo>
                  <a:cubicBezTo>
                    <a:pt x="25" y="281"/>
                    <a:pt x="16" y="301"/>
                    <a:pt x="16" y="322"/>
                  </a:cubicBezTo>
                  <a:cubicBezTo>
                    <a:pt x="16" y="343"/>
                    <a:pt x="25" y="363"/>
                    <a:pt x="39" y="378"/>
                  </a:cubicBezTo>
                  <a:cubicBezTo>
                    <a:pt x="46" y="385"/>
                    <a:pt x="54" y="390"/>
                    <a:pt x="63" y="394"/>
                  </a:cubicBezTo>
                  <a:cubicBezTo>
                    <a:pt x="63" y="391"/>
                    <a:pt x="62" y="388"/>
                    <a:pt x="62" y="385"/>
                  </a:cubicBezTo>
                  <a:cubicBezTo>
                    <a:pt x="62" y="359"/>
                    <a:pt x="72" y="335"/>
                    <a:pt x="90" y="317"/>
                  </a:cubicBezTo>
                  <a:lnTo>
                    <a:pt x="278" y="130"/>
                  </a:lnTo>
                  <a:cubicBezTo>
                    <a:pt x="293" y="115"/>
                    <a:pt x="301" y="95"/>
                    <a:pt x="301" y="74"/>
                  </a:cubicBezTo>
                  <a:cubicBezTo>
                    <a:pt x="301" y="55"/>
                    <a:pt x="294" y="37"/>
                    <a:pt x="282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290304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3" y="779468"/>
            <a:ext cx="9004300" cy="3400425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82624" y="3258529"/>
            <a:ext cx="7924576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182624" y="2288083"/>
            <a:ext cx="7924576" cy="4056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3427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484" y="6243638"/>
            <a:ext cx="109728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noProof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 January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7095" y="6413185"/>
            <a:ext cx="1080000" cy="107722"/>
          </a:xfrm>
        </p:spPr>
        <p:txBody>
          <a:bodyPr/>
          <a:lstStyle/>
          <a:p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942163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J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4D6DFC-0D45-B142-ADC6-51CCEB23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 anchorCtr="0">
            <a:noAutofit/>
          </a:bodyPr>
          <a:lstStyle>
            <a:lvl1pPr>
              <a:defRPr sz="2400" baseline="0">
                <a:latin typeface="Montserrat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45C6B6D-CD94-9A4C-BE22-F8BB4A4E29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2600" y="1319213"/>
            <a:ext cx="5410200" cy="4394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sz="1200" baseline="0">
                <a:solidFill>
                  <a:srgbClr val="112440"/>
                </a:solidFill>
                <a:latin typeface="Montserrat" panose="00000500000000000000" pitchFamily="2" charset="0"/>
              </a:defRPr>
            </a:lvl1pPr>
            <a:lvl2pPr marL="287993" indent="-28799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Montserrat" panose="00000500000000000000" pitchFamily="2" charset="0"/>
              <a:buChar char="■"/>
              <a:defRPr sz="1200" baseline="0">
                <a:solidFill>
                  <a:srgbClr val="112440"/>
                </a:solidFill>
                <a:latin typeface="Montserrat" panose="00000500000000000000" pitchFamily="2" charset="0"/>
              </a:defRPr>
            </a:lvl2pPr>
            <a:lvl3pPr marL="575986" indent="-28799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Montserrat" panose="00000500000000000000" pitchFamily="2" charset="0"/>
              <a:buChar char="■"/>
              <a:defRPr sz="1200" baseline="0">
                <a:solidFill>
                  <a:srgbClr val="112440"/>
                </a:solidFill>
                <a:latin typeface="Montserrat" pitchFamily="2" charset="77"/>
              </a:defRPr>
            </a:lvl3pPr>
            <a:lvl4pPr marL="863978" indent="-28799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Montserrat" panose="00000500000000000000" pitchFamily="2" charset="0"/>
              <a:buChar char="■"/>
              <a:defRPr sz="1200" baseline="0">
                <a:solidFill>
                  <a:srgbClr val="112440"/>
                </a:solidFill>
                <a:latin typeface="Montserrat" pitchFamily="2" charset="77"/>
              </a:defRPr>
            </a:lvl4pPr>
            <a:lvl5pPr marL="1151971" indent="-28799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Montserrat" panose="00000500000000000000" pitchFamily="2" charset="0"/>
              <a:buChar char="■"/>
              <a:defRPr sz="1200" baseline="0">
                <a:solidFill>
                  <a:srgbClr val="112440"/>
                </a:solidFill>
                <a:latin typeface="Montserrat" pitchFamily="2" charset="77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200" b="1" baseline="0">
                <a:solidFill>
                  <a:schemeClr val="bg2"/>
                </a:solidFill>
                <a:latin typeface="+mj-lt"/>
              </a:defRPr>
            </a:lvl6pPr>
          </a:lstStyle>
          <a:p>
            <a:pPr lvl="0"/>
            <a:r>
              <a:rPr lang="en-US"/>
              <a:t>Text to go here</a:t>
            </a:r>
          </a:p>
          <a:p>
            <a:pPr lvl="5"/>
            <a:r>
              <a:rPr lang="en-US"/>
              <a:t>Text to go here</a:t>
            </a:r>
          </a:p>
          <a:p>
            <a:pPr lvl="1"/>
            <a:r>
              <a:rPr lang="en-US"/>
              <a:t>Heading 1</a:t>
            </a:r>
          </a:p>
          <a:p>
            <a:pPr lvl="2"/>
            <a:r>
              <a:rPr lang="en-US"/>
              <a:t>Heading 2</a:t>
            </a:r>
          </a:p>
          <a:p>
            <a:pPr lvl="3"/>
            <a:r>
              <a:rPr lang="en-US"/>
              <a:t>Heading 3</a:t>
            </a:r>
          </a:p>
          <a:p>
            <a:pPr lvl="4"/>
            <a:r>
              <a:rPr lang="en-US"/>
              <a:t>Heading 4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45C6B6D-CD94-9A4C-BE22-F8BB4A4E29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0685" y="1319213"/>
            <a:ext cx="5410200" cy="4394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sz="1200" baseline="0">
                <a:solidFill>
                  <a:srgbClr val="112440"/>
                </a:solidFill>
                <a:latin typeface="Montserrat" panose="00000500000000000000" pitchFamily="2" charset="0"/>
              </a:defRPr>
            </a:lvl1pPr>
            <a:lvl2pPr marL="287993" indent="-28799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Montserrat" panose="00000500000000000000" pitchFamily="2" charset="0"/>
              <a:buChar char="■"/>
              <a:defRPr sz="1200" baseline="0">
                <a:solidFill>
                  <a:srgbClr val="112440"/>
                </a:solidFill>
                <a:latin typeface="Montserrat" panose="00000500000000000000" pitchFamily="2" charset="0"/>
              </a:defRPr>
            </a:lvl2pPr>
            <a:lvl3pPr marL="575986" indent="-28799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Montserrat" panose="00000500000000000000" pitchFamily="2" charset="0"/>
              <a:buChar char="■"/>
              <a:defRPr sz="1200" baseline="0">
                <a:solidFill>
                  <a:srgbClr val="112440"/>
                </a:solidFill>
                <a:latin typeface="Montserrat" pitchFamily="2" charset="77"/>
              </a:defRPr>
            </a:lvl3pPr>
            <a:lvl4pPr marL="863978" indent="-28799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Montserrat" panose="00000500000000000000" pitchFamily="2" charset="0"/>
              <a:buChar char="■"/>
              <a:defRPr sz="1200" baseline="0">
                <a:solidFill>
                  <a:srgbClr val="112440"/>
                </a:solidFill>
                <a:latin typeface="Montserrat" pitchFamily="2" charset="77"/>
              </a:defRPr>
            </a:lvl4pPr>
            <a:lvl5pPr marL="1151971" indent="-28799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Montserrat" panose="00000500000000000000" pitchFamily="2" charset="0"/>
              <a:buChar char="■"/>
              <a:defRPr sz="1200" baseline="0">
                <a:solidFill>
                  <a:srgbClr val="112440"/>
                </a:solidFill>
                <a:latin typeface="Montserrat" pitchFamily="2" charset="77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200" b="1" baseline="0">
                <a:solidFill>
                  <a:schemeClr val="bg2"/>
                </a:solidFill>
                <a:latin typeface="+mj-lt"/>
              </a:defRPr>
            </a:lvl6pPr>
          </a:lstStyle>
          <a:p>
            <a:pPr lvl="0"/>
            <a:r>
              <a:rPr lang="en-US"/>
              <a:t>Text to go here</a:t>
            </a:r>
          </a:p>
          <a:p>
            <a:pPr lvl="5"/>
            <a:r>
              <a:rPr lang="en-US"/>
              <a:t>Text to go here</a:t>
            </a:r>
          </a:p>
          <a:p>
            <a:pPr lvl="1"/>
            <a:r>
              <a:rPr lang="en-US"/>
              <a:t>Heading 1</a:t>
            </a:r>
          </a:p>
          <a:p>
            <a:pPr lvl="2"/>
            <a:r>
              <a:rPr lang="en-US"/>
              <a:t>Heading 2</a:t>
            </a:r>
          </a:p>
          <a:p>
            <a:pPr lvl="3"/>
            <a:r>
              <a:rPr lang="en-US"/>
              <a:t>Heading 3</a:t>
            </a:r>
          </a:p>
          <a:p>
            <a:pPr lvl="4"/>
            <a:r>
              <a:rPr lang="en-US"/>
              <a:t>Heading 4</a:t>
            </a:r>
          </a:p>
        </p:txBody>
      </p:sp>
    </p:spTree>
    <p:extLst>
      <p:ext uri="{BB962C8B-B14F-4D97-AF65-F5344CB8AC3E}">
        <p14:creationId xmlns:p14="http://schemas.microsoft.com/office/powerpoint/2010/main" val="547983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8" userDrawn="1">
          <p15:clr>
            <a:srgbClr val="FBAE40"/>
          </p15:clr>
        </p15:guide>
        <p15:guide id="2" pos="5475" userDrawn="1">
          <p15:clr>
            <a:srgbClr val="FBAE40"/>
          </p15:clr>
        </p15:guide>
        <p15:guide id="3" orient="horz" pos="3604" userDrawn="1">
          <p15:clr>
            <a:srgbClr val="FBAE40"/>
          </p15:clr>
        </p15:guide>
        <p15:guide id="4" orient="horz" pos="642" userDrawn="1">
          <p15:clr>
            <a:srgbClr val="FBAE40"/>
          </p15:clr>
        </p15:guide>
        <p15:guide id="5" orient="horz" pos="203" userDrawn="1">
          <p15:clr>
            <a:srgbClr val="FBAE40"/>
          </p15:clr>
        </p15:guide>
        <p15:guide id="6" pos="225" userDrawn="1">
          <p15:clr>
            <a:srgbClr val="FBAE40"/>
          </p15:clr>
        </p15:guide>
        <p15:guide id="7" orient="horz" pos="394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Working from home survey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459101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84" y="395850"/>
            <a:ext cx="11233149" cy="405624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ubtitle0"/>
          <p:cNvSpPr>
            <a:spLocks noGrp="1"/>
          </p:cNvSpPr>
          <p:nvPr>
            <p:ph type="body" idx="13"/>
          </p:nvPr>
        </p:nvSpPr>
        <p:spPr>
          <a:xfrm>
            <a:off x="478367" y="765182"/>
            <a:ext cx="11232000" cy="320216"/>
          </a:xfrm>
        </p:spPr>
        <p:txBody>
          <a:bodyPr rtlCol="0">
            <a:spAutoFit/>
          </a:bodyPr>
          <a:lstStyle>
            <a:lvl1pPr marL="0" indent="0" algn="l" defTabSz="843608" rtl="0" eaLnBrk="1" latinLnBrk="0" hangingPunct="1">
              <a:spcBef>
                <a:spcPct val="0"/>
              </a:spcBef>
              <a:buNone/>
              <a:defRPr lang="en-US" sz="1847" b="0" kern="120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21804" indent="0">
              <a:buNone/>
              <a:defRPr sz="1847" b="1"/>
            </a:lvl2pPr>
            <a:lvl3pPr marL="843608" indent="0">
              <a:buNone/>
              <a:defRPr sz="1663" b="1"/>
            </a:lvl3pPr>
            <a:lvl4pPr marL="1265412" indent="0">
              <a:buNone/>
              <a:defRPr sz="1477" b="1"/>
            </a:lvl4pPr>
            <a:lvl5pPr marL="1687218" indent="0">
              <a:buNone/>
              <a:defRPr sz="1477" b="1"/>
            </a:lvl5pPr>
            <a:lvl6pPr marL="2109022" indent="0">
              <a:buNone/>
              <a:defRPr sz="1477" b="1"/>
            </a:lvl6pPr>
            <a:lvl7pPr marL="2530827" indent="0">
              <a:buNone/>
              <a:defRPr sz="1477" b="1"/>
            </a:lvl7pPr>
            <a:lvl8pPr marL="2952632" indent="0">
              <a:buNone/>
              <a:defRPr sz="1477" b="1"/>
            </a:lvl8pPr>
            <a:lvl9pPr marL="3374436" indent="0">
              <a:buNone/>
              <a:defRPr sz="1477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4"/>
          </p:nvPr>
        </p:nvSpPr>
        <p:spPr>
          <a:xfrm>
            <a:off x="481633" y="1268420"/>
            <a:ext cx="11232000" cy="5040311"/>
          </a:xfrm>
        </p:spPr>
        <p:txBody>
          <a:bodyPr/>
          <a:lstStyle>
            <a:lvl1pPr>
              <a:spcBef>
                <a:spcPts val="923"/>
              </a:spcBef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54892" y="6554797"/>
            <a:ext cx="377093" cy="14287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ts val="1039"/>
              </a:lnSpc>
              <a:defRPr sz="831" b="1">
                <a:solidFill>
                  <a:srgbClr val="002776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E6031B-3543-4137-8944-72C1A51C4875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383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lectro Rent - One Column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3264A99-4418-4749-BDE4-F93242B17B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6390685"/>
            <a:ext cx="12192000" cy="468193"/>
          </a:xfrm>
          <a:prstGeom prst="rect">
            <a:avLst/>
          </a:prstGeom>
        </p:spPr>
      </p:pic>
      <p:sp>
        <p:nvSpPr>
          <p:cNvPr id="6" name="SlideNumber">
            <a:extLst>
              <a:ext uri="{FF2B5EF4-FFF2-40B4-BE49-F238E27FC236}">
                <a16:creationId xmlns:a16="http://schemas.microsoft.com/office/drawing/2014/main" id="{A08FC3DD-745E-E345-BC6A-356D4A1CEB01}"/>
              </a:ext>
            </a:extLst>
          </p:cNvPr>
          <p:cNvSpPr/>
          <p:nvPr userDrawn="1"/>
        </p:nvSpPr>
        <p:spPr>
          <a:xfrm>
            <a:off x="11204559" y="6537960"/>
            <a:ext cx="401029" cy="8681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marL="0" algn="r" defTabSz="868112" rtl="0" eaLnBrk="1" latinLnBrk="0" hangingPunct="1">
              <a:buNone/>
            </a:pPr>
            <a:fld id="{BB69BBE8-4DB2-4642-B003-B220ACD5A2FD}" type="slidenum">
              <a:rPr lang="en-GB" sz="1139" b="1" i="0" baseline="0" smtClean="0">
                <a:solidFill>
                  <a:srgbClr val="F4604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pPr marL="0" algn="r" defTabSz="868112" rtl="0" eaLnBrk="1" latinLnBrk="0" hangingPunct="1">
                <a:buNone/>
              </a:pPr>
              <a:t>‹#›</a:t>
            </a:fld>
            <a:endParaRPr lang="en-GB" sz="1139" b="1" i="0">
              <a:solidFill>
                <a:srgbClr val="F46040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5AD8054-B779-D549-9436-0CE0062C265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08471" y="310153"/>
            <a:ext cx="10972799" cy="44755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31798-5EE4-4844-AADF-FBCE00AD84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1" y="914404"/>
            <a:ext cx="5265419" cy="5255761"/>
          </a:xfrm>
        </p:spPr>
        <p:txBody>
          <a:bodyPr/>
          <a:lstStyle>
            <a:lvl1pPr marL="347654" indent="-342891">
              <a:buFont typeface="Arial" panose="020B0604020202020204" pitchFamily="34" charset="0"/>
              <a:buChar char="•"/>
              <a:defRPr b="0" i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  <a:lvl2pPr marL="788651" indent="-285744">
              <a:buFont typeface="Wingdings" panose="05000000000000000000" pitchFamily="2" charset="2"/>
              <a:buChar char="Ø"/>
              <a:defRPr b="0" i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defRPr>
            </a:lvl2pPr>
            <a:lvl3pPr marL="1154402" indent="-285744">
              <a:buFont typeface="Roboto Light" panose="020B0604020202020204" charset="0"/>
              <a:buChar char="–"/>
              <a:defRPr b="0" i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defRPr>
            </a:lvl3pPr>
            <a:lvl4pPr marL="1405856" indent="-171446">
              <a:buFont typeface="Roboto Light" panose="020B0604020202020204" charset="0"/>
              <a:buChar char="–"/>
              <a:defRPr b="0" i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defRPr>
            </a:lvl4pPr>
            <a:lvl5pPr marL="1768430" indent="-171446">
              <a:buFont typeface="Roboto Light" panose="020B0604020202020204" charset="0"/>
              <a:buChar char="–"/>
              <a:defRPr b="0" i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2A34E83-ADC7-6C4A-8D40-FD60822477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9852" y="914400"/>
            <a:ext cx="5265737" cy="3016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04DE85-4239-4A40-A4E1-49CAA3AC3533}"/>
              </a:ext>
            </a:extLst>
          </p:cNvPr>
          <p:cNvGrpSpPr/>
          <p:nvPr userDrawn="1"/>
        </p:nvGrpSpPr>
        <p:grpSpPr>
          <a:xfrm>
            <a:off x="10030660" y="310152"/>
            <a:ext cx="1551741" cy="375648"/>
            <a:chOff x="439619" y="6462346"/>
            <a:chExt cx="1634379" cy="39565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18994F-F991-1145-ADEF-EB9517EDA6B0}"/>
                </a:ext>
              </a:extLst>
            </p:cNvPr>
            <p:cNvSpPr/>
            <p:nvPr/>
          </p:nvSpPr>
          <p:spPr>
            <a:xfrm>
              <a:off x="439619" y="6462346"/>
              <a:ext cx="1634379" cy="395653"/>
            </a:xfrm>
            <a:prstGeom prst="rect">
              <a:avLst/>
            </a:prstGeom>
            <a:solidFill>
              <a:srgbClr val="F46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3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373CC8D-FE6D-2845-8890-2E87F0053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061" y="6526992"/>
              <a:ext cx="1449495" cy="253556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ACC916-C2D2-E046-8BD4-5107B1140484}"/>
              </a:ext>
            </a:extLst>
          </p:cNvPr>
          <p:cNvCxnSpPr>
            <a:cxnSpLocks/>
          </p:cNvCxnSpPr>
          <p:nvPr userDrawn="1"/>
        </p:nvCxnSpPr>
        <p:spPr>
          <a:xfrm>
            <a:off x="-1508" y="6400800"/>
            <a:ext cx="12192755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627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lectro Ren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C55A6A-68F6-3C47-B1EB-DAB509F43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6390685"/>
            <a:ext cx="12192000" cy="4681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46802D3-FB4E-E549-A502-875A5F136B5A}"/>
              </a:ext>
            </a:extLst>
          </p:cNvPr>
          <p:cNvGrpSpPr/>
          <p:nvPr userDrawn="1"/>
        </p:nvGrpSpPr>
        <p:grpSpPr>
          <a:xfrm>
            <a:off x="10030660" y="310152"/>
            <a:ext cx="1551741" cy="375648"/>
            <a:chOff x="439619" y="6462346"/>
            <a:chExt cx="1634379" cy="3956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C20B98-C8DD-8C4B-B2F2-C1FEC6611E34}"/>
                </a:ext>
              </a:extLst>
            </p:cNvPr>
            <p:cNvSpPr/>
            <p:nvPr/>
          </p:nvSpPr>
          <p:spPr>
            <a:xfrm>
              <a:off x="439619" y="6462346"/>
              <a:ext cx="1634379" cy="395653"/>
            </a:xfrm>
            <a:prstGeom prst="rect">
              <a:avLst/>
            </a:prstGeom>
            <a:solidFill>
              <a:srgbClr val="F46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3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C8DC70-EC47-DE40-A019-C081BE94F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061" y="6526992"/>
              <a:ext cx="1449495" cy="253556"/>
            </a:xfrm>
            <a:prstGeom prst="rect">
              <a:avLst/>
            </a:prstGeom>
          </p:spPr>
        </p:pic>
      </p:grpSp>
      <p:sp>
        <p:nvSpPr>
          <p:cNvPr id="14" name="SlideNumber">
            <a:extLst>
              <a:ext uri="{FF2B5EF4-FFF2-40B4-BE49-F238E27FC236}">
                <a16:creationId xmlns:a16="http://schemas.microsoft.com/office/drawing/2014/main" id="{DBAACE1B-6171-6645-B5A1-D9A38A51CCDB}"/>
              </a:ext>
            </a:extLst>
          </p:cNvPr>
          <p:cNvSpPr/>
          <p:nvPr userDrawn="1"/>
        </p:nvSpPr>
        <p:spPr>
          <a:xfrm>
            <a:off x="11204559" y="6537960"/>
            <a:ext cx="401029" cy="8681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marL="0" algn="r" defTabSz="868112" rtl="0" eaLnBrk="1" latinLnBrk="0" hangingPunct="1">
              <a:buNone/>
            </a:pPr>
            <a:fld id="{BB69BBE8-4DB2-4642-B003-B220ACD5A2FD}" type="slidenum">
              <a:rPr lang="en-GB" sz="1139" b="1" i="0" baseline="0" smtClean="0">
                <a:solidFill>
                  <a:srgbClr val="F4604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pPr marL="0" algn="r" defTabSz="868112" rtl="0" eaLnBrk="1" latinLnBrk="0" hangingPunct="1">
                <a:buNone/>
              </a:pPr>
              <a:t>‹#›</a:t>
            </a:fld>
            <a:endParaRPr lang="en-GB" sz="1139" b="1" i="0">
              <a:solidFill>
                <a:srgbClr val="F46040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27AE7B-4B32-6548-A24D-6F661C9A1C3C}"/>
              </a:ext>
            </a:extLst>
          </p:cNvPr>
          <p:cNvCxnSpPr>
            <a:cxnSpLocks/>
          </p:cNvCxnSpPr>
          <p:nvPr userDrawn="1"/>
        </p:nvCxnSpPr>
        <p:spPr>
          <a:xfrm>
            <a:off x="-1508" y="6400800"/>
            <a:ext cx="12192755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776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Working from home survey results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08026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Working from home survey results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99374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25683D-1CC3-BFA9-07D0-06CAE1AC27D6}"/>
              </a:ext>
            </a:extLst>
          </p:cNvPr>
          <p:cNvCxnSpPr/>
          <p:nvPr userDrawn="1"/>
        </p:nvCxnSpPr>
        <p:spPr>
          <a:xfrm>
            <a:off x="539400" y="360000"/>
            <a:ext cx="1111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D60EA4-3C16-9BCB-86FF-59309523A394}"/>
              </a:ext>
            </a:extLst>
          </p:cNvPr>
          <p:cNvCxnSpPr/>
          <p:nvPr userDrawn="1"/>
        </p:nvCxnSpPr>
        <p:spPr>
          <a:xfrm>
            <a:off x="1835155" y="6569460"/>
            <a:ext cx="919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A389F7-7B31-7DB9-ACB9-0232E64ED13C}"/>
              </a:ext>
            </a:extLst>
          </p:cNvPr>
          <p:cNvCxnSpPr/>
          <p:nvPr userDrawn="1"/>
        </p:nvCxnSpPr>
        <p:spPr>
          <a:xfrm>
            <a:off x="539400" y="6569460"/>
            <a:ext cx="11232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5">
            <a:extLst>
              <a:ext uri="{FF2B5EF4-FFF2-40B4-BE49-F238E27FC236}">
                <a16:creationId xmlns:a16="http://schemas.microsoft.com/office/drawing/2014/main" id="{08855723-344B-F93B-9FDC-C91C6E621AA3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180308" y="6319260"/>
            <a:ext cx="439200" cy="500400"/>
          </a:xfrm>
          <a:custGeom>
            <a:avLst/>
            <a:gdLst>
              <a:gd name="T0" fmla="*/ 230 w 460"/>
              <a:gd name="T1" fmla="*/ 524 h 524"/>
              <a:gd name="T2" fmla="*/ 230 w 460"/>
              <a:gd name="T3" fmla="*/ 524 h 524"/>
              <a:gd name="T4" fmla="*/ 224 w 460"/>
              <a:gd name="T5" fmla="*/ 518 h 524"/>
              <a:gd name="T6" fmla="*/ 224 w 460"/>
              <a:gd name="T7" fmla="*/ 408 h 524"/>
              <a:gd name="T8" fmla="*/ 377 w 460"/>
              <a:gd name="T9" fmla="*/ 256 h 524"/>
              <a:gd name="T10" fmla="*/ 394 w 460"/>
              <a:gd name="T11" fmla="*/ 198 h 524"/>
              <a:gd name="T12" fmla="*/ 382 w 460"/>
              <a:gd name="T13" fmla="*/ 197 h 524"/>
              <a:gd name="T14" fmla="*/ 337 w 460"/>
              <a:gd name="T15" fmla="*/ 216 h 524"/>
              <a:gd name="T16" fmla="*/ 184 w 460"/>
              <a:gd name="T17" fmla="*/ 368 h 524"/>
              <a:gd name="T18" fmla="*/ 129 w 460"/>
              <a:gd name="T19" fmla="*/ 391 h 524"/>
              <a:gd name="T20" fmla="*/ 74 w 460"/>
              <a:gd name="T21" fmla="*/ 368 h 524"/>
              <a:gd name="T22" fmla="*/ 54 w 460"/>
              <a:gd name="T23" fmla="*/ 336 h 524"/>
              <a:gd name="T24" fmla="*/ 22 w 460"/>
              <a:gd name="T25" fmla="*/ 317 h 524"/>
              <a:gd name="T26" fmla="*/ 0 w 460"/>
              <a:gd name="T27" fmla="*/ 262 h 524"/>
              <a:gd name="T28" fmla="*/ 22 w 460"/>
              <a:gd name="T29" fmla="*/ 207 h 524"/>
              <a:gd name="T30" fmla="*/ 230 w 460"/>
              <a:gd name="T31" fmla="*/ 0 h 524"/>
              <a:gd name="T32" fmla="*/ 236 w 460"/>
              <a:gd name="T33" fmla="*/ 6 h 524"/>
              <a:gd name="T34" fmla="*/ 259 w 460"/>
              <a:gd name="T35" fmla="*/ 61 h 524"/>
              <a:gd name="T36" fmla="*/ 236 w 460"/>
              <a:gd name="T37" fmla="*/ 116 h 524"/>
              <a:gd name="T38" fmla="*/ 83 w 460"/>
              <a:gd name="T39" fmla="*/ 268 h 524"/>
              <a:gd name="T40" fmla="*/ 64 w 460"/>
              <a:gd name="T41" fmla="*/ 313 h 524"/>
              <a:gd name="T42" fmla="*/ 66 w 460"/>
              <a:gd name="T43" fmla="*/ 325 h 524"/>
              <a:gd name="T44" fmla="*/ 78 w 460"/>
              <a:gd name="T45" fmla="*/ 326 h 524"/>
              <a:gd name="T46" fmla="*/ 123 w 460"/>
              <a:gd name="T47" fmla="*/ 308 h 524"/>
              <a:gd name="T48" fmla="*/ 276 w 460"/>
              <a:gd name="T49" fmla="*/ 155 h 524"/>
              <a:gd name="T50" fmla="*/ 386 w 460"/>
              <a:gd name="T51" fmla="*/ 155 h 524"/>
              <a:gd name="T52" fmla="*/ 405 w 460"/>
              <a:gd name="T53" fmla="*/ 187 h 524"/>
              <a:gd name="T54" fmla="*/ 437 w 460"/>
              <a:gd name="T55" fmla="*/ 206 h 524"/>
              <a:gd name="T56" fmla="*/ 460 w 460"/>
              <a:gd name="T57" fmla="*/ 261 h 524"/>
              <a:gd name="T58" fmla="*/ 437 w 460"/>
              <a:gd name="T59" fmla="*/ 316 h 524"/>
              <a:gd name="T60" fmla="*/ 230 w 460"/>
              <a:gd name="T61" fmla="*/ 524 h 524"/>
              <a:gd name="T62" fmla="*/ 230 w 460"/>
              <a:gd name="T63" fmla="*/ 524 h 524"/>
              <a:gd name="T64" fmla="*/ 409 w 460"/>
              <a:gd name="T65" fmla="*/ 203 h 524"/>
              <a:gd name="T66" fmla="*/ 409 w 460"/>
              <a:gd name="T67" fmla="*/ 203 h 524"/>
              <a:gd name="T68" fmla="*/ 386 w 460"/>
              <a:gd name="T69" fmla="*/ 265 h 524"/>
              <a:gd name="T70" fmla="*/ 233 w 460"/>
              <a:gd name="T71" fmla="*/ 417 h 524"/>
              <a:gd name="T72" fmla="*/ 230 w 460"/>
              <a:gd name="T73" fmla="*/ 504 h 524"/>
              <a:gd name="T74" fmla="*/ 428 w 460"/>
              <a:gd name="T75" fmla="*/ 307 h 524"/>
              <a:gd name="T76" fmla="*/ 447 w 460"/>
              <a:gd name="T77" fmla="*/ 261 h 524"/>
              <a:gd name="T78" fmla="*/ 428 w 460"/>
              <a:gd name="T79" fmla="*/ 216 h 524"/>
              <a:gd name="T80" fmla="*/ 409 w 460"/>
              <a:gd name="T81" fmla="*/ 203 h 524"/>
              <a:gd name="T82" fmla="*/ 70 w 460"/>
              <a:gd name="T83" fmla="*/ 340 h 524"/>
              <a:gd name="T84" fmla="*/ 70 w 460"/>
              <a:gd name="T85" fmla="*/ 340 h 524"/>
              <a:gd name="T86" fmla="*/ 83 w 460"/>
              <a:gd name="T87" fmla="*/ 359 h 524"/>
              <a:gd name="T88" fmla="*/ 129 w 460"/>
              <a:gd name="T89" fmla="*/ 377 h 524"/>
              <a:gd name="T90" fmla="*/ 174 w 460"/>
              <a:gd name="T91" fmla="*/ 359 h 524"/>
              <a:gd name="T92" fmla="*/ 327 w 460"/>
              <a:gd name="T93" fmla="*/ 206 h 524"/>
              <a:gd name="T94" fmla="*/ 390 w 460"/>
              <a:gd name="T95" fmla="*/ 184 h 524"/>
              <a:gd name="T96" fmla="*/ 377 w 460"/>
              <a:gd name="T97" fmla="*/ 165 h 524"/>
              <a:gd name="T98" fmla="*/ 286 w 460"/>
              <a:gd name="T99" fmla="*/ 165 h 524"/>
              <a:gd name="T100" fmla="*/ 133 w 460"/>
              <a:gd name="T101" fmla="*/ 317 h 524"/>
              <a:gd name="T102" fmla="*/ 70 w 460"/>
              <a:gd name="T103" fmla="*/ 340 h 524"/>
              <a:gd name="T104" fmla="*/ 230 w 460"/>
              <a:gd name="T105" fmla="*/ 19 h 524"/>
              <a:gd name="T106" fmla="*/ 230 w 460"/>
              <a:gd name="T107" fmla="*/ 19 h 524"/>
              <a:gd name="T108" fmla="*/ 32 w 460"/>
              <a:gd name="T109" fmla="*/ 217 h 524"/>
              <a:gd name="T110" fmla="*/ 13 w 460"/>
              <a:gd name="T111" fmla="*/ 262 h 524"/>
              <a:gd name="T112" fmla="*/ 32 w 460"/>
              <a:gd name="T113" fmla="*/ 308 h 524"/>
              <a:gd name="T114" fmla="*/ 51 w 460"/>
              <a:gd name="T115" fmla="*/ 321 h 524"/>
              <a:gd name="T116" fmla="*/ 51 w 460"/>
              <a:gd name="T117" fmla="*/ 313 h 524"/>
              <a:gd name="T118" fmla="*/ 74 w 460"/>
              <a:gd name="T119" fmla="*/ 258 h 524"/>
              <a:gd name="T120" fmla="*/ 226 w 460"/>
              <a:gd name="T121" fmla="*/ 106 h 524"/>
              <a:gd name="T122" fmla="*/ 245 w 460"/>
              <a:gd name="T123" fmla="*/ 61 h 524"/>
              <a:gd name="T124" fmla="*/ 230 w 460"/>
              <a:gd name="T125" fmla="*/ 19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0" h="524">
                <a:moveTo>
                  <a:pt x="230" y="524"/>
                </a:moveTo>
                <a:lnTo>
                  <a:pt x="230" y="524"/>
                </a:lnTo>
                <a:lnTo>
                  <a:pt x="224" y="518"/>
                </a:lnTo>
                <a:cubicBezTo>
                  <a:pt x="193" y="487"/>
                  <a:pt x="193" y="438"/>
                  <a:pt x="224" y="408"/>
                </a:cubicBezTo>
                <a:lnTo>
                  <a:pt x="377" y="256"/>
                </a:lnTo>
                <a:cubicBezTo>
                  <a:pt x="392" y="240"/>
                  <a:pt x="398" y="218"/>
                  <a:pt x="394" y="198"/>
                </a:cubicBezTo>
                <a:cubicBezTo>
                  <a:pt x="390" y="198"/>
                  <a:pt x="386" y="197"/>
                  <a:pt x="382" y="197"/>
                </a:cubicBezTo>
                <a:cubicBezTo>
                  <a:pt x="365" y="197"/>
                  <a:pt x="349" y="204"/>
                  <a:pt x="337" y="216"/>
                </a:cubicBezTo>
                <a:lnTo>
                  <a:pt x="184" y="368"/>
                </a:lnTo>
                <a:cubicBezTo>
                  <a:pt x="169" y="383"/>
                  <a:pt x="150" y="391"/>
                  <a:pt x="129" y="391"/>
                </a:cubicBezTo>
                <a:cubicBezTo>
                  <a:pt x="108" y="391"/>
                  <a:pt x="88" y="383"/>
                  <a:pt x="74" y="368"/>
                </a:cubicBezTo>
                <a:cubicBezTo>
                  <a:pt x="65" y="359"/>
                  <a:pt x="58" y="348"/>
                  <a:pt x="54" y="336"/>
                </a:cubicBezTo>
                <a:cubicBezTo>
                  <a:pt x="42" y="333"/>
                  <a:pt x="31" y="326"/>
                  <a:pt x="22" y="317"/>
                </a:cubicBezTo>
                <a:cubicBezTo>
                  <a:pt x="8" y="302"/>
                  <a:pt x="0" y="283"/>
                  <a:pt x="0" y="262"/>
                </a:cubicBezTo>
                <a:cubicBezTo>
                  <a:pt x="0" y="241"/>
                  <a:pt x="8" y="222"/>
                  <a:pt x="22" y="207"/>
                </a:cubicBezTo>
                <a:lnTo>
                  <a:pt x="230" y="0"/>
                </a:lnTo>
                <a:lnTo>
                  <a:pt x="236" y="6"/>
                </a:lnTo>
                <a:cubicBezTo>
                  <a:pt x="251" y="20"/>
                  <a:pt x="259" y="40"/>
                  <a:pt x="259" y="61"/>
                </a:cubicBezTo>
                <a:cubicBezTo>
                  <a:pt x="259" y="82"/>
                  <a:pt x="251" y="101"/>
                  <a:pt x="236" y="116"/>
                </a:cubicBezTo>
                <a:lnTo>
                  <a:pt x="83" y="268"/>
                </a:lnTo>
                <a:cubicBezTo>
                  <a:pt x="71" y="280"/>
                  <a:pt x="64" y="296"/>
                  <a:pt x="64" y="313"/>
                </a:cubicBezTo>
                <a:cubicBezTo>
                  <a:pt x="64" y="317"/>
                  <a:pt x="65" y="321"/>
                  <a:pt x="66" y="325"/>
                </a:cubicBezTo>
                <a:cubicBezTo>
                  <a:pt x="69" y="326"/>
                  <a:pt x="74" y="326"/>
                  <a:pt x="78" y="326"/>
                </a:cubicBezTo>
                <a:cubicBezTo>
                  <a:pt x="95" y="326"/>
                  <a:pt x="111" y="320"/>
                  <a:pt x="123" y="308"/>
                </a:cubicBezTo>
                <a:lnTo>
                  <a:pt x="276" y="155"/>
                </a:lnTo>
                <a:cubicBezTo>
                  <a:pt x="306" y="125"/>
                  <a:pt x="356" y="125"/>
                  <a:pt x="386" y="155"/>
                </a:cubicBezTo>
                <a:cubicBezTo>
                  <a:pt x="395" y="165"/>
                  <a:pt x="402" y="175"/>
                  <a:pt x="405" y="187"/>
                </a:cubicBezTo>
                <a:cubicBezTo>
                  <a:pt x="417" y="191"/>
                  <a:pt x="428" y="197"/>
                  <a:pt x="437" y="206"/>
                </a:cubicBezTo>
                <a:cubicBezTo>
                  <a:pt x="452" y="221"/>
                  <a:pt x="460" y="241"/>
                  <a:pt x="460" y="261"/>
                </a:cubicBezTo>
                <a:cubicBezTo>
                  <a:pt x="460" y="282"/>
                  <a:pt x="452" y="302"/>
                  <a:pt x="437" y="316"/>
                </a:cubicBezTo>
                <a:lnTo>
                  <a:pt x="230" y="524"/>
                </a:lnTo>
                <a:lnTo>
                  <a:pt x="230" y="524"/>
                </a:lnTo>
                <a:close/>
                <a:moveTo>
                  <a:pt x="409" y="203"/>
                </a:moveTo>
                <a:lnTo>
                  <a:pt x="409" y="203"/>
                </a:lnTo>
                <a:cubicBezTo>
                  <a:pt x="411" y="225"/>
                  <a:pt x="403" y="248"/>
                  <a:pt x="386" y="265"/>
                </a:cubicBezTo>
                <a:lnTo>
                  <a:pt x="233" y="417"/>
                </a:lnTo>
                <a:cubicBezTo>
                  <a:pt x="210" y="441"/>
                  <a:pt x="208" y="479"/>
                  <a:pt x="230" y="504"/>
                </a:cubicBezTo>
                <a:lnTo>
                  <a:pt x="428" y="307"/>
                </a:lnTo>
                <a:cubicBezTo>
                  <a:pt x="440" y="295"/>
                  <a:pt x="447" y="279"/>
                  <a:pt x="447" y="261"/>
                </a:cubicBezTo>
                <a:cubicBezTo>
                  <a:pt x="447" y="244"/>
                  <a:pt x="440" y="228"/>
                  <a:pt x="428" y="216"/>
                </a:cubicBezTo>
                <a:cubicBezTo>
                  <a:pt x="422" y="210"/>
                  <a:pt x="416" y="206"/>
                  <a:pt x="409" y="203"/>
                </a:cubicBezTo>
                <a:close/>
                <a:moveTo>
                  <a:pt x="70" y="340"/>
                </a:moveTo>
                <a:lnTo>
                  <a:pt x="70" y="340"/>
                </a:lnTo>
                <a:cubicBezTo>
                  <a:pt x="73" y="347"/>
                  <a:pt x="78" y="353"/>
                  <a:pt x="83" y="359"/>
                </a:cubicBezTo>
                <a:cubicBezTo>
                  <a:pt x="95" y="371"/>
                  <a:pt x="112" y="377"/>
                  <a:pt x="129" y="377"/>
                </a:cubicBezTo>
                <a:cubicBezTo>
                  <a:pt x="146" y="377"/>
                  <a:pt x="162" y="371"/>
                  <a:pt x="174" y="359"/>
                </a:cubicBezTo>
                <a:lnTo>
                  <a:pt x="327" y="206"/>
                </a:lnTo>
                <a:cubicBezTo>
                  <a:pt x="343" y="190"/>
                  <a:pt x="367" y="182"/>
                  <a:pt x="390" y="184"/>
                </a:cubicBezTo>
                <a:cubicBezTo>
                  <a:pt x="387" y="177"/>
                  <a:pt x="382" y="171"/>
                  <a:pt x="377" y="165"/>
                </a:cubicBezTo>
                <a:cubicBezTo>
                  <a:pt x="351" y="140"/>
                  <a:pt x="311" y="140"/>
                  <a:pt x="286" y="165"/>
                </a:cubicBezTo>
                <a:lnTo>
                  <a:pt x="133" y="317"/>
                </a:lnTo>
                <a:cubicBezTo>
                  <a:pt x="116" y="334"/>
                  <a:pt x="93" y="342"/>
                  <a:pt x="70" y="340"/>
                </a:cubicBezTo>
                <a:close/>
                <a:moveTo>
                  <a:pt x="230" y="19"/>
                </a:moveTo>
                <a:lnTo>
                  <a:pt x="230" y="19"/>
                </a:lnTo>
                <a:lnTo>
                  <a:pt x="32" y="217"/>
                </a:lnTo>
                <a:cubicBezTo>
                  <a:pt x="20" y="229"/>
                  <a:pt x="13" y="245"/>
                  <a:pt x="13" y="262"/>
                </a:cubicBezTo>
                <a:cubicBezTo>
                  <a:pt x="13" y="279"/>
                  <a:pt x="20" y="295"/>
                  <a:pt x="32" y="308"/>
                </a:cubicBezTo>
                <a:cubicBezTo>
                  <a:pt x="38" y="313"/>
                  <a:pt x="44" y="318"/>
                  <a:pt x="51" y="321"/>
                </a:cubicBezTo>
                <a:cubicBezTo>
                  <a:pt x="51" y="318"/>
                  <a:pt x="51" y="316"/>
                  <a:pt x="51" y="313"/>
                </a:cubicBezTo>
                <a:cubicBezTo>
                  <a:pt x="51" y="293"/>
                  <a:pt x="59" y="273"/>
                  <a:pt x="74" y="258"/>
                </a:cubicBezTo>
                <a:lnTo>
                  <a:pt x="226" y="106"/>
                </a:lnTo>
                <a:cubicBezTo>
                  <a:pt x="239" y="94"/>
                  <a:pt x="245" y="78"/>
                  <a:pt x="245" y="61"/>
                </a:cubicBezTo>
                <a:cubicBezTo>
                  <a:pt x="245" y="45"/>
                  <a:pt x="240" y="31"/>
                  <a:pt x="230" y="1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1215085-49E0-8FA9-07E6-06275EAEA7B3}"/>
              </a:ext>
            </a:extLst>
          </p:cNvPr>
          <p:cNvSpPr txBox="1">
            <a:spLocks/>
          </p:cNvSpPr>
          <p:nvPr userDrawn="1"/>
        </p:nvSpPr>
        <p:spPr>
          <a:xfrm>
            <a:off x="539400" y="6661017"/>
            <a:ext cx="11232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 cap="all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spc="-11" baseline="0">
                <a:solidFill>
                  <a:schemeClr val="accent5"/>
                </a:solidFill>
              </a:rPr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66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D4D9D5-8E57-ADA3-004D-61D59823796B}"/>
              </a:ext>
            </a:extLst>
          </p:cNvPr>
          <p:cNvCxnSpPr/>
          <p:nvPr userDrawn="1"/>
        </p:nvCxnSpPr>
        <p:spPr>
          <a:xfrm>
            <a:off x="539400" y="360000"/>
            <a:ext cx="1111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9D0A74-5A74-7E7B-0862-1FA22C1D7B1D}"/>
              </a:ext>
            </a:extLst>
          </p:cNvPr>
          <p:cNvCxnSpPr/>
          <p:nvPr userDrawn="1"/>
        </p:nvCxnSpPr>
        <p:spPr>
          <a:xfrm>
            <a:off x="1835155" y="6321628"/>
            <a:ext cx="919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A500EB-B0A7-A44D-05C3-10D197E12005}"/>
              </a:ext>
            </a:extLst>
          </p:cNvPr>
          <p:cNvCxnSpPr/>
          <p:nvPr userDrawn="1"/>
        </p:nvCxnSpPr>
        <p:spPr>
          <a:xfrm>
            <a:off x="539400" y="6321628"/>
            <a:ext cx="11232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>
            <a:extLst>
              <a:ext uri="{FF2B5EF4-FFF2-40B4-BE49-F238E27FC236}">
                <a16:creationId xmlns:a16="http://schemas.microsoft.com/office/drawing/2014/main" id="{DD6095E3-4B22-E42E-B67E-B754084A7BF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180308" y="6071428"/>
            <a:ext cx="439200" cy="500400"/>
          </a:xfrm>
          <a:custGeom>
            <a:avLst/>
            <a:gdLst>
              <a:gd name="T0" fmla="*/ 230 w 460"/>
              <a:gd name="T1" fmla="*/ 524 h 524"/>
              <a:gd name="T2" fmla="*/ 230 w 460"/>
              <a:gd name="T3" fmla="*/ 524 h 524"/>
              <a:gd name="T4" fmla="*/ 224 w 460"/>
              <a:gd name="T5" fmla="*/ 518 h 524"/>
              <a:gd name="T6" fmla="*/ 224 w 460"/>
              <a:gd name="T7" fmla="*/ 408 h 524"/>
              <a:gd name="T8" fmla="*/ 377 w 460"/>
              <a:gd name="T9" fmla="*/ 256 h 524"/>
              <a:gd name="T10" fmla="*/ 394 w 460"/>
              <a:gd name="T11" fmla="*/ 198 h 524"/>
              <a:gd name="T12" fmla="*/ 382 w 460"/>
              <a:gd name="T13" fmla="*/ 197 h 524"/>
              <a:gd name="T14" fmla="*/ 337 w 460"/>
              <a:gd name="T15" fmla="*/ 216 h 524"/>
              <a:gd name="T16" fmla="*/ 184 w 460"/>
              <a:gd name="T17" fmla="*/ 368 h 524"/>
              <a:gd name="T18" fmla="*/ 129 w 460"/>
              <a:gd name="T19" fmla="*/ 391 h 524"/>
              <a:gd name="T20" fmla="*/ 74 w 460"/>
              <a:gd name="T21" fmla="*/ 368 h 524"/>
              <a:gd name="T22" fmla="*/ 54 w 460"/>
              <a:gd name="T23" fmla="*/ 336 h 524"/>
              <a:gd name="T24" fmla="*/ 22 w 460"/>
              <a:gd name="T25" fmla="*/ 317 h 524"/>
              <a:gd name="T26" fmla="*/ 0 w 460"/>
              <a:gd name="T27" fmla="*/ 262 h 524"/>
              <a:gd name="T28" fmla="*/ 22 w 460"/>
              <a:gd name="T29" fmla="*/ 207 h 524"/>
              <a:gd name="T30" fmla="*/ 230 w 460"/>
              <a:gd name="T31" fmla="*/ 0 h 524"/>
              <a:gd name="T32" fmla="*/ 236 w 460"/>
              <a:gd name="T33" fmla="*/ 6 h 524"/>
              <a:gd name="T34" fmla="*/ 259 w 460"/>
              <a:gd name="T35" fmla="*/ 61 h 524"/>
              <a:gd name="T36" fmla="*/ 236 w 460"/>
              <a:gd name="T37" fmla="*/ 116 h 524"/>
              <a:gd name="T38" fmla="*/ 83 w 460"/>
              <a:gd name="T39" fmla="*/ 268 h 524"/>
              <a:gd name="T40" fmla="*/ 64 w 460"/>
              <a:gd name="T41" fmla="*/ 313 h 524"/>
              <a:gd name="T42" fmla="*/ 66 w 460"/>
              <a:gd name="T43" fmla="*/ 325 h 524"/>
              <a:gd name="T44" fmla="*/ 78 w 460"/>
              <a:gd name="T45" fmla="*/ 326 h 524"/>
              <a:gd name="T46" fmla="*/ 123 w 460"/>
              <a:gd name="T47" fmla="*/ 308 h 524"/>
              <a:gd name="T48" fmla="*/ 276 w 460"/>
              <a:gd name="T49" fmla="*/ 155 h 524"/>
              <a:gd name="T50" fmla="*/ 386 w 460"/>
              <a:gd name="T51" fmla="*/ 155 h 524"/>
              <a:gd name="T52" fmla="*/ 405 w 460"/>
              <a:gd name="T53" fmla="*/ 187 h 524"/>
              <a:gd name="T54" fmla="*/ 437 w 460"/>
              <a:gd name="T55" fmla="*/ 206 h 524"/>
              <a:gd name="T56" fmla="*/ 460 w 460"/>
              <a:gd name="T57" fmla="*/ 261 h 524"/>
              <a:gd name="T58" fmla="*/ 437 w 460"/>
              <a:gd name="T59" fmla="*/ 316 h 524"/>
              <a:gd name="T60" fmla="*/ 230 w 460"/>
              <a:gd name="T61" fmla="*/ 524 h 524"/>
              <a:gd name="T62" fmla="*/ 230 w 460"/>
              <a:gd name="T63" fmla="*/ 524 h 524"/>
              <a:gd name="T64" fmla="*/ 409 w 460"/>
              <a:gd name="T65" fmla="*/ 203 h 524"/>
              <a:gd name="T66" fmla="*/ 409 w 460"/>
              <a:gd name="T67" fmla="*/ 203 h 524"/>
              <a:gd name="T68" fmla="*/ 386 w 460"/>
              <a:gd name="T69" fmla="*/ 265 h 524"/>
              <a:gd name="T70" fmla="*/ 233 w 460"/>
              <a:gd name="T71" fmla="*/ 417 h 524"/>
              <a:gd name="T72" fmla="*/ 230 w 460"/>
              <a:gd name="T73" fmla="*/ 504 h 524"/>
              <a:gd name="T74" fmla="*/ 428 w 460"/>
              <a:gd name="T75" fmla="*/ 307 h 524"/>
              <a:gd name="T76" fmla="*/ 447 w 460"/>
              <a:gd name="T77" fmla="*/ 261 h 524"/>
              <a:gd name="T78" fmla="*/ 428 w 460"/>
              <a:gd name="T79" fmla="*/ 216 h 524"/>
              <a:gd name="T80" fmla="*/ 409 w 460"/>
              <a:gd name="T81" fmla="*/ 203 h 524"/>
              <a:gd name="T82" fmla="*/ 70 w 460"/>
              <a:gd name="T83" fmla="*/ 340 h 524"/>
              <a:gd name="T84" fmla="*/ 70 w 460"/>
              <a:gd name="T85" fmla="*/ 340 h 524"/>
              <a:gd name="T86" fmla="*/ 83 w 460"/>
              <a:gd name="T87" fmla="*/ 359 h 524"/>
              <a:gd name="T88" fmla="*/ 129 w 460"/>
              <a:gd name="T89" fmla="*/ 377 h 524"/>
              <a:gd name="T90" fmla="*/ 174 w 460"/>
              <a:gd name="T91" fmla="*/ 359 h 524"/>
              <a:gd name="T92" fmla="*/ 327 w 460"/>
              <a:gd name="T93" fmla="*/ 206 h 524"/>
              <a:gd name="T94" fmla="*/ 390 w 460"/>
              <a:gd name="T95" fmla="*/ 184 h 524"/>
              <a:gd name="T96" fmla="*/ 377 w 460"/>
              <a:gd name="T97" fmla="*/ 165 h 524"/>
              <a:gd name="T98" fmla="*/ 286 w 460"/>
              <a:gd name="T99" fmla="*/ 165 h 524"/>
              <a:gd name="T100" fmla="*/ 133 w 460"/>
              <a:gd name="T101" fmla="*/ 317 h 524"/>
              <a:gd name="T102" fmla="*/ 70 w 460"/>
              <a:gd name="T103" fmla="*/ 340 h 524"/>
              <a:gd name="T104" fmla="*/ 230 w 460"/>
              <a:gd name="T105" fmla="*/ 19 h 524"/>
              <a:gd name="T106" fmla="*/ 230 w 460"/>
              <a:gd name="T107" fmla="*/ 19 h 524"/>
              <a:gd name="T108" fmla="*/ 32 w 460"/>
              <a:gd name="T109" fmla="*/ 217 h 524"/>
              <a:gd name="T110" fmla="*/ 13 w 460"/>
              <a:gd name="T111" fmla="*/ 262 h 524"/>
              <a:gd name="T112" fmla="*/ 32 w 460"/>
              <a:gd name="T113" fmla="*/ 308 h 524"/>
              <a:gd name="T114" fmla="*/ 51 w 460"/>
              <a:gd name="T115" fmla="*/ 321 h 524"/>
              <a:gd name="T116" fmla="*/ 51 w 460"/>
              <a:gd name="T117" fmla="*/ 313 h 524"/>
              <a:gd name="T118" fmla="*/ 74 w 460"/>
              <a:gd name="T119" fmla="*/ 258 h 524"/>
              <a:gd name="T120" fmla="*/ 226 w 460"/>
              <a:gd name="T121" fmla="*/ 106 h 524"/>
              <a:gd name="T122" fmla="*/ 245 w 460"/>
              <a:gd name="T123" fmla="*/ 61 h 524"/>
              <a:gd name="T124" fmla="*/ 230 w 460"/>
              <a:gd name="T125" fmla="*/ 19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0" h="524">
                <a:moveTo>
                  <a:pt x="230" y="524"/>
                </a:moveTo>
                <a:lnTo>
                  <a:pt x="230" y="524"/>
                </a:lnTo>
                <a:lnTo>
                  <a:pt x="224" y="518"/>
                </a:lnTo>
                <a:cubicBezTo>
                  <a:pt x="193" y="487"/>
                  <a:pt x="193" y="438"/>
                  <a:pt x="224" y="408"/>
                </a:cubicBezTo>
                <a:lnTo>
                  <a:pt x="377" y="256"/>
                </a:lnTo>
                <a:cubicBezTo>
                  <a:pt x="392" y="240"/>
                  <a:pt x="398" y="218"/>
                  <a:pt x="394" y="198"/>
                </a:cubicBezTo>
                <a:cubicBezTo>
                  <a:pt x="390" y="198"/>
                  <a:pt x="386" y="197"/>
                  <a:pt x="382" y="197"/>
                </a:cubicBezTo>
                <a:cubicBezTo>
                  <a:pt x="365" y="197"/>
                  <a:pt x="349" y="204"/>
                  <a:pt x="337" y="216"/>
                </a:cubicBezTo>
                <a:lnTo>
                  <a:pt x="184" y="368"/>
                </a:lnTo>
                <a:cubicBezTo>
                  <a:pt x="169" y="383"/>
                  <a:pt x="150" y="391"/>
                  <a:pt x="129" y="391"/>
                </a:cubicBezTo>
                <a:cubicBezTo>
                  <a:pt x="108" y="391"/>
                  <a:pt x="88" y="383"/>
                  <a:pt x="74" y="368"/>
                </a:cubicBezTo>
                <a:cubicBezTo>
                  <a:pt x="65" y="359"/>
                  <a:pt x="58" y="348"/>
                  <a:pt x="54" y="336"/>
                </a:cubicBezTo>
                <a:cubicBezTo>
                  <a:pt x="42" y="333"/>
                  <a:pt x="31" y="326"/>
                  <a:pt x="22" y="317"/>
                </a:cubicBezTo>
                <a:cubicBezTo>
                  <a:pt x="8" y="302"/>
                  <a:pt x="0" y="283"/>
                  <a:pt x="0" y="262"/>
                </a:cubicBezTo>
                <a:cubicBezTo>
                  <a:pt x="0" y="241"/>
                  <a:pt x="8" y="222"/>
                  <a:pt x="22" y="207"/>
                </a:cubicBezTo>
                <a:lnTo>
                  <a:pt x="230" y="0"/>
                </a:lnTo>
                <a:lnTo>
                  <a:pt x="236" y="6"/>
                </a:lnTo>
                <a:cubicBezTo>
                  <a:pt x="251" y="20"/>
                  <a:pt x="259" y="40"/>
                  <a:pt x="259" y="61"/>
                </a:cubicBezTo>
                <a:cubicBezTo>
                  <a:pt x="259" y="82"/>
                  <a:pt x="251" y="101"/>
                  <a:pt x="236" y="116"/>
                </a:cubicBezTo>
                <a:lnTo>
                  <a:pt x="83" y="268"/>
                </a:lnTo>
                <a:cubicBezTo>
                  <a:pt x="71" y="280"/>
                  <a:pt x="64" y="296"/>
                  <a:pt x="64" y="313"/>
                </a:cubicBezTo>
                <a:cubicBezTo>
                  <a:pt x="64" y="317"/>
                  <a:pt x="65" y="321"/>
                  <a:pt x="66" y="325"/>
                </a:cubicBezTo>
                <a:cubicBezTo>
                  <a:pt x="69" y="326"/>
                  <a:pt x="74" y="326"/>
                  <a:pt x="78" y="326"/>
                </a:cubicBezTo>
                <a:cubicBezTo>
                  <a:pt x="95" y="326"/>
                  <a:pt x="111" y="320"/>
                  <a:pt x="123" y="308"/>
                </a:cubicBezTo>
                <a:lnTo>
                  <a:pt x="276" y="155"/>
                </a:lnTo>
                <a:cubicBezTo>
                  <a:pt x="306" y="125"/>
                  <a:pt x="356" y="125"/>
                  <a:pt x="386" y="155"/>
                </a:cubicBezTo>
                <a:cubicBezTo>
                  <a:pt x="395" y="165"/>
                  <a:pt x="402" y="175"/>
                  <a:pt x="405" y="187"/>
                </a:cubicBezTo>
                <a:cubicBezTo>
                  <a:pt x="417" y="191"/>
                  <a:pt x="428" y="197"/>
                  <a:pt x="437" y="206"/>
                </a:cubicBezTo>
                <a:cubicBezTo>
                  <a:pt x="452" y="221"/>
                  <a:pt x="460" y="241"/>
                  <a:pt x="460" y="261"/>
                </a:cubicBezTo>
                <a:cubicBezTo>
                  <a:pt x="460" y="282"/>
                  <a:pt x="452" y="302"/>
                  <a:pt x="437" y="316"/>
                </a:cubicBezTo>
                <a:lnTo>
                  <a:pt x="230" y="524"/>
                </a:lnTo>
                <a:lnTo>
                  <a:pt x="230" y="524"/>
                </a:lnTo>
                <a:close/>
                <a:moveTo>
                  <a:pt x="409" y="203"/>
                </a:moveTo>
                <a:lnTo>
                  <a:pt x="409" y="203"/>
                </a:lnTo>
                <a:cubicBezTo>
                  <a:pt x="411" y="225"/>
                  <a:pt x="403" y="248"/>
                  <a:pt x="386" y="265"/>
                </a:cubicBezTo>
                <a:lnTo>
                  <a:pt x="233" y="417"/>
                </a:lnTo>
                <a:cubicBezTo>
                  <a:pt x="210" y="441"/>
                  <a:pt x="208" y="479"/>
                  <a:pt x="230" y="504"/>
                </a:cubicBezTo>
                <a:lnTo>
                  <a:pt x="428" y="307"/>
                </a:lnTo>
                <a:cubicBezTo>
                  <a:pt x="440" y="295"/>
                  <a:pt x="447" y="279"/>
                  <a:pt x="447" y="261"/>
                </a:cubicBezTo>
                <a:cubicBezTo>
                  <a:pt x="447" y="244"/>
                  <a:pt x="440" y="228"/>
                  <a:pt x="428" y="216"/>
                </a:cubicBezTo>
                <a:cubicBezTo>
                  <a:pt x="422" y="210"/>
                  <a:pt x="416" y="206"/>
                  <a:pt x="409" y="203"/>
                </a:cubicBezTo>
                <a:close/>
                <a:moveTo>
                  <a:pt x="70" y="340"/>
                </a:moveTo>
                <a:lnTo>
                  <a:pt x="70" y="340"/>
                </a:lnTo>
                <a:cubicBezTo>
                  <a:pt x="73" y="347"/>
                  <a:pt x="78" y="353"/>
                  <a:pt x="83" y="359"/>
                </a:cubicBezTo>
                <a:cubicBezTo>
                  <a:pt x="95" y="371"/>
                  <a:pt x="112" y="377"/>
                  <a:pt x="129" y="377"/>
                </a:cubicBezTo>
                <a:cubicBezTo>
                  <a:pt x="146" y="377"/>
                  <a:pt x="162" y="371"/>
                  <a:pt x="174" y="359"/>
                </a:cubicBezTo>
                <a:lnTo>
                  <a:pt x="327" y="206"/>
                </a:lnTo>
                <a:cubicBezTo>
                  <a:pt x="343" y="190"/>
                  <a:pt x="367" y="182"/>
                  <a:pt x="390" y="184"/>
                </a:cubicBezTo>
                <a:cubicBezTo>
                  <a:pt x="387" y="177"/>
                  <a:pt x="382" y="171"/>
                  <a:pt x="377" y="165"/>
                </a:cubicBezTo>
                <a:cubicBezTo>
                  <a:pt x="351" y="140"/>
                  <a:pt x="311" y="140"/>
                  <a:pt x="286" y="165"/>
                </a:cubicBezTo>
                <a:lnTo>
                  <a:pt x="133" y="317"/>
                </a:lnTo>
                <a:cubicBezTo>
                  <a:pt x="116" y="334"/>
                  <a:pt x="93" y="342"/>
                  <a:pt x="70" y="340"/>
                </a:cubicBezTo>
                <a:close/>
                <a:moveTo>
                  <a:pt x="230" y="19"/>
                </a:moveTo>
                <a:lnTo>
                  <a:pt x="230" y="19"/>
                </a:lnTo>
                <a:lnTo>
                  <a:pt x="32" y="217"/>
                </a:lnTo>
                <a:cubicBezTo>
                  <a:pt x="20" y="229"/>
                  <a:pt x="13" y="245"/>
                  <a:pt x="13" y="262"/>
                </a:cubicBezTo>
                <a:cubicBezTo>
                  <a:pt x="13" y="279"/>
                  <a:pt x="20" y="295"/>
                  <a:pt x="32" y="308"/>
                </a:cubicBezTo>
                <a:cubicBezTo>
                  <a:pt x="38" y="313"/>
                  <a:pt x="44" y="318"/>
                  <a:pt x="51" y="321"/>
                </a:cubicBezTo>
                <a:cubicBezTo>
                  <a:pt x="51" y="318"/>
                  <a:pt x="51" y="316"/>
                  <a:pt x="51" y="313"/>
                </a:cubicBezTo>
                <a:cubicBezTo>
                  <a:pt x="51" y="293"/>
                  <a:pt x="59" y="273"/>
                  <a:pt x="74" y="258"/>
                </a:cubicBezTo>
                <a:lnTo>
                  <a:pt x="226" y="106"/>
                </a:lnTo>
                <a:cubicBezTo>
                  <a:pt x="239" y="94"/>
                  <a:pt x="245" y="78"/>
                  <a:pt x="245" y="61"/>
                </a:cubicBezTo>
                <a:cubicBezTo>
                  <a:pt x="245" y="45"/>
                  <a:pt x="240" y="31"/>
                  <a:pt x="230" y="1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E4F787E-DB73-B7B6-D043-13BC45780A25}"/>
              </a:ext>
            </a:extLst>
          </p:cNvPr>
          <p:cNvSpPr txBox="1">
            <a:spLocks/>
          </p:cNvSpPr>
          <p:nvPr userDrawn="1"/>
        </p:nvSpPr>
        <p:spPr>
          <a:xfrm>
            <a:off x="539400" y="6413185"/>
            <a:ext cx="11232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 cap="all" baseline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spc="-11" baseline="0">
                <a:solidFill>
                  <a:schemeClr val="accent5"/>
                </a:solidFill>
              </a:rPr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9047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Working from home survey results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02594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Working from home survey results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13868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May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/>
              <a:t>Working from home survey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C60888-38C8-49C1-8DC3-BC3FDB3FFCC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7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656" r:id="rId18"/>
    <p:sldLayoutId id="2147483649" r:id="rId19"/>
    <p:sldLayoutId id="2147483650" r:id="rId20"/>
    <p:sldLayoutId id="2147483661" r:id="rId21"/>
    <p:sldLayoutId id="2147483659" r:id="rId22"/>
    <p:sldLayoutId id="2147483663" r:id="rId23"/>
    <p:sldLayoutId id="2147483657" r:id="rId24"/>
    <p:sldLayoutId id="2147483658" r:id="rId25"/>
    <p:sldLayoutId id="2147483660" r:id="rId26"/>
    <p:sldLayoutId id="2147483667" r:id="rId27"/>
    <p:sldLayoutId id="2147483668" r:id="rId28"/>
    <p:sldLayoutId id="2147483670" r:id="rId29"/>
    <p:sldLayoutId id="2147483672" r:id="rId30"/>
    <p:sldLayoutId id="2147483674" r:id="rId31"/>
    <p:sldLayoutId id="2147483675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5487989-3C69-43A8-83BF-32D1FC4F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400" y="2345738"/>
            <a:ext cx="11113200" cy="1477328"/>
          </a:xfrm>
        </p:spPr>
        <p:txBody>
          <a:bodyPr/>
          <a:lstStyle/>
          <a:p>
            <a:pPr algn="l"/>
            <a:endParaRPr lang="en-GB" sz="3200" b="0" dirty="0">
              <a:solidFill>
                <a:schemeClr val="accent1"/>
              </a:solidFill>
              <a:latin typeface="+mj-lt"/>
            </a:endParaRPr>
          </a:p>
          <a:p>
            <a:pPr algn="l"/>
            <a:r>
              <a:rPr lang="en-GB" sz="3200" b="0" dirty="0">
                <a:solidFill>
                  <a:schemeClr val="accent1"/>
                </a:solidFill>
                <a:latin typeface="+mj-lt"/>
              </a:rPr>
              <a:t>Initial Solution Architecture </a:t>
            </a:r>
          </a:p>
          <a:p>
            <a:pPr algn="l"/>
            <a:r>
              <a:rPr lang="en-GB" sz="3200" b="0" dirty="0">
                <a:solidFill>
                  <a:schemeClr val="accent1"/>
                </a:solidFill>
                <a:latin typeface="+mj-lt"/>
              </a:rPr>
              <a:t>[Project]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B35C5-DCF6-4E40-B8BF-CB6E575A0128}"/>
              </a:ext>
            </a:extLst>
          </p:cNvPr>
          <p:cNvSpPr txBox="1"/>
          <p:nvPr/>
        </p:nvSpPr>
        <p:spPr>
          <a:xfrm>
            <a:off x="539400" y="5475887"/>
            <a:ext cx="2437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8B6F4C"/>
                </a:solidFill>
              </a:rPr>
              <a:t>[Name] – [Architect role]</a:t>
            </a:r>
          </a:p>
          <a:p>
            <a:r>
              <a:rPr lang="en-GB" dirty="0">
                <a:solidFill>
                  <a:srgbClr val="8B6F4C"/>
                </a:solidFill>
              </a:rPr>
              <a:t>[Date]</a:t>
            </a:r>
          </a:p>
          <a:p>
            <a:r>
              <a:rPr lang="en-GB" dirty="0">
                <a:solidFill>
                  <a:srgbClr val="8B6F4C"/>
                </a:solidFill>
              </a:rPr>
              <a:t>[Version]</a:t>
            </a:r>
          </a:p>
        </p:txBody>
      </p:sp>
    </p:spTree>
    <p:extLst>
      <p:ext uri="{BB962C8B-B14F-4D97-AF65-F5344CB8AC3E}">
        <p14:creationId xmlns:p14="http://schemas.microsoft.com/office/powerpoint/2010/main" val="21518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6E60F-78AA-5926-8EB2-8F04A9A25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ADC0E06-7711-FE15-AFAE-662AAF1A0134}"/>
              </a:ext>
            </a:extLst>
          </p:cNvPr>
          <p:cNvSpPr/>
          <p:nvPr/>
        </p:nvSpPr>
        <p:spPr>
          <a:xfrm>
            <a:off x="3945194" y="1091381"/>
            <a:ext cx="7059356" cy="5261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New Tables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437865-5B71-D8BB-D60E-036A0EBF9D25}"/>
              </a:ext>
            </a:extLst>
          </p:cNvPr>
          <p:cNvSpPr/>
          <p:nvPr/>
        </p:nvSpPr>
        <p:spPr>
          <a:xfrm>
            <a:off x="539400" y="1106130"/>
            <a:ext cx="2964426" cy="2204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Connect Database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EC1F3-C401-4BE5-52CB-3F76B401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00" y="504825"/>
            <a:ext cx="11081100" cy="447558"/>
          </a:xfrm>
        </p:spPr>
        <p:txBody>
          <a:bodyPr>
            <a:normAutofit fontScale="90000"/>
          </a:bodyPr>
          <a:lstStyle/>
          <a:p>
            <a:r>
              <a:rPr lang="en-GB" sz="3200" b="1" dirty="0"/>
              <a:t>Conceptual Data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10BD-263A-A89D-F2D8-AAB68C34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82154" y="6652469"/>
            <a:ext cx="1080000" cy="107722"/>
          </a:xfrm>
        </p:spPr>
        <p:txBody>
          <a:bodyPr/>
          <a:lstStyle/>
          <a:p>
            <a:r>
              <a:rPr lang="en-GB" dirty="0"/>
              <a:t>JAN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0EB67-AAAC-7DBF-C5F3-5B3833AD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DATA </a:t>
            </a:r>
            <a:r>
              <a:rPr lang="en-GB" dirty="0" err="1"/>
              <a:t>CleansinG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6CA0-390E-483A-9B90-B595780D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10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5B8CDD-CDCF-49A3-CC7A-EF1D72946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52738"/>
              </p:ext>
            </p:extLst>
          </p:nvPr>
        </p:nvGraphicFramePr>
        <p:xfrm>
          <a:off x="4454013" y="2174943"/>
          <a:ext cx="2353188" cy="18288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353188">
                  <a:extLst>
                    <a:ext uri="{9D8B030D-6E8A-4147-A177-3AD203B41FA5}">
                      <a16:colId xmlns:a16="http://schemas.microsoft.com/office/drawing/2014/main" val="691733594"/>
                    </a:ext>
                  </a:extLst>
                </a:gridCol>
              </a:tblGrid>
              <a:tr h="27352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Instruction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92333"/>
                  </a:ext>
                </a:extLst>
              </a:tr>
              <a:tr h="273521">
                <a:tc>
                  <a:txBody>
                    <a:bodyPr/>
                    <a:lstStyle/>
                    <a:p>
                      <a:r>
                        <a:rPr lang="en-GB" sz="1400" dirty="0" err="1"/>
                        <a:t>InstructionId</a:t>
                      </a:r>
                      <a:r>
                        <a:rPr lang="en-GB" sz="1400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2528"/>
                  </a:ext>
                </a:extLst>
              </a:tr>
              <a:tr h="273521">
                <a:tc>
                  <a:txBody>
                    <a:bodyPr/>
                    <a:lstStyle/>
                    <a:p>
                      <a:r>
                        <a:rPr lang="en-GB" sz="1400" dirty="0" err="1"/>
                        <a:t>ConnectTaskId</a:t>
                      </a:r>
                      <a:r>
                        <a:rPr lang="en-GB" sz="1400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70919"/>
                  </a:ext>
                </a:extLst>
              </a:tr>
              <a:tr h="273521">
                <a:tc>
                  <a:txBody>
                    <a:bodyPr/>
                    <a:lstStyle/>
                    <a:p>
                      <a:r>
                        <a:rPr lang="en-GB" sz="1400" dirty="0" err="1"/>
                        <a:t>ClientId</a:t>
                      </a:r>
                      <a:r>
                        <a:rPr lang="en-GB" sz="1400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48237"/>
                  </a:ext>
                </a:extLst>
              </a:tr>
              <a:tr h="273521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CreatedByUserId</a:t>
                      </a:r>
                      <a:r>
                        <a:rPr lang="en-GB" sz="1400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13563"/>
                  </a:ext>
                </a:extLst>
              </a:tr>
              <a:tr h="273521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InstructionDateCreated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85121"/>
                  </a:ext>
                </a:extLst>
              </a:tr>
            </a:tbl>
          </a:graphicData>
        </a:graphic>
      </p:graphicFrame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9B41E28-44CF-201C-4AB5-74A7A02D4CEA}"/>
              </a:ext>
            </a:extLst>
          </p:cNvPr>
          <p:cNvSpPr/>
          <p:nvPr/>
        </p:nvSpPr>
        <p:spPr>
          <a:xfrm>
            <a:off x="1467205" y="1451292"/>
            <a:ext cx="1017639" cy="538316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124CC27C-05F5-413F-23E6-079020250071}"/>
              </a:ext>
            </a:extLst>
          </p:cNvPr>
          <p:cNvSpPr/>
          <p:nvPr/>
        </p:nvSpPr>
        <p:spPr>
          <a:xfrm>
            <a:off x="1467205" y="2034527"/>
            <a:ext cx="1017639" cy="538316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17ECD9C1-3353-A36E-784C-9C56FA0CFF82}"/>
              </a:ext>
            </a:extLst>
          </p:cNvPr>
          <p:cNvSpPr/>
          <p:nvPr/>
        </p:nvSpPr>
        <p:spPr>
          <a:xfrm>
            <a:off x="1489586" y="2617762"/>
            <a:ext cx="1017639" cy="538316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Planner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1DF8639-1955-302F-2F83-9D7F8C209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76336"/>
              </p:ext>
            </p:extLst>
          </p:nvPr>
        </p:nvGraphicFramePr>
        <p:xfrm>
          <a:off x="7330336" y="1951625"/>
          <a:ext cx="2353060" cy="4267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353060">
                  <a:extLst>
                    <a:ext uri="{9D8B030D-6E8A-4147-A177-3AD203B41FA5}">
                      <a16:colId xmlns:a16="http://schemas.microsoft.com/office/drawing/2014/main" val="691733594"/>
                    </a:ext>
                  </a:extLst>
                </a:gridCol>
              </a:tblGrid>
              <a:tr h="29112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Instructed Trades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92333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r>
                        <a:rPr lang="en-GB" sz="1400" dirty="0" err="1"/>
                        <a:t>TradeId</a:t>
                      </a:r>
                      <a:r>
                        <a:rPr lang="en-GB" sz="1400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2528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InstructionId</a:t>
                      </a:r>
                      <a:r>
                        <a:rPr lang="en-GB" sz="1400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70919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Line Item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05471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r>
                        <a:rPr lang="en-GB" sz="1400" dirty="0"/>
                        <a:t>Investment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48237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Investment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13563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Quantity to Buy/Sell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85121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Limit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30680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Stop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96096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Quantity Bought/Sold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833801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Transaction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54611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Transaction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45884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Workflow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5181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Workflow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85560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B07C88-EC62-DD59-BA43-A5DEE50E14EF}"/>
              </a:ext>
            </a:extLst>
          </p:cNvPr>
          <p:cNvCxnSpPr>
            <a:cxnSpLocks/>
          </p:cNvCxnSpPr>
          <p:nvPr/>
        </p:nvCxnSpPr>
        <p:spPr>
          <a:xfrm flipH="1">
            <a:off x="6821517" y="2727554"/>
            <a:ext cx="5195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4AFDEBB-93EC-12F0-8B0E-9419E9B27636}"/>
              </a:ext>
            </a:extLst>
          </p:cNvPr>
          <p:cNvSpPr/>
          <p:nvPr/>
        </p:nvSpPr>
        <p:spPr>
          <a:xfrm>
            <a:off x="546558" y="3464590"/>
            <a:ext cx="2964426" cy="1296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Outlook Data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927C7830-30D2-5009-84B3-F7EF5D4897BC}"/>
              </a:ext>
            </a:extLst>
          </p:cNvPr>
          <p:cNvSpPr/>
          <p:nvPr/>
        </p:nvSpPr>
        <p:spPr>
          <a:xfrm>
            <a:off x="1512793" y="3826181"/>
            <a:ext cx="1017639" cy="807191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Staff Availability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464B89-4024-3D6D-6F57-43E61E05F298}"/>
              </a:ext>
            </a:extLst>
          </p:cNvPr>
          <p:cNvSpPr/>
          <p:nvPr/>
        </p:nvSpPr>
        <p:spPr>
          <a:xfrm>
            <a:off x="546558" y="4911951"/>
            <a:ext cx="2964426" cy="1441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HR Data</a:t>
            </a: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CD92F8A2-5B09-FFF0-41E8-132DBCFC3F49}"/>
              </a:ext>
            </a:extLst>
          </p:cNvPr>
          <p:cNvSpPr/>
          <p:nvPr/>
        </p:nvSpPr>
        <p:spPr>
          <a:xfrm>
            <a:off x="1512793" y="5273543"/>
            <a:ext cx="1017639" cy="94528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Staff Contract hours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A17D10AD-474E-12CB-9322-45B9A3E81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24657"/>
              </p:ext>
            </p:extLst>
          </p:nvPr>
        </p:nvGraphicFramePr>
        <p:xfrm>
          <a:off x="4475049" y="4264059"/>
          <a:ext cx="2697734" cy="15240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697734">
                  <a:extLst>
                    <a:ext uri="{9D8B030D-6E8A-4147-A177-3AD203B41FA5}">
                      <a16:colId xmlns:a16="http://schemas.microsoft.com/office/drawing/2014/main" val="691733594"/>
                    </a:ext>
                  </a:extLst>
                </a:gridCol>
              </a:tblGrid>
              <a:tr h="273521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Resource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92333"/>
                  </a:ext>
                </a:extLst>
              </a:tr>
              <a:tr h="273521">
                <a:tc>
                  <a:txBody>
                    <a:bodyPr/>
                    <a:lstStyle/>
                    <a:p>
                      <a:r>
                        <a:rPr lang="en-GB" sz="1400" dirty="0" err="1"/>
                        <a:t>StaffId</a:t>
                      </a:r>
                      <a:r>
                        <a:rPr lang="en-GB" sz="1400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2528"/>
                  </a:ext>
                </a:extLst>
              </a:tr>
              <a:tr h="273521">
                <a:tc>
                  <a:txBody>
                    <a:bodyPr/>
                    <a:lstStyle/>
                    <a:p>
                      <a:r>
                        <a:rPr lang="en-GB" sz="1400" dirty="0"/>
                        <a:t>Process rate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70919"/>
                  </a:ext>
                </a:extLst>
              </a:tr>
              <a:tr h="273521">
                <a:tc>
                  <a:txBody>
                    <a:bodyPr/>
                    <a:lstStyle/>
                    <a:p>
                      <a:r>
                        <a:rPr lang="en-GB" sz="1400" dirty="0"/>
                        <a:t>Hours already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48237"/>
                  </a:ext>
                </a:extLst>
              </a:tr>
              <a:tr h="273521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Remaining available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13563"/>
                  </a:ext>
                </a:extLst>
              </a:tr>
            </a:tbl>
          </a:graphicData>
        </a:graphic>
      </p:graphicFrame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7F4B42E5-FC5A-A286-4745-7DDC35F002DE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484844" y="1720450"/>
            <a:ext cx="1945444" cy="1216208"/>
          </a:xfrm>
          <a:prstGeom prst="curvedConnector3">
            <a:avLst/>
          </a:prstGeom>
          <a:ln w="15875">
            <a:solidFill>
              <a:schemeClr val="accent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606ADEA1-37BB-52A9-AB02-CDD3E50D8258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2484844" y="2303685"/>
            <a:ext cx="1967824" cy="936913"/>
          </a:xfrm>
          <a:prstGeom prst="curvedConnector3">
            <a:avLst/>
          </a:prstGeom>
          <a:ln w="15875">
            <a:solidFill>
              <a:schemeClr val="accent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B56DE3DF-FDB0-D383-A7CE-FF3A5DE2AC5D}"/>
              </a:ext>
            </a:extLst>
          </p:cNvPr>
          <p:cNvCxnSpPr>
            <a:cxnSpLocks/>
          </p:cNvCxnSpPr>
          <p:nvPr/>
        </p:nvCxnSpPr>
        <p:spPr>
          <a:xfrm>
            <a:off x="2521541" y="2874787"/>
            <a:ext cx="1953508" cy="672814"/>
          </a:xfrm>
          <a:prstGeom prst="curvedConnector3">
            <a:avLst/>
          </a:prstGeom>
          <a:ln w="15875">
            <a:solidFill>
              <a:schemeClr val="accent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1EE3862D-6EB6-4550-8398-28406B6BC7FE}"/>
              </a:ext>
            </a:extLst>
          </p:cNvPr>
          <p:cNvCxnSpPr>
            <a:cxnSpLocks/>
          </p:cNvCxnSpPr>
          <p:nvPr/>
        </p:nvCxnSpPr>
        <p:spPr>
          <a:xfrm>
            <a:off x="2540716" y="4247445"/>
            <a:ext cx="1934333" cy="472619"/>
          </a:xfrm>
          <a:prstGeom prst="curvedConnector3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C5AEE9CD-CB06-1014-286E-35F6BFCE5E37}"/>
              </a:ext>
            </a:extLst>
          </p:cNvPr>
          <p:cNvCxnSpPr>
            <a:cxnSpLocks/>
            <a:stCxn id="44" idx="4"/>
          </p:cNvCxnSpPr>
          <p:nvPr/>
        </p:nvCxnSpPr>
        <p:spPr>
          <a:xfrm flipV="1">
            <a:off x="2530432" y="4720064"/>
            <a:ext cx="1922236" cy="1026120"/>
          </a:xfrm>
          <a:prstGeom prst="curvedConnector3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DA65C09-F574-0692-8A19-B7192C70F96D}"/>
              </a:ext>
            </a:extLst>
          </p:cNvPr>
          <p:cNvSpPr txBox="1"/>
          <p:nvPr/>
        </p:nvSpPr>
        <p:spPr>
          <a:xfrm rot="20803283">
            <a:off x="3201458" y="925583"/>
            <a:ext cx="2321392" cy="830997"/>
          </a:xfrm>
          <a:prstGeom prst="rect">
            <a:avLst/>
          </a:prstGeom>
          <a:solidFill>
            <a:srgbClr val="FFFFCC"/>
          </a:solidFill>
          <a:ln w="12700" cap="rnd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Show the basic data entities and their respective cardinalities to one another  - Crow’s Foot or Arrow notation.</a:t>
            </a:r>
          </a:p>
        </p:txBody>
      </p:sp>
    </p:spTree>
    <p:extLst>
      <p:ext uri="{BB962C8B-B14F-4D97-AF65-F5344CB8AC3E}">
        <p14:creationId xmlns:p14="http://schemas.microsoft.com/office/powerpoint/2010/main" val="24087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EB364-7FE9-0175-0ABA-8C2D4B9E0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40BD-6982-FFA6-5F0C-2BB928D1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00" y="504825"/>
            <a:ext cx="11081100" cy="447558"/>
          </a:xfrm>
        </p:spPr>
        <p:txBody>
          <a:bodyPr>
            <a:normAutofit fontScale="90000"/>
          </a:bodyPr>
          <a:lstStyle/>
          <a:p>
            <a:r>
              <a:rPr lang="en-GB" sz="3200" b="1" dirty="0"/>
              <a:t>Infrastructure and Security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1F99-AD8B-3372-156B-10917D9C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82154" y="6652469"/>
            <a:ext cx="1080000" cy="107722"/>
          </a:xfrm>
        </p:spPr>
        <p:txBody>
          <a:bodyPr/>
          <a:lstStyle/>
          <a:p>
            <a:r>
              <a:rPr lang="en-GB" dirty="0"/>
              <a:t>JAN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75292-52AF-B66F-EF5A-16B5E5F6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DATA </a:t>
            </a:r>
            <a:r>
              <a:rPr lang="en-GB" dirty="0" err="1"/>
              <a:t>CleansinG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D585A-0A6A-E2BD-BE66-3DA67938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11</a:t>
            </a:fld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7F17A2-DC25-6352-A9A8-C0CDE474A6CD}"/>
              </a:ext>
            </a:extLst>
          </p:cNvPr>
          <p:cNvSpPr/>
          <p:nvPr/>
        </p:nvSpPr>
        <p:spPr>
          <a:xfrm>
            <a:off x="1146147" y="4540501"/>
            <a:ext cx="2743200" cy="14387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Trusted Internal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3A8EFD-FC88-EB58-8437-6F76AC32D70B}"/>
              </a:ext>
            </a:extLst>
          </p:cNvPr>
          <p:cNvSpPr/>
          <p:nvPr/>
        </p:nvSpPr>
        <p:spPr>
          <a:xfrm>
            <a:off x="1106176" y="2864112"/>
            <a:ext cx="4742961" cy="14266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Untrusted Internal (DMZ)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B9865A-1D62-20C6-966E-70BE6394732A}"/>
              </a:ext>
            </a:extLst>
          </p:cNvPr>
          <p:cNvSpPr/>
          <p:nvPr/>
        </p:nvSpPr>
        <p:spPr>
          <a:xfrm>
            <a:off x="6650182" y="1301572"/>
            <a:ext cx="4871106" cy="14387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Untrusted External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A87F7-BDFB-0EB8-A0DD-6CE7FA3DDD65}"/>
              </a:ext>
            </a:extLst>
          </p:cNvPr>
          <p:cNvSpPr txBox="1"/>
          <p:nvPr/>
        </p:nvSpPr>
        <p:spPr>
          <a:xfrm rot="20803283">
            <a:off x="7688861" y="891759"/>
            <a:ext cx="2321392" cy="1015663"/>
          </a:xfrm>
          <a:prstGeom prst="rect">
            <a:avLst/>
          </a:prstGeom>
          <a:solidFill>
            <a:srgbClr val="FFFFCC"/>
          </a:solidFill>
          <a:ln w="12700" cap="rnd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Show the network security zones on the network (Public, Client, Cloud, DMZ, etc…) layered by trusted to the untrusted, and the gateways between them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7C3EFC2-05FB-FA7D-BE34-1DF9DF7F34FD}"/>
              </a:ext>
            </a:extLst>
          </p:cNvPr>
          <p:cNvSpPr/>
          <p:nvPr/>
        </p:nvSpPr>
        <p:spPr>
          <a:xfrm>
            <a:off x="454072" y="1167433"/>
            <a:ext cx="484632" cy="4938642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04EB75-2330-AEA3-DFAE-3FAF334ADE32}"/>
              </a:ext>
            </a:extLst>
          </p:cNvPr>
          <p:cNvSpPr/>
          <p:nvPr/>
        </p:nvSpPr>
        <p:spPr>
          <a:xfrm>
            <a:off x="1178895" y="6090963"/>
            <a:ext cx="10035730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82AB49-B27D-B885-C73A-716961BFEA1B}"/>
              </a:ext>
            </a:extLst>
          </p:cNvPr>
          <p:cNvSpPr txBox="1"/>
          <p:nvPr/>
        </p:nvSpPr>
        <p:spPr>
          <a:xfrm>
            <a:off x="1195268" y="6199286"/>
            <a:ext cx="797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Internal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5977E4-B206-2BE5-1063-492A610D041C}"/>
              </a:ext>
            </a:extLst>
          </p:cNvPr>
          <p:cNvSpPr txBox="1"/>
          <p:nvPr/>
        </p:nvSpPr>
        <p:spPr>
          <a:xfrm>
            <a:off x="10241028" y="6185997"/>
            <a:ext cx="844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External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9701F8-913D-CCAE-1A74-37DA810C165B}"/>
              </a:ext>
            </a:extLst>
          </p:cNvPr>
          <p:cNvSpPr txBox="1"/>
          <p:nvPr/>
        </p:nvSpPr>
        <p:spPr>
          <a:xfrm>
            <a:off x="130549" y="859656"/>
            <a:ext cx="96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Untrusted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85BFF8-19CC-252D-07CD-C5BC6F67EAA6}"/>
              </a:ext>
            </a:extLst>
          </p:cNvPr>
          <p:cNvSpPr txBox="1"/>
          <p:nvPr/>
        </p:nvSpPr>
        <p:spPr>
          <a:xfrm>
            <a:off x="277110" y="6199286"/>
            <a:ext cx="781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Trusted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ABC4A1-4C36-8520-CC25-0D98CEF4FAB6}"/>
              </a:ext>
            </a:extLst>
          </p:cNvPr>
          <p:cNvSpPr/>
          <p:nvPr/>
        </p:nvSpPr>
        <p:spPr>
          <a:xfrm>
            <a:off x="1146147" y="1244648"/>
            <a:ext cx="4871106" cy="14387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Untrusted Internal</a:t>
            </a:r>
          </a:p>
        </p:txBody>
      </p:sp>
    </p:spTree>
    <p:extLst>
      <p:ext uri="{BB962C8B-B14F-4D97-AF65-F5344CB8AC3E}">
        <p14:creationId xmlns:p14="http://schemas.microsoft.com/office/powerpoint/2010/main" val="1645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DC2E6-E687-9BA8-33F6-BA89D50C7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CAB4-023A-F10A-1F7A-C6FDD914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00" y="504825"/>
            <a:ext cx="11081100" cy="447558"/>
          </a:xfrm>
        </p:spPr>
        <p:txBody>
          <a:bodyPr>
            <a:normAutofit fontScale="90000"/>
          </a:bodyPr>
          <a:lstStyle/>
          <a:p>
            <a:r>
              <a:rPr lang="en-GB" sz="3200" b="1" dirty="0"/>
              <a:t>Solution Assessment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7AE7-442A-FDA4-A5EF-BA647311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82154" y="6652469"/>
            <a:ext cx="1080000" cy="107722"/>
          </a:xfrm>
        </p:spPr>
        <p:txBody>
          <a:bodyPr/>
          <a:lstStyle/>
          <a:p>
            <a:r>
              <a:rPr lang="en-GB" dirty="0"/>
              <a:t>JAN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4FE2-B3F6-FBDB-C3B1-C21BCB59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DATA </a:t>
            </a:r>
            <a:r>
              <a:rPr lang="en-GB" dirty="0" err="1"/>
              <a:t>CleansinG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F73F-5B79-42BA-FE7C-24DA5FA4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E10EF6-944F-B259-1055-979067B0B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64666"/>
              </p:ext>
            </p:extLst>
          </p:nvPr>
        </p:nvGraphicFramePr>
        <p:xfrm>
          <a:off x="539400" y="1762759"/>
          <a:ext cx="11081100" cy="3598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3779">
                  <a:extLst>
                    <a:ext uri="{9D8B030D-6E8A-4147-A177-3AD203B41FA5}">
                      <a16:colId xmlns:a16="http://schemas.microsoft.com/office/drawing/2014/main" val="955390771"/>
                    </a:ext>
                  </a:extLst>
                </a:gridCol>
                <a:gridCol w="753621">
                  <a:extLst>
                    <a:ext uri="{9D8B030D-6E8A-4147-A177-3AD203B41FA5}">
                      <a16:colId xmlns:a16="http://schemas.microsoft.com/office/drawing/2014/main" val="2721450825"/>
                    </a:ext>
                  </a:extLst>
                </a:gridCol>
                <a:gridCol w="3693700">
                  <a:extLst>
                    <a:ext uri="{9D8B030D-6E8A-4147-A177-3AD203B41FA5}">
                      <a16:colId xmlns:a16="http://schemas.microsoft.com/office/drawing/2014/main" val="2300007712"/>
                    </a:ext>
                  </a:extLst>
                </a:gridCol>
              </a:tblGrid>
              <a:tr h="385647">
                <a:tc>
                  <a:txBody>
                    <a:bodyPr/>
                    <a:lstStyle/>
                    <a:p>
                      <a:r>
                        <a:rPr lang="en-GB" dirty="0"/>
                        <a:t>Architecture Principles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82929"/>
                  </a:ext>
                </a:extLst>
              </a:tr>
              <a:tr h="538850"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Simplicity: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solutions must be: Understandable, Simple to use, Simple to deploy, Simple to operate, Simple to support 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96845"/>
                  </a:ext>
                </a:extLst>
              </a:tr>
              <a:tr h="53885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Repeatable: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solutions must be re­usable and support the same business processes across all business departments.</a:t>
                      </a:r>
                      <a:endParaRPr lang="en-GB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34546"/>
                  </a:ext>
                </a:extLst>
              </a:tr>
              <a:tr h="538850"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Agility in Design: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solutions must be flexible and scalable to enable future business growth and process change.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00326"/>
                  </a:ext>
                </a:extLst>
              </a:tr>
              <a:tr h="53885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Supportable: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solutions must be capable of being deployed, operated and supported remotely.</a:t>
                      </a:r>
                      <a:endParaRPr lang="en-GB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47541"/>
                  </a:ext>
                </a:extLst>
              </a:tr>
              <a:tr h="538850"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Cost-effective: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solutions must be designed with total cost of ownership in mind over the entire life cycle of the solution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33226"/>
                  </a:ext>
                </a:extLst>
              </a:tr>
              <a:tr h="385647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Secure: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solutions must be designed to be appropriately secure.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469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5454F1-0DA0-EC2F-6841-D672F4B7D5D0}"/>
              </a:ext>
            </a:extLst>
          </p:cNvPr>
          <p:cNvSpPr txBox="1"/>
          <p:nvPr/>
        </p:nvSpPr>
        <p:spPr>
          <a:xfrm rot="20803283">
            <a:off x="5601964" y="253020"/>
            <a:ext cx="2321392" cy="1015663"/>
          </a:xfrm>
          <a:prstGeom prst="rect">
            <a:avLst/>
          </a:prstGeom>
          <a:solidFill>
            <a:srgbClr val="FFFFCC"/>
          </a:solidFill>
          <a:ln w="12700" cap="rnd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See 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Group Architecture Policy for more details. Explain how this solution complies with each principle. Raise exceptions on Amber and Red RAG-Status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2455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6F5D4-9EEB-55CE-2225-A4689EDB3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33FB-7206-2BD3-9D5B-49ECC396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00" y="504825"/>
            <a:ext cx="11081100" cy="447558"/>
          </a:xfrm>
        </p:spPr>
        <p:txBody>
          <a:bodyPr>
            <a:normAutofit fontScale="90000"/>
          </a:bodyPr>
          <a:lstStyle/>
          <a:p>
            <a:r>
              <a:rPr lang="en-GB" sz="3200" b="1" dirty="0"/>
              <a:t>Technology Assessment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820C-AEE7-FAF4-6E9E-20491B26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82154" y="6652469"/>
            <a:ext cx="1080000" cy="107722"/>
          </a:xfrm>
        </p:spPr>
        <p:txBody>
          <a:bodyPr/>
          <a:lstStyle/>
          <a:p>
            <a:r>
              <a:rPr lang="en-GB" dirty="0"/>
              <a:t>JAN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600E6-EE9C-FC60-ECB6-7EA2831F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DATA </a:t>
            </a:r>
            <a:r>
              <a:rPr lang="en-GB" dirty="0" err="1"/>
              <a:t>CleansinG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B395-A94B-7BA8-891B-9206F8FB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A76801-CDC8-0129-BAD5-68C71F286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81416"/>
              </p:ext>
            </p:extLst>
          </p:nvPr>
        </p:nvGraphicFramePr>
        <p:xfrm>
          <a:off x="539400" y="1762759"/>
          <a:ext cx="11081100" cy="398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3779">
                  <a:extLst>
                    <a:ext uri="{9D8B030D-6E8A-4147-A177-3AD203B41FA5}">
                      <a16:colId xmlns:a16="http://schemas.microsoft.com/office/drawing/2014/main" val="955390771"/>
                    </a:ext>
                  </a:extLst>
                </a:gridCol>
                <a:gridCol w="753621">
                  <a:extLst>
                    <a:ext uri="{9D8B030D-6E8A-4147-A177-3AD203B41FA5}">
                      <a16:colId xmlns:a16="http://schemas.microsoft.com/office/drawing/2014/main" val="2721450825"/>
                    </a:ext>
                  </a:extLst>
                </a:gridCol>
                <a:gridCol w="3693700">
                  <a:extLst>
                    <a:ext uri="{9D8B030D-6E8A-4147-A177-3AD203B41FA5}">
                      <a16:colId xmlns:a16="http://schemas.microsoft.com/office/drawing/2014/main" val="2300007712"/>
                    </a:ext>
                  </a:extLst>
                </a:gridCol>
              </a:tblGrid>
              <a:tr h="385647">
                <a:tc>
                  <a:txBody>
                    <a:bodyPr/>
                    <a:lstStyle/>
                    <a:p>
                      <a:r>
                        <a:rPr lang="en-GB" dirty="0"/>
                        <a:t>Technology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82929"/>
                  </a:ext>
                </a:extLst>
              </a:tr>
              <a:tr h="53885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technology: 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[details]</a:t>
                      </a:r>
                      <a:endParaRPr lang="en-GB" sz="1400" b="1" dirty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96845"/>
                  </a:ext>
                </a:extLst>
              </a:tr>
              <a:tr h="53885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technology: 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[details]</a:t>
                      </a:r>
                      <a:endParaRPr lang="en-GB" sz="1400" b="1" dirty="0"/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34546"/>
                  </a:ext>
                </a:extLst>
              </a:tr>
              <a:tr h="538850"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technology: 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[details]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00326"/>
                  </a:ext>
                </a:extLst>
              </a:tr>
              <a:tr h="53885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Storage: 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[details]</a:t>
                      </a:r>
                      <a:endParaRPr lang="en-GB" sz="1400" b="1" dirty="0"/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47541"/>
                  </a:ext>
                </a:extLst>
              </a:tr>
              <a:tr h="53885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Network: 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[details]</a:t>
                      </a:r>
                      <a:endParaRPr lang="en-GB" sz="1400" b="1" dirty="0"/>
                    </a:p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33226"/>
                  </a:ext>
                </a:extLst>
              </a:tr>
              <a:tr h="385647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Infrastructure services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46992"/>
                  </a:ext>
                </a:extLst>
              </a:tr>
              <a:tr h="385647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Services: 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Email, Mobile telephony, Desktop telephony</a:t>
                      </a:r>
                      <a:endParaRPr lang="en-GB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320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EC6153-CD6C-21DE-6402-417A93C82D51}"/>
              </a:ext>
            </a:extLst>
          </p:cNvPr>
          <p:cNvSpPr txBox="1"/>
          <p:nvPr/>
        </p:nvSpPr>
        <p:spPr>
          <a:xfrm rot="20803283">
            <a:off x="5854212" y="613367"/>
            <a:ext cx="2321392" cy="830997"/>
          </a:xfrm>
          <a:prstGeom prst="rect">
            <a:avLst/>
          </a:prstGeom>
          <a:solidFill>
            <a:srgbClr val="FFFFCC"/>
          </a:solidFill>
          <a:ln w="12700" cap="rnd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Show that the solution is compliant with the technology roadmap. </a:t>
            </a:r>
            <a:r>
              <a:rPr lang="en-GB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Raise exceptions on Amber and Red RAG-Status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866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433E-F87B-52B7-CBFB-BC526A35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Document 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CE38-7585-E011-51B5-1ED23DF6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April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A506E-DC65-7A16-223D-1079838F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1A781-88E4-A6C3-ADCA-7AA39129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A19BBD-EB16-A00C-3453-4E60812A6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24095"/>
              </p:ext>
            </p:extLst>
          </p:nvPr>
        </p:nvGraphicFramePr>
        <p:xfrm>
          <a:off x="539400" y="1094316"/>
          <a:ext cx="11043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750">
                  <a:extLst>
                    <a:ext uri="{9D8B030D-6E8A-4147-A177-3AD203B41FA5}">
                      <a16:colId xmlns:a16="http://schemas.microsoft.com/office/drawing/2014/main" val="436785472"/>
                    </a:ext>
                  </a:extLst>
                </a:gridCol>
                <a:gridCol w="2760750">
                  <a:extLst>
                    <a:ext uri="{9D8B030D-6E8A-4147-A177-3AD203B41FA5}">
                      <a16:colId xmlns:a16="http://schemas.microsoft.com/office/drawing/2014/main" val="1796091830"/>
                    </a:ext>
                  </a:extLst>
                </a:gridCol>
                <a:gridCol w="2760750">
                  <a:extLst>
                    <a:ext uri="{9D8B030D-6E8A-4147-A177-3AD203B41FA5}">
                      <a16:colId xmlns:a16="http://schemas.microsoft.com/office/drawing/2014/main" val="2097382316"/>
                    </a:ext>
                  </a:extLst>
                </a:gridCol>
                <a:gridCol w="2760750">
                  <a:extLst>
                    <a:ext uri="{9D8B030D-6E8A-4147-A177-3AD203B41FA5}">
                      <a16:colId xmlns:a16="http://schemas.microsoft.com/office/drawing/2014/main" val="63718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5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First draft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0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5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9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701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6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AB1E-BFFA-9574-A1EF-920E38AB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99" y="504825"/>
            <a:ext cx="11102703" cy="405624"/>
          </a:xfrm>
        </p:spPr>
        <p:txBody>
          <a:bodyPr>
            <a:normAutofit fontScale="90000"/>
          </a:bodyPr>
          <a:lstStyle/>
          <a:p>
            <a:r>
              <a:rPr lang="en-GB" dirty="0"/>
              <a:t>Guidance - remove this page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A256-6EA8-F3C9-3427-E629825F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JAN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6D28-7A2C-A503-4803-B1AE96B8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93423-8210-8284-C539-DA3B2443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2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01579-4FE9-8342-6524-3FDA29223573}"/>
              </a:ext>
            </a:extLst>
          </p:cNvPr>
          <p:cNvSpPr txBox="1"/>
          <p:nvPr/>
        </p:nvSpPr>
        <p:spPr>
          <a:xfrm>
            <a:off x="969001" y="1102833"/>
            <a:ext cx="6532367" cy="2523768"/>
          </a:xfrm>
          <a:prstGeom prst="rect">
            <a:avLst/>
          </a:prstGeom>
          <a:solidFill>
            <a:srgbClr val="FFFFCC"/>
          </a:solidFill>
          <a:ln w="12700" cap="rnd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Objectives</a:t>
            </a:r>
            <a:endParaRPr lang="en-GB" b="1" dirty="0">
              <a:solidFill>
                <a:schemeClr val="tx1"/>
              </a:solidFill>
            </a:endParaRPr>
          </a:p>
          <a:p>
            <a:pPr marL="504896" lvl="2" indent="-342900">
              <a:buFont typeface="Arial" panose="020B0604020202020204" pitchFamily="34" charset="0"/>
              <a:buChar char="•"/>
            </a:pPr>
            <a:r>
              <a:rPr lang="en-GB" sz="1200" dirty="0"/>
              <a:t>Provide a high-level design overview of the project for estimating and further refinement</a:t>
            </a:r>
          </a:p>
          <a:p>
            <a:pPr marL="504896" lvl="2" indent="-342900">
              <a:buFont typeface="Arial" panose="020B0604020202020204" pitchFamily="34" charset="0"/>
              <a:buChar char="•"/>
            </a:pPr>
            <a:r>
              <a:rPr lang="en-GB" sz="1200" dirty="0"/>
              <a:t>To create an implementation framework at an early stage</a:t>
            </a:r>
          </a:p>
          <a:p>
            <a:pPr marL="504896" lvl="2" indent="-342900">
              <a:buFont typeface="Arial" panose="020B0604020202020204" pitchFamily="34" charset="0"/>
              <a:buChar char="•"/>
            </a:pPr>
            <a:r>
              <a:rPr lang="en-GB" sz="1200" dirty="0"/>
              <a:t>Simple project will only need this ISA and not a full HLD</a:t>
            </a:r>
          </a:p>
          <a:p>
            <a:r>
              <a:rPr lang="en-GB" b="1" dirty="0"/>
              <a:t>Document lifecycle</a:t>
            </a:r>
          </a:p>
          <a:p>
            <a:pPr marL="504896" lvl="2" indent="-342900">
              <a:buFont typeface="+mj-lt"/>
              <a:buAutoNum type="arabicPeriod"/>
            </a:pPr>
            <a:r>
              <a:rPr lang="en-GB" sz="1200" dirty="0"/>
              <a:t>Produced by a solution architect</a:t>
            </a:r>
          </a:p>
          <a:p>
            <a:pPr marL="504896" lvl="2" indent="-342900">
              <a:buFont typeface="+mj-lt"/>
              <a:buAutoNum type="arabicPeriod"/>
            </a:pPr>
            <a:r>
              <a:rPr lang="en-GB" sz="1200" dirty="0"/>
              <a:t>Reviewed by an Enterprise Architect</a:t>
            </a:r>
          </a:p>
          <a:p>
            <a:pPr marL="504896" lvl="2" indent="-342900">
              <a:buFont typeface="+mj-lt"/>
              <a:buAutoNum type="arabicPeriod"/>
            </a:pPr>
            <a:r>
              <a:rPr lang="en-GB" sz="1200" dirty="0"/>
              <a:t>Reviewed by Stakeholders or Steering Committee</a:t>
            </a:r>
          </a:p>
          <a:p>
            <a:pPr marL="504896" lvl="2" indent="-342900">
              <a:buFont typeface="+mj-lt"/>
              <a:buAutoNum type="arabicPeriod"/>
            </a:pPr>
            <a:r>
              <a:rPr lang="en-GB" sz="1200" dirty="0"/>
              <a:t>Presented at an Architectural Governance Board</a:t>
            </a:r>
          </a:p>
          <a:p>
            <a:pPr marL="504896" lvl="2" indent="-342900">
              <a:buFont typeface="+mj-lt"/>
              <a:buAutoNum type="arabicPeriod"/>
            </a:pPr>
            <a:r>
              <a:rPr lang="en-GB" sz="1200" dirty="0"/>
              <a:t>The Board signs off the design</a:t>
            </a:r>
          </a:p>
          <a:p>
            <a:pPr marL="504896" lvl="2" indent="-342900">
              <a:buFont typeface="+mj-lt"/>
              <a:buAutoNum type="arabicPeriod"/>
            </a:pPr>
            <a:r>
              <a:rPr lang="en-GB" sz="1200" dirty="0"/>
              <a:t>This document is issued as Version 1.0</a:t>
            </a:r>
          </a:p>
          <a:p>
            <a:pPr marL="504896" lvl="2" indent="-342900">
              <a:buFont typeface="+mj-lt"/>
              <a:buAutoNum type="arabicPeriod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819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69C9-B620-4714-84CB-BDD578CE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00" y="376635"/>
            <a:ext cx="11113200" cy="335669"/>
          </a:xfrm>
        </p:spPr>
        <p:txBody>
          <a:bodyPr>
            <a:normAutofit fontScale="90000"/>
          </a:bodyPr>
          <a:lstStyle/>
          <a:p>
            <a:r>
              <a:rPr lang="en-GB" sz="2400"/>
              <a:t>Contents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1240-F0E7-48A0-A50D-A2FEB32A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52C60888-38C8-49C1-8DC3-BC3FDB3FFCCF}" type="slidenum">
              <a:rPr lang="en-GB">
                <a:solidFill>
                  <a:srgbClr val="646363"/>
                </a:solidFill>
              </a:rPr>
              <a:pPr defTabSz="914377">
                <a:defRPr/>
              </a:pPr>
              <a:t>3</a:t>
            </a:fld>
            <a:endParaRPr lang="en-GB">
              <a:solidFill>
                <a:srgbClr val="646363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7BC257A-9AAB-3E60-03EF-38D9F0BC9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66171"/>
              </p:ext>
            </p:extLst>
          </p:nvPr>
        </p:nvGraphicFramePr>
        <p:xfrm>
          <a:off x="539400" y="864795"/>
          <a:ext cx="10982040" cy="514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12">
                  <a:extLst>
                    <a:ext uri="{9D8B030D-6E8A-4147-A177-3AD203B41FA5}">
                      <a16:colId xmlns:a16="http://schemas.microsoft.com/office/drawing/2014/main" val="3775108594"/>
                    </a:ext>
                  </a:extLst>
                </a:gridCol>
                <a:gridCol w="8112983">
                  <a:extLst>
                    <a:ext uri="{9D8B030D-6E8A-4147-A177-3AD203B41FA5}">
                      <a16:colId xmlns:a16="http://schemas.microsoft.com/office/drawing/2014/main" val="3784985035"/>
                    </a:ext>
                  </a:extLst>
                </a:gridCol>
                <a:gridCol w="1734345">
                  <a:extLst>
                    <a:ext uri="{9D8B030D-6E8A-4147-A177-3AD203B41FA5}">
                      <a16:colId xmlns:a16="http://schemas.microsoft.com/office/drawing/2014/main" val="747083098"/>
                    </a:ext>
                  </a:extLst>
                </a:gridCol>
              </a:tblGrid>
              <a:tr h="2884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Page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1979872"/>
                  </a:ext>
                </a:extLst>
              </a:tr>
              <a:tr h="2799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Management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3473772"/>
                  </a:ext>
                </a:extLst>
              </a:tr>
              <a:tr h="279934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/>
                        <a:t>The Problem</a:t>
                      </a:r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/>
                        <a:t>The Solution</a:t>
                      </a:r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/>
                        <a:t>The Solution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0090306"/>
                  </a:ext>
                </a:extLst>
              </a:tr>
              <a:tr h="2799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Strategic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6739509"/>
                  </a:ext>
                </a:extLst>
              </a:tr>
              <a:tr h="27993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/>
                        <a:t>Capability Model impacts</a:t>
                      </a:r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/>
                        <a:t>Enterprise impact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8157542"/>
                  </a:ext>
                </a:extLst>
              </a:tr>
              <a:tr h="2799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Architecture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3908678"/>
                  </a:ext>
                </a:extLst>
              </a:tr>
              <a:tr h="27993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/>
                        <a:t>Application Architecture</a:t>
                      </a:r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/>
                        <a:t>Integration Architecture</a:t>
                      </a:r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/>
                        <a:t>Data Architecture</a:t>
                      </a:r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/>
                        <a:t>Infrastructure Architecture</a:t>
                      </a:r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/>
                        <a:t>Security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7001551"/>
                  </a:ext>
                </a:extLst>
              </a:tr>
              <a:tr h="90978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Solution Assessment</a:t>
                      </a:r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/>
                        <a:t>Architecture Principles</a:t>
                      </a:r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/>
                        <a:t>Technology Assessments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9642711"/>
                  </a:ext>
                </a:extLst>
              </a:tr>
              <a:tr h="2799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Document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874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1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B1993-BC6C-BF08-A4FF-A4EC97D28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B8DE-0E79-8505-A50F-5E3A55AB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99" y="504825"/>
            <a:ext cx="11102703" cy="405624"/>
          </a:xfrm>
        </p:spPr>
        <p:txBody>
          <a:bodyPr>
            <a:normAutofit fontScale="90000"/>
          </a:bodyPr>
          <a:lstStyle/>
          <a:p>
            <a:r>
              <a:rPr lang="en-GB" dirty="0"/>
              <a:t>Management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47C35-373E-D4C1-45DF-1944F38D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FEB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D880-745A-0AA3-E402-CF58DC02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Problem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F15A-76C9-8A05-CA7A-B8454975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4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D630D-4CE6-7867-5F2F-A10994983E02}"/>
              </a:ext>
            </a:extLst>
          </p:cNvPr>
          <p:cNvSpPr txBox="1"/>
          <p:nvPr/>
        </p:nvSpPr>
        <p:spPr>
          <a:xfrm>
            <a:off x="539398" y="1952105"/>
            <a:ext cx="9128169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The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 Planner attaches an arbitrary-formatted Shopping List of investments to a Connect Task to be executed on behalf of the client, mostly in the form of PDF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Instructions in the Shopping List are not standardised and often cause confusion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50% of instructions are manually referred back to the Task originator when attempting to execute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Compliance scrutiny of trade instructions is hindered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entire process is error-prone, which adds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There is no progress-based workflow: It can’t be ascertained whether a Task has been completed and as a result, tasks are frequently skipped or can be left dangling. Outstanding queries are not rigorously followed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Unused client cash remains after trade that needs to be manually resolved.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There are no Client Delivery-based performance metrics on Investment 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There is no forward view of available staff capacity to service these requests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CB034-6CA2-6034-3935-7EDE30A11BBA}"/>
              </a:ext>
            </a:extLst>
          </p:cNvPr>
          <p:cNvSpPr txBox="1"/>
          <p:nvPr/>
        </p:nvSpPr>
        <p:spPr>
          <a:xfrm rot="20707780">
            <a:off x="289355" y="1161129"/>
            <a:ext cx="3091600" cy="276999"/>
          </a:xfrm>
          <a:prstGeom prst="rect">
            <a:avLst/>
          </a:prstGeom>
          <a:solidFill>
            <a:srgbClr val="FFFFCC"/>
          </a:solidFill>
          <a:ln w="12700" cap="rnd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Briefly state the nature of the problem:</a:t>
            </a:r>
          </a:p>
        </p:txBody>
      </p:sp>
    </p:spTree>
    <p:extLst>
      <p:ext uri="{BB962C8B-B14F-4D97-AF65-F5344CB8AC3E}">
        <p14:creationId xmlns:p14="http://schemas.microsoft.com/office/powerpoint/2010/main" val="145413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59647-7C80-29E1-0D83-D86B6641E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7D0F1B2-1A11-611E-F389-ADB3A33B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38529"/>
              </p:ext>
            </p:extLst>
          </p:nvPr>
        </p:nvGraphicFramePr>
        <p:xfrm>
          <a:off x="8604658" y="1618371"/>
          <a:ext cx="3157179" cy="450221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57179">
                  <a:extLst>
                    <a:ext uri="{9D8B030D-6E8A-4147-A177-3AD203B41FA5}">
                      <a16:colId xmlns:a16="http://schemas.microsoft.com/office/drawing/2014/main" val="691733594"/>
                    </a:ext>
                  </a:extLst>
                </a:gridCol>
              </a:tblGrid>
              <a:tr h="346324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Shopping List for Client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92333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Client: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005471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74565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748237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013563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5121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530680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696096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33801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51820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55977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Assigned to: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310556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Status: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2557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4D002B7-EE85-2A92-BB03-B8F211926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10496"/>
              </p:ext>
            </p:extLst>
          </p:nvPr>
        </p:nvGraphicFramePr>
        <p:xfrm>
          <a:off x="8758266" y="2378717"/>
          <a:ext cx="2353060" cy="2438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353060">
                  <a:extLst>
                    <a:ext uri="{9D8B030D-6E8A-4147-A177-3AD203B41FA5}">
                      <a16:colId xmlns:a16="http://schemas.microsoft.com/office/drawing/2014/main" val="691733594"/>
                    </a:ext>
                  </a:extLst>
                </a:gridCol>
              </a:tblGrid>
              <a:tr h="29112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Trade Instruction #3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92333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Item Number: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005471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r>
                        <a:rPr lang="en-GB" sz="1400" dirty="0"/>
                        <a:t>Investment Code: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748237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Investment Name: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013563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Quantity to Buy/Sell: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5121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Limit Value: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530680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Stop Value: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696096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Special Notes: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338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7DE8610-803F-CE41-B88C-94DB95E23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77572"/>
              </p:ext>
            </p:extLst>
          </p:nvPr>
        </p:nvGraphicFramePr>
        <p:xfrm>
          <a:off x="8908208" y="2595023"/>
          <a:ext cx="2353060" cy="2438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353060">
                  <a:extLst>
                    <a:ext uri="{9D8B030D-6E8A-4147-A177-3AD203B41FA5}">
                      <a16:colId xmlns:a16="http://schemas.microsoft.com/office/drawing/2014/main" val="691733594"/>
                    </a:ext>
                  </a:extLst>
                </a:gridCol>
              </a:tblGrid>
              <a:tr h="29112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Trade Instruction #2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92333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Item Number: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005471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r>
                        <a:rPr lang="en-GB" sz="1400" dirty="0"/>
                        <a:t>Investment Code: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748237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Investment Name: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013563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Quantity to Buy/Sell: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5121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Limit Value: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530680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Stop Value: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696096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Special Notes:</a:t>
                      </a:r>
                    </a:p>
                  </a:txBody>
                  <a:tcPr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3380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66CE9B-B897-6F05-FE57-FAEA4BD5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99" y="504825"/>
            <a:ext cx="11102703" cy="405624"/>
          </a:xfrm>
        </p:spPr>
        <p:txBody>
          <a:bodyPr>
            <a:normAutofit fontScale="90000"/>
          </a:bodyPr>
          <a:lstStyle/>
          <a:p>
            <a:r>
              <a:rPr lang="en-GB" dirty="0"/>
              <a:t>Management Summary – Conceptual 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C7557-A653-50A4-FAE3-E8A4CB12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FEB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EA39-AD17-D058-10BC-518D5B03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3658" y="6652469"/>
            <a:ext cx="1243437" cy="215444"/>
          </a:xfrm>
        </p:spPr>
        <p:txBody>
          <a:bodyPr/>
          <a:lstStyle/>
          <a:p>
            <a:pPr algn="l"/>
            <a:r>
              <a:rPr lang="en-GB" dirty="0"/>
              <a:t>Conceptual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C3A2-03D0-F0C5-26A2-1C52BBDD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5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74074-7E8D-6D8F-CFC1-6622EA788F34}"/>
              </a:ext>
            </a:extLst>
          </p:cNvPr>
          <p:cNvSpPr txBox="1"/>
          <p:nvPr/>
        </p:nvSpPr>
        <p:spPr>
          <a:xfrm>
            <a:off x="501707" y="1721645"/>
            <a:ext cx="7848951" cy="4708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The Conceptual Solution – an Investment Ops Service</a:t>
            </a:r>
          </a:p>
          <a:p>
            <a:r>
              <a:rPr lang="en-GB" sz="1400" b="1" dirty="0"/>
              <a:t>Replace the concept of a Connect task with PDF attachments with a separate “Shopping List” workflow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Investment Ops Service launches a Shopping List page from a custom button on Connect, using the context of the currently viewed client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“Shopping List” page is a standardised form containing detailed trade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 Backlink to a client’s trade instructions is stored on Connect using its API. </a:t>
            </a:r>
          </a:p>
          <a:p>
            <a:r>
              <a:rPr lang="en-GB" sz="1400" b="1" dirty="0"/>
              <a:t>The Investment Ops Service manages the execution of trade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Execution work is farmed out to available staff by referring to Outlook and 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Risk &amp; Compliance work is farmed out to available staff by referring to Outlook and 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Service manages the current lifecycle state of each trade-instruction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Clarification Queries are added as tasks for Planners in Connect using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Completion of Investment is updated to Connect using API.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Relevant events are notified via Connect notification methods and preset preferences</a:t>
            </a:r>
          </a:p>
          <a:p>
            <a:r>
              <a:rPr lang="en-GB" sz="1400" b="1" dirty="0"/>
              <a:t>The Investment Ops Service manages fair and even work allocation to downstream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Availability is determined from Outlook calendar &amp; HR Contracted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Individual’s processing rate is updated on every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 view on long-term processing capacity can be determined</a:t>
            </a:r>
          </a:p>
          <a:p>
            <a:r>
              <a:rPr lang="en-GB" sz="1400" b="1" dirty="0"/>
              <a:t>Client Delivery Performance is readily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Trade Execution events and related measurements are readily exported to a Client Investment data mart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Reporting Tools can report on performance, trends and other relevant measurements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6CBF4-7EA5-8555-056A-A583FC0F1346}"/>
              </a:ext>
            </a:extLst>
          </p:cNvPr>
          <p:cNvSpPr txBox="1"/>
          <p:nvPr/>
        </p:nvSpPr>
        <p:spPr>
          <a:xfrm rot="20550275">
            <a:off x="766774" y="1092462"/>
            <a:ext cx="3091600" cy="276999"/>
          </a:xfrm>
          <a:prstGeom prst="rect">
            <a:avLst/>
          </a:prstGeom>
          <a:solidFill>
            <a:srgbClr val="FFFFCC"/>
          </a:solidFill>
          <a:ln w="12700" cap="rnd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Briefly state how the problem might be solved: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1EE85B-138A-5329-D702-BDF73D3D4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196391"/>
              </p:ext>
            </p:extLst>
          </p:nvPr>
        </p:nvGraphicFramePr>
        <p:xfrm>
          <a:off x="9162208" y="2799247"/>
          <a:ext cx="2353060" cy="2438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353060">
                  <a:extLst>
                    <a:ext uri="{9D8B030D-6E8A-4147-A177-3AD203B41FA5}">
                      <a16:colId xmlns:a16="http://schemas.microsoft.com/office/drawing/2014/main" val="691733594"/>
                    </a:ext>
                  </a:extLst>
                </a:gridCol>
              </a:tblGrid>
              <a:tr h="29112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Trade Instruction #1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92333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Item Number: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05471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r>
                        <a:rPr lang="en-GB" sz="1400" dirty="0"/>
                        <a:t>Investment Code: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48237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Investment Name: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13563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Quantity to Buy/Sell: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85121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Limit Value: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30680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Stop Value: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96096"/>
                  </a:ext>
                </a:extLst>
              </a:tr>
              <a:tr h="29112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Notes: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833801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5C1AB5-9DDA-7EDB-9F4F-06EE0BE8049A}"/>
              </a:ext>
            </a:extLst>
          </p:cNvPr>
          <p:cNvSpPr/>
          <p:nvPr/>
        </p:nvSpPr>
        <p:spPr>
          <a:xfrm>
            <a:off x="10880622" y="3146885"/>
            <a:ext cx="584200" cy="240737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11210A-D5A9-806F-ECFE-46571F905015}"/>
              </a:ext>
            </a:extLst>
          </p:cNvPr>
          <p:cNvSpPr/>
          <p:nvPr/>
        </p:nvSpPr>
        <p:spPr>
          <a:xfrm>
            <a:off x="10880622" y="3663957"/>
            <a:ext cx="584200" cy="240737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CB667-0E48-BAE1-77E2-B87A33691F9C}"/>
              </a:ext>
            </a:extLst>
          </p:cNvPr>
          <p:cNvSpPr/>
          <p:nvPr/>
        </p:nvSpPr>
        <p:spPr>
          <a:xfrm>
            <a:off x="10880622" y="3922493"/>
            <a:ext cx="584200" cy="240737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5F1437-0EF3-854B-5919-0AE85B6BF961}"/>
              </a:ext>
            </a:extLst>
          </p:cNvPr>
          <p:cNvSpPr/>
          <p:nvPr/>
        </p:nvSpPr>
        <p:spPr>
          <a:xfrm>
            <a:off x="10880622" y="4181029"/>
            <a:ext cx="584200" cy="240737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2BE863-0E4B-2ED6-4CDE-472DE2371A7D}"/>
              </a:ext>
            </a:extLst>
          </p:cNvPr>
          <p:cNvSpPr/>
          <p:nvPr/>
        </p:nvSpPr>
        <p:spPr>
          <a:xfrm>
            <a:off x="10880622" y="4439565"/>
            <a:ext cx="584200" cy="240737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ABF9C1-BE4A-68A8-20B3-5FEC8F6BDF03}"/>
              </a:ext>
            </a:extLst>
          </p:cNvPr>
          <p:cNvSpPr/>
          <p:nvPr/>
        </p:nvSpPr>
        <p:spPr>
          <a:xfrm>
            <a:off x="10880622" y="4698101"/>
            <a:ext cx="584200" cy="240737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3218D9-400D-5B1D-3057-53253DA8AB16}"/>
              </a:ext>
            </a:extLst>
          </p:cNvPr>
          <p:cNvSpPr/>
          <p:nvPr/>
        </p:nvSpPr>
        <p:spPr>
          <a:xfrm>
            <a:off x="9763432" y="4956635"/>
            <a:ext cx="1701390" cy="240737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C8023C-0DB1-1A4D-891A-EF4A11E26477}"/>
              </a:ext>
            </a:extLst>
          </p:cNvPr>
          <p:cNvSpPr/>
          <p:nvPr/>
        </p:nvSpPr>
        <p:spPr>
          <a:xfrm>
            <a:off x="10880622" y="3405421"/>
            <a:ext cx="584200" cy="240737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26EEDA-0B67-EF37-37F6-19EFAAD93BC9}"/>
              </a:ext>
            </a:extLst>
          </p:cNvPr>
          <p:cNvSpPr/>
          <p:nvPr/>
        </p:nvSpPr>
        <p:spPr>
          <a:xfrm>
            <a:off x="10493475" y="2030927"/>
            <a:ext cx="1182739" cy="240737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D62B5F1-D9EC-F99D-53ED-95C3E33AEDF9}"/>
              </a:ext>
            </a:extLst>
          </p:cNvPr>
          <p:cNvSpPr/>
          <p:nvPr/>
        </p:nvSpPr>
        <p:spPr>
          <a:xfrm>
            <a:off x="10493475" y="5486968"/>
            <a:ext cx="1182739" cy="240737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B146D8-8BF3-F4F2-B44F-90E8EC11FC2C}"/>
              </a:ext>
            </a:extLst>
          </p:cNvPr>
          <p:cNvSpPr/>
          <p:nvPr/>
        </p:nvSpPr>
        <p:spPr>
          <a:xfrm>
            <a:off x="10493475" y="5840928"/>
            <a:ext cx="1182739" cy="240737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9E79D0-4B6D-43B9-020F-FDD88697C614}"/>
              </a:ext>
            </a:extLst>
          </p:cNvPr>
          <p:cNvSpPr txBox="1"/>
          <p:nvPr/>
        </p:nvSpPr>
        <p:spPr>
          <a:xfrm rot="20674346">
            <a:off x="8538938" y="1019811"/>
            <a:ext cx="3091600" cy="461665"/>
          </a:xfrm>
          <a:prstGeom prst="rect">
            <a:avLst/>
          </a:prstGeom>
          <a:solidFill>
            <a:srgbClr val="FFFFCC"/>
          </a:solidFill>
          <a:ln w="12700" cap="rnd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The concept can be illustrated with a user interface, state diagram or swim lane diagram:</a:t>
            </a:r>
          </a:p>
        </p:txBody>
      </p:sp>
    </p:spTree>
    <p:extLst>
      <p:ext uri="{BB962C8B-B14F-4D97-AF65-F5344CB8AC3E}">
        <p14:creationId xmlns:p14="http://schemas.microsoft.com/office/powerpoint/2010/main" val="28684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69CED-F84A-AC09-1053-69DE99729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0494324-B51D-6767-D363-C219236DAEAC}"/>
              </a:ext>
            </a:extLst>
          </p:cNvPr>
          <p:cNvSpPr/>
          <p:nvPr/>
        </p:nvSpPr>
        <p:spPr>
          <a:xfrm>
            <a:off x="7311062" y="1017639"/>
            <a:ext cx="4273797" cy="4896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New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4E14CE-510F-A7A1-59DE-34BEA74FB839}"/>
              </a:ext>
            </a:extLst>
          </p:cNvPr>
          <p:cNvSpPr/>
          <p:nvPr/>
        </p:nvSpPr>
        <p:spPr>
          <a:xfrm>
            <a:off x="5365695" y="1017639"/>
            <a:ext cx="1470442" cy="4896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Existing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7C803-1D62-34B8-7356-55D440ED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99" y="504825"/>
            <a:ext cx="11102703" cy="405624"/>
          </a:xfrm>
        </p:spPr>
        <p:txBody>
          <a:bodyPr>
            <a:normAutofit fontScale="90000"/>
          </a:bodyPr>
          <a:lstStyle/>
          <a:p>
            <a:r>
              <a:rPr lang="en-GB" dirty="0"/>
              <a:t>Management Summary – Solution Scope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55FC-733C-9480-7EEC-76FC1CF2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88504" y="6637721"/>
            <a:ext cx="1080000" cy="107722"/>
          </a:xfrm>
        </p:spPr>
        <p:txBody>
          <a:bodyPr/>
          <a:lstStyle/>
          <a:p>
            <a:r>
              <a:rPr lang="en-GB" dirty="0"/>
              <a:t>FEB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96B9C-6A2A-EA84-D213-79AE59AE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095" y="6637721"/>
            <a:ext cx="1080000" cy="107722"/>
          </a:xfrm>
        </p:spPr>
        <p:txBody>
          <a:bodyPr/>
          <a:lstStyle/>
          <a:p>
            <a:pPr algn="l"/>
            <a:r>
              <a:rPr lang="en-GB" dirty="0"/>
              <a:t>Solution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C2C0-617C-8852-6F31-518B7405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5155" y="6637721"/>
            <a:ext cx="252000" cy="107722"/>
          </a:xfrm>
        </p:spPr>
        <p:txBody>
          <a:bodyPr/>
          <a:lstStyle/>
          <a:p>
            <a:fld id="{52C60888-38C8-49C1-8DC3-BC3FDB3FFCCF}" type="slidenum">
              <a:rPr lang="en-GB" smtClean="0"/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B4754-AC31-5325-8956-C5742BA5AF43}"/>
              </a:ext>
            </a:extLst>
          </p:cNvPr>
          <p:cNvSpPr txBox="1"/>
          <p:nvPr/>
        </p:nvSpPr>
        <p:spPr>
          <a:xfrm>
            <a:off x="664499" y="2191212"/>
            <a:ext cx="4114881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The Solution includes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A new Investment Ops Service with local data, user input forms and event-based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Data integration to existing HR</a:t>
            </a:r>
            <a:r>
              <a:rPr lang="en-GB" sz="1400" dirty="0"/>
              <a:t>, Outlook Calendar and Connect CRM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Event integration to existing </a:t>
            </a:r>
            <a:r>
              <a:rPr lang="en-GB" sz="1400" dirty="0"/>
              <a:t>Connect CRM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Customized launching of input form from Connect CRM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Activity data is exported to a data mart for further BI report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DB570-5ABF-ACB8-60B5-B2F2E16364F1}"/>
              </a:ext>
            </a:extLst>
          </p:cNvPr>
          <p:cNvSpPr txBox="1"/>
          <p:nvPr/>
        </p:nvSpPr>
        <p:spPr>
          <a:xfrm rot="20173424">
            <a:off x="541355" y="1027372"/>
            <a:ext cx="3091600" cy="276999"/>
          </a:xfrm>
          <a:prstGeom prst="rect">
            <a:avLst/>
          </a:prstGeom>
          <a:solidFill>
            <a:srgbClr val="FFFFCC"/>
          </a:solidFill>
          <a:ln w="12700" cap="rnd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Briefly state the extent of the 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7E74D-8802-6560-584D-B2CDE51D5FDA}"/>
              </a:ext>
            </a:extLst>
          </p:cNvPr>
          <p:cNvSpPr/>
          <p:nvPr/>
        </p:nvSpPr>
        <p:spPr>
          <a:xfrm>
            <a:off x="7775287" y="1740309"/>
            <a:ext cx="3647339" cy="877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Investment Ops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CE083-BC8C-CDC7-8BDF-6B3DE614FF12}"/>
              </a:ext>
            </a:extLst>
          </p:cNvPr>
          <p:cNvSpPr/>
          <p:nvPr/>
        </p:nvSpPr>
        <p:spPr>
          <a:xfrm>
            <a:off x="5548499" y="3831883"/>
            <a:ext cx="1080000" cy="877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A9979C-ADA1-7BCC-0882-B953C8A6A4FD}"/>
              </a:ext>
            </a:extLst>
          </p:cNvPr>
          <p:cNvSpPr/>
          <p:nvPr/>
        </p:nvSpPr>
        <p:spPr>
          <a:xfrm>
            <a:off x="5560916" y="4852219"/>
            <a:ext cx="1080000" cy="877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 Reporting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067FF2-ABC4-3CA4-FFCB-20304E93F4F0}"/>
              </a:ext>
            </a:extLst>
          </p:cNvPr>
          <p:cNvSpPr/>
          <p:nvPr/>
        </p:nvSpPr>
        <p:spPr>
          <a:xfrm>
            <a:off x="5548499" y="2777373"/>
            <a:ext cx="1080000" cy="877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Outlook</a:t>
            </a:r>
          </a:p>
          <a:p>
            <a:pPr algn="ctr"/>
            <a:r>
              <a:rPr lang="en-GB" dirty="0"/>
              <a:t>Calendar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FEE79A-3D85-1C8B-67EC-30696F4116A1}"/>
              </a:ext>
            </a:extLst>
          </p:cNvPr>
          <p:cNvSpPr/>
          <p:nvPr/>
        </p:nvSpPr>
        <p:spPr>
          <a:xfrm>
            <a:off x="5534955" y="1706137"/>
            <a:ext cx="1080000" cy="877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Connect CRM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FC146CCD-9721-102C-23BB-63B228E00A4C}"/>
              </a:ext>
            </a:extLst>
          </p:cNvPr>
          <p:cNvSpPr/>
          <p:nvPr/>
        </p:nvSpPr>
        <p:spPr>
          <a:xfrm>
            <a:off x="9952184" y="3706316"/>
            <a:ext cx="1470442" cy="659001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Service Data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484DD468-6865-5C7A-B778-D52E7CA526BD}"/>
              </a:ext>
            </a:extLst>
          </p:cNvPr>
          <p:cNvSpPr/>
          <p:nvPr/>
        </p:nvSpPr>
        <p:spPr>
          <a:xfrm>
            <a:off x="8770378" y="4961482"/>
            <a:ext cx="1470442" cy="659001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Investment Ops</a:t>
            </a:r>
          </a:p>
          <a:p>
            <a:pPr algn="ctr"/>
            <a:r>
              <a:rPr lang="en-GB" sz="1400" dirty="0"/>
              <a:t>Datamart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484FCA1B-FCE9-5350-C35C-6F00EAB87205}"/>
              </a:ext>
            </a:extLst>
          </p:cNvPr>
          <p:cNvSpPr/>
          <p:nvPr/>
        </p:nvSpPr>
        <p:spPr>
          <a:xfrm>
            <a:off x="6628498" y="5068357"/>
            <a:ext cx="2141879" cy="484632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A752B9B1-877A-2BDC-89DB-783CA2C9D943}"/>
              </a:ext>
            </a:extLst>
          </p:cNvPr>
          <p:cNvSpPr/>
          <p:nvPr/>
        </p:nvSpPr>
        <p:spPr>
          <a:xfrm>
            <a:off x="6584137" y="1948896"/>
            <a:ext cx="1216152" cy="484632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8CADDAF9-700F-5965-74EC-728C1475B2A3}"/>
              </a:ext>
            </a:extLst>
          </p:cNvPr>
          <p:cNvSpPr/>
          <p:nvPr/>
        </p:nvSpPr>
        <p:spPr>
          <a:xfrm rot="5400000">
            <a:off x="10112448" y="2938919"/>
            <a:ext cx="1165642" cy="484632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C63666FC-911F-AB07-9928-4A1DDE6D8301}"/>
              </a:ext>
            </a:extLst>
          </p:cNvPr>
          <p:cNvSpPr/>
          <p:nvPr/>
        </p:nvSpPr>
        <p:spPr>
          <a:xfrm>
            <a:off x="6640917" y="2605787"/>
            <a:ext cx="1731432" cy="948127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109B34A8-CABF-56CB-5FE6-6939DE97AA1F}"/>
              </a:ext>
            </a:extLst>
          </p:cNvPr>
          <p:cNvSpPr/>
          <p:nvPr/>
        </p:nvSpPr>
        <p:spPr>
          <a:xfrm>
            <a:off x="6636141" y="3399503"/>
            <a:ext cx="2412383" cy="1017194"/>
          </a:xfrm>
          <a:prstGeom prst="bentUpArrow">
            <a:avLst>
              <a:gd name="adj1" fmla="val 25000"/>
              <a:gd name="adj2" fmla="val 27691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667B561C-F5C0-6A5D-330A-9EEC68EDB30F}"/>
              </a:ext>
            </a:extLst>
          </p:cNvPr>
          <p:cNvSpPr/>
          <p:nvPr/>
        </p:nvSpPr>
        <p:spPr>
          <a:xfrm rot="16200000">
            <a:off x="8254767" y="3573829"/>
            <a:ext cx="2396614" cy="484632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D2758DEC-4194-C450-EFBD-F8DF6D282390}"/>
              </a:ext>
            </a:extLst>
          </p:cNvPr>
          <p:cNvSpPr/>
          <p:nvPr/>
        </p:nvSpPr>
        <p:spPr>
          <a:xfrm>
            <a:off x="8524392" y="2597125"/>
            <a:ext cx="484632" cy="978408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xplosion: 14 Points 43">
            <a:extLst>
              <a:ext uri="{FF2B5EF4-FFF2-40B4-BE49-F238E27FC236}">
                <a16:creationId xmlns:a16="http://schemas.microsoft.com/office/drawing/2014/main" id="{4DD540C8-4DA6-E940-9C48-31D7DB23EA77}"/>
              </a:ext>
            </a:extLst>
          </p:cNvPr>
          <p:cNvSpPr/>
          <p:nvPr/>
        </p:nvSpPr>
        <p:spPr>
          <a:xfrm>
            <a:off x="6297563" y="1696062"/>
            <a:ext cx="330935" cy="266454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xplosion: 14 Points 44">
            <a:extLst>
              <a:ext uri="{FF2B5EF4-FFF2-40B4-BE49-F238E27FC236}">
                <a16:creationId xmlns:a16="http://schemas.microsoft.com/office/drawing/2014/main" id="{49625918-F337-0C45-A383-60E13CDFDF0E}"/>
              </a:ext>
            </a:extLst>
          </p:cNvPr>
          <p:cNvSpPr/>
          <p:nvPr/>
        </p:nvSpPr>
        <p:spPr>
          <a:xfrm>
            <a:off x="5365695" y="6141720"/>
            <a:ext cx="330935" cy="266454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B3FDE3-7539-25E7-B33E-2428D982722B}"/>
              </a:ext>
            </a:extLst>
          </p:cNvPr>
          <p:cNvSpPr txBox="1"/>
          <p:nvPr/>
        </p:nvSpPr>
        <p:spPr>
          <a:xfrm>
            <a:off x="5696630" y="6134311"/>
            <a:ext cx="3977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= UI customization required</a:t>
            </a:r>
          </a:p>
        </p:txBody>
      </p:sp>
    </p:spTree>
    <p:extLst>
      <p:ext uri="{BB962C8B-B14F-4D97-AF65-F5344CB8AC3E}">
        <p14:creationId xmlns:p14="http://schemas.microsoft.com/office/powerpoint/2010/main" val="164126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B2684-B1B2-03F6-C67E-C4F38E405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BFA5-CDD2-AAE7-A4A8-248BB427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99" y="504825"/>
            <a:ext cx="11102703" cy="405624"/>
          </a:xfrm>
        </p:spPr>
        <p:txBody>
          <a:bodyPr>
            <a:normAutofit fontScale="90000"/>
          </a:bodyPr>
          <a:lstStyle/>
          <a:p>
            <a:r>
              <a:rPr lang="en-GB" dirty="0"/>
              <a:t>Strategic Fit in the Enterprise -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C7A18-F0A0-D5CC-06C0-06226AB0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JAN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8F69-C700-B9F9-BB2F-BEA0E8D2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Capability 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4094-33AE-DED5-0CB8-AFC0A4FA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7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F3328-ED69-6801-677A-8310CF1C81E7}"/>
              </a:ext>
            </a:extLst>
          </p:cNvPr>
          <p:cNvSpPr/>
          <p:nvPr/>
        </p:nvSpPr>
        <p:spPr>
          <a:xfrm>
            <a:off x="8044050" y="3654798"/>
            <a:ext cx="2773217" cy="28328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Strategic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53387-E9C7-840F-FDF1-7564F17423B8}"/>
              </a:ext>
            </a:extLst>
          </p:cNvPr>
          <p:cNvSpPr/>
          <p:nvPr/>
        </p:nvSpPr>
        <p:spPr>
          <a:xfrm>
            <a:off x="675577" y="3654798"/>
            <a:ext cx="7167281" cy="28328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Support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ABBE87-8023-9022-2A62-985D5FE31238}"/>
              </a:ext>
            </a:extLst>
          </p:cNvPr>
          <p:cNvSpPr/>
          <p:nvPr/>
        </p:nvSpPr>
        <p:spPr>
          <a:xfrm>
            <a:off x="675577" y="921746"/>
            <a:ext cx="10141690" cy="25011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Core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2ACAC5A-21FD-35B3-5921-3FA2B2673EFE}"/>
              </a:ext>
            </a:extLst>
          </p:cNvPr>
          <p:cNvSpPr txBox="1"/>
          <p:nvPr/>
        </p:nvSpPr>
        <p:spPr>
          <a:xfrm>
            <a:off x="924336" y="1280633"/>
            <a:ext cx="1645129" cy="2092881"/>
          </a:xfrm>
          <a:prstGeom prst="rect">
            <a:avLst/>
          </a:prstGeom>
          <a:solidFill>
            <a:srgbClr val="A2657A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>
                <a:solidFill>
                  <a:schemeClr val="bg2">
                    <a:lumMod val="95000"/>
                  </a:schemeClr>
                </a:solidFill>
              </a:rPr>
              <a:t>INVESTMENT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Mortgage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Pension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Portfolio Construction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Asset Allocation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Estate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Sales and Trading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Equity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Investment Advisory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Asset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Liquidity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Investment Execution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A3368C83-6167-F98B-027F-6EB8B6AC34C0}"/>
              </a:ext>
            </a:extLst>
          </p:cNvPr>
          <p:cNvSpPr txBox="1"/>
          <p:nvPr/>
        </p:nvSpPr>
        <p:spPr>
          <a:xfrm>
            <a:off x="8445646" y="1320022"/>
            <a:ext cx="2169688" cy="1938992"/>
          </a:xfrm>
          <a:prstGeom prst="rect">
            <a:avLst/>
          </a:prstGeom>
          <a:solidFill>
            <a:srgbClr val="F69059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>
                <a:solidFill>
                  <a:schemeClr val="bg2">
                    <a:lumMod val="95000"/>
                  </a:schemeClr>
                </a:solidFill>
              </a:rPr>
              <a:t>MARKETING </a:t>
            </a:r>
          </a:p>
          <a:p>
            <a:pPr algn="ctr"/>
            <a:r>
              <a:rPr lang="en-GB" sz="1000" b="1" dirty="0">
                <a:solidFill>
                  <a:schemeClr val="bg2">
                    <a:lumMod val="95000"/>
                  </a:schemeClr>
                </a:solidFill>
              </a:rPr>
              <a:t>&amp; 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Client Acquisition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Lead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Client Onboarding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Customer Success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Marketing &amp; Sales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Campaign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Distribution Channel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Sales Execution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Product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Sales Enablement &amp; Support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F2C4DEB4-21F2-D842-17AE-58E967F6B74C}"/>
              </a:ext>
            </a:extLst>
          </p:cNvPr>
          <p:cNvSpPr txBox="1"/>
          <p:nvPr/>
        </p:nvSpPr>
        <p:spPr>
          <a:xfrm>
            <a:off x="2754693" y="1284969"/>
            <a:ext cx="1674895" cy="1323439"/>
          </a:xfrm>
          <a:prstGeom prst="rect">
            <a:avLst/>
          </a:prstGeom>
          <a:solidFill>
            <a:srgbClr val="FCB43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>
                <a:solidFill>
                  <a:schemeClr val="bg2">
                    <a:lumMod val="95000"/>
                  </a:schemeClr>
                </a:solidFill>
              </a:rPr>
              <a:t>PRODUCT &amp; SERVICE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New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Quality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Research &amp;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Requirements Definition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Perform Sales Campaigns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Perform Sales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83656BE8-9205-6EE4-51CF-2B734AEF3209}"/>
              </a:ext>
            </a:extLst>
          </p:cNvPr>
          <p:cNvSpPr txBox="1"/>
          <p:nvPr/>
        </p:nvSpPr>
        <p:spPr>
          <a:xfrm>
            <a:off x="4615184" y="1296468"/>
            <a:ext cx="2002119" cy="1785104"/>
          </a:xfrm>
          <a:prstGeom prst="rect">
            <a:avLst/>
          </a:prstGeom>
          <a:solidFill>
            <a:srgbClr val="18B2CE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>
                <a:solidFill>
                  <a:schemeClr val="bg2">
                    <a:lumMod val="95000"/>
                  </a:schemeClr>
                </a:solidFill>
              </a:rPr>
              <a:t>CUSTOMER RELATIONSHIPS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Customer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Contract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Customer Scoring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Order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Complaints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SLA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Customer Engagement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Customer Identity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Customer Support &amp; Education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73C93225-3BF8-6AF9-8953-F42B6B385BF5}"/>
              </a:ext>
            </a:extLst>
          </p:cNvPr>
          <p:cNvSpPr txBox="1"/>
          <p:nvPr/>
        </p:nvSpPr>
        <p:spPr>
          <a:xfrm>
            <a:off x="6842504" y="1315746"/>
            <a:ext cx="1377940" cy="1169551"/>
          </a:xfrm>
          <a:prstGeom prst="rect">
            <a:avLst/>
          </a:prstGeom>
          <a:solidFill>
            <a:srgbClr val="437EC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>
                <a:solidFill>
                  <a:schemeClr val="bg2">
                    <a:lumMod val="95000"/>
                  </a:schemeClr>
                </a:solidFill>
              </a:rPr>
              <a:t>FINANCIAL ADVISING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Goal Setting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Financial Modelling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Retirement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Planner Training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Planner Reviews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5ABE49C6-F9FF-A16D-41F4-9AABB8C82DF3}"/>
              </a:ext>
            </a:extLst>
          </p:cNvPr>
          <p:cNvSpPr txBox="1"/>
          <p:nvPr/>
        </p:nvSpPr>
        <p:spPr>
          <a:xfrm>
            <a:off x="3416215" y="4061840"/>
            <a:ext cx="2368224" cy="1938992"/>
          </a:xfrm>
          <a:prstGeom prst="rect">
            <a:avLst/>
          </a:prstGeom>
          <a:solidFill>
            <a:srgbClr val="1AA89C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>
                <a:solidFill>
                  <a:schemeClr val="bg2">
                    <a:lumMod val="95000"/>
                  </a:schemeClr>
                </a:solidFill>
              </a:rPr>
              <a:t>ENTERPRISE </a:t>
            </a:r>
          </a:p>
          <a:p>
            <a:pPr algn="ctr"/>
            <a:r>
              <a:rPr lang="en-GB" sz="1000" b="1" dirty="0">
                <a:solidFill>
                  <a:schemeClr val="bg2">
                    <a:lumMod val="95000"/>
                  </a:schemeClr>
                </a:solidFill>
              </a:rPr>
              <a:t>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IT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Workforce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Information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Knowledge &amp; Research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Enterprise Risk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Project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Human Resource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Legal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Facility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Security Management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212865FA-925C-07AB-815B-908A1DE089EA}"/>
              </a:ext>
            </a:extLst>
          </p:cNvPr>
          <p:cNvSpPr txBox="1"/>
          <p:nvPr/>
        </p:nvSpPr>
        <p:spPr>
          <a:xfrm>
            <a:off x="6005803" y="4061840"/>
            <a:ext cx="1588285" cy="1477328"/>
          </a:xfrm>
          <a:prstGeom prst="rect">
            <a:avLst/>
          </a:prstGeom>
          <a:solidFill>
            <a:srgbClr val="77BFB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>
                <a:solidFill>
                  <a:schemeClr val="bg2">
                    <a:lumMod val="95000"/>
                  </a:schemeClr>
                </a:solidFill>
              </a:rPr>
              <a:t>FINANCE &amp; CONTROLLING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Controlling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Payroll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Treasury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Settlements &amp; Payments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Tax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Asset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Accounting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0D4A5B9F-5735-BCC3-B641-3FE68BE5DAEE}"/>
              </a:ext>
            </a:extLst>
          </p:cNvPr>
          <p:cNvSpPr txBox="1"/>
          <p:nvPr/>
        </p:nvSpPr>
        <p:spPr>
          <a:xfrm>
            <a:off x="939104" y="4061840"/>
            <a:ext cx="2255747" cy="2246769"/>
          </a:xfrm>
          <a:prstGeom prst="rect">
            <a:avLst/>
          </a:prstGeom>
          <a:solidFill>
            <a:srgbClr val="FF979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>
                <a:solidFill>
                  <a:schemeClr val="bg2">
                    <a:lumMod val="95000"/>
                  </a:schemeClr>
                </a:solidFill>
              </a:rPr>
              <a:t>GOVERNANCE, RISK &amp; COMPLIANCE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Regulatory Framework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Compliance Risk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Audit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Risk Assessment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Internal Compliance Assurance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Service Access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Internal Business Risk Delivery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Financial &amp; Actuarial Risk Modelling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Financial Reporting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Due Diligence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Performance Reporting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Data Analysis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F06C3BE4-1291-908B-3026-66113586137B}"/>
              </a:ext>
            </a:extLst>
          </p:cNvPr>
          <p:cNvSpPr txBox="1"/>
          <p:nvPr/>
        </p:nvSpPr>
        <p:spPr>
          <a:xfrm>
            <a:off x="8247109" y="4075602"/>
            <a:ext cx="2368224" cy="2092881"/>
          </a:xfrm>
          <a:prstGeom prst="rect">
            <a:avLst/>
          </a:prstGeom>
          <a:solidFill>
            <a:srgbClr val="A6D2C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 dirty="0">
                <a:solidFill>
                  <a:schemeClr val="bg2">
                    <a:lumMod val="95000"/>
                  </a:schemeClr>
                </a:solidFill>
              </a:rPr>
              <a:t>STRATEGIC</a:t>
            </a:r>
          </a:p>
          <a:p>
            <a:pPr algn="ctr"/>
            <a:r>
              <a:rPr lang="en-GB" sz="1000" b="1" dirty="0">
                <a:solidFill>
                  <a:schemeClr val="bg2">
                    <a:lumMod val="95000"/>
                  </a:schemeClr>
                </a:solidFill>
              </a:rPr>
              <a:t>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Strategy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Operation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Manage Core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Innovations &amp; Technology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IT Enterprise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Externals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Strategic Business Initiatives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Stakeholder &amp; External Relations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Process Design and Improvement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Change Management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Commercial Partnership Management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4AD31A-26DD-513C-7D6C-32CF2F9C2871}"/>
              </a:ext>
            </a:extLst>
          </p:cNvPr>
          <p:cNvSpPr/>
          <p:nvPr/>
        </p:nvSpPr>
        <p:spPr>
          <a:xfrm>
            <a:off x="881954" y="4832349"/>
            <a:ext cx="1815589" cy="247913"/>
          </a:xfrm>
          <a:prstGeom prst="ellipse">
            <a:avLst/>
          </a:prstGeom>
          <a:noFill/>
          <a:ln w="76200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39B418B-CB7A-0158-4254-9D764CC214C5}"/>
              </a:ext>
            </a:extLst>
          </p:cNvPr>
          <p:cNvSpPr/>
          <p:nvPr/>
        </p:nvSpPr>
        <p:spPr>
          <a:xfrm>
            <a:off x="831154" y="3124201"/>
            <a:ext cx="1815589" cy="279662"/>
          </a:xfrm>
          <a:prstGeom prst="ellipse">
            <a:avLst/>
          </a:prstGeom>
          <a:noFill/>
          <a:ln w="76200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42B19B-16BA-3D85-7053-DA04A29ED615}"/>
              </a:ext>
            </a:extLst>
          </p:cNvPr>
          <p:cNvSpPr/>
          <p:nvPr/>
        </p:nvSpPr>
        <p:spPr>
          <a:xfrm>
            <a:off x="871506" y="5889133"/>
            <a:ext cx="1815589" cy="247913"/>
          </a:xfrm>
          <a:prstGeom prst="ellipse">
            <a:avLst/>
          </a:prstGeom>
          <a:noFill/>
          <a:ln w="76200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3DC601-BDE7-A7CF-E01C-C4889DBF7CFA}"/>
              </a:ext>
            </a:extLst>
          </p:cNvPr>
          <p:cNvSpPr/>
          <p:nvPr/>
        </p:nvSpPr>
        <p:spPr>
          <a:xfrm>
            <a:off x="3467840" y="4520174"/>
            <a:ext cx="1815589" cy="247913"/>
          </a:xfrm>
          <a:prstGeom prst="ellipse">
            <a:avLst/>
          </a:prstGeom>
          <a:noFill/>
          <a:ln w="76200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754611-6C91-4533-A222-E82246E508F1}"/>
              </a:ext>
            </a:extLst>
          </p:cNvPr>
          <p:cNvSpPr txBox="1"/>
          <p:nvPr/>
        </p:nvSpPr>
        <p:spPr>
          <a:xfrm rot="20173424">
            <a:off x="590625" y="1169084"/>
            <a:ext cx="1930565" cy="461665"/>
          </a:xfrm>
          <a:prstGeom prst="rect">
            <a:avLst/>
          </a:prstGeom>
          <a:solidFill>
            <a:srgbClr val="FFFFCC"/>
          </a:solidFill>
          <a:ln w="12700" cap="rnd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Highlight the capabilities that </a:t>
            </a:r>
          </a:p>
          <a:p>
            <a:r>
              <a:rPr lang="en-GB" sz="1200" dirty="0"/>
              <a:t>this solution will affect</a:t>
            </a:r>
          </a:p>
        </p:txBody>
      </p:sp>
    </p:spTree>
    <p:extLst>
      <p:ext uri="{BB962C8B-B14F-4D97-AF65-F5344CB8AC3E}">
        <p14:creationId xmlns:p14="http://schemas.microsoft.com/office/powerpoint/2010/main" val="11506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798F8-6B19-9918-407C-9EE569E5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288B-BE11-3EF1-B7F7-24A6F0D6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99" y="504825"/>
            <a:ext cx="11102703" cy="405624"/>
          </a:xfrm>
        </p:spPr>
        <p:txBody>
          <a:bodyPr>
            <a:normAutofit fontScale="90000"/>
          </a:bodyPr>
          <a:lstStyle/>
          <a:p>
            <a:r>
              <a:rPr lang="en-GB" dirty="0"/>
              <a:t>Strategic Fit in the Enterprise – Impact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AA98-A7B1-4F11-27A5-267EE447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JAN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77CB-2092-E7EA-3E1E-9FC88ECB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Capability 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B46EB-FB88-3E1E-6E36-B1AF5CEC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82B29C-DCA4-9501-5436-567A91FC1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98785"/>
              </p:ext>
            </p:extLst>
          </p:nvPr>
        </p:nvGraphicFramePr>
        <p:xfrm>
          <a:off x="539400" y="2219573"/>
          <a:ext cx="111027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516">
                  <a:extLst>
                    <a:ext uri="{9D8B030D-6E8A-4147-A177-3AD203B41FA5}">
                      <a16:colId xmlns:a16="http://schemas.microsoft.com/office/drawing/2014/main" val="3572146319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718291319"/>
                    </a:ext>
                  </a:extLst>
                </a:gridCol>
                <a:gridCol w="5079070">
                  <a:extLst>
                    <a:ext uri="{9D8B030D-6E8A-4147-A177-3AD203B41FA5}">
                      <a16:colId xmlns:a16="http://schemas.microsoft.com/office/drawing/2014/main" val="3189422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Impacted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8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Core </a:t>
                      </a:r>
                      <a:r>
                        <a:rPr lang="en-GB" sz="1400" dirty="0">
                          <a:sym typeface="Wingdings" panose="05000000000000000000" pitchFamily="2" charset="2"/>
                        </a:rPr>
                        <a:t>Investment Management  Trade Execution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Improve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Accuracy, timeliness,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4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Core </a:t>
                      </a:r>
                      <a:r>
                        <a:rPr lang="en-GB" sz="1400" dirty="0">
                          <a:sym typeface="Wingdings" panose="05000000000000000000" pitchFamily="2" charset="2"/>
                        </a:rPr>
                        <a:t>Investment Management  Trade Execution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Change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Change of Planner &amp; Investment Ops people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5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Support </a:t>
                      </a:r>
                      <a:r>
                        <a:rPr lang="en-GB" sz="1400" dirty="0">
                          <a:sym typeface="Wingdings" panose="05000000000000000000" pitchFamily="2" charset="2"/>
                        </a:rPr>
                        <a:t> Governance  Risk Assessment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Improve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Reduce execution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50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Support </a:t>
                      </a:r>
                      <a:r>
                        <a:rPr lang="en-GB" sz="1400" dirty="0">
                          <a:sym typeface="Wingdings" panose="05000000000000000000" pitchFamily="2" charset="2"/>
                        </a:rPr>
                        <a:t> Governance  Performance Reporting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Improve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New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36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Support </a:t>
                      </a:r>
                      <a:r>
                        <a:rPr lang="en-GB" sz="1400" dirty="0">
                          <a:sym typeface="Wingdings" panose="05000000000000000000" pitchFamily="2" charset="2"/>
                        </a:rPr>
                        <a:t> Enterprise Support  Workforce Management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Improve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Fairer work allocation, progress tracking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9668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9D1EDC-0852-DC77-92B2-E68224D46B88}"/>
              </a:ext>
            </a:extLst>
          </p:cNvPr>
          <p:cNvSpPr txBox="1"/>
          <p:nvPr/>
        </p:nvSpPr>
        <p:spPr>
          <a:xfrm rot="20173424">
            <a:off x="590625" y="1076751"/>
            <a:ext cx="1930565" cy="646331"/>
          </a:xfrm>
          <a:prstGeom prst="rect">
            <a:avLst/>
          </a:prstGeom>
          <a:solidFill>
            <a:srgbClr val="FFFFCC"/>
          </a:solidFill>
          <a:ln w="12700" cap="rnd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Explain the impacts that </a:t>
            </a:r>
          </a:p>
          <a:p>
            <a:r>
              <a:rPr lang="en-GB" sz="1200" dirty="0"/>
              <a:t>this solution will have on the  business’s capabilities</a:t>
            </a:r>
          </a:p>
        </p:txBody>
      </p:sp>
    </p:spTree>
    <p:extLst>
      <p:ext uri="{BB962C8B-B14F-4D97-AF65-F5344CB8AC3E}">
        <p14:creationId xmlns:p14="http://schemas.microsoft.com/office/powerpoint/2010/main" val="163804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427D7-1E3B-FA68-F76E-34B24A155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91EC84-000E-AD3A-B9F4-675503A1A6A6}"/>
              </a:ext>
            </a:extLst>
          </p:cNvPr>
          <p:cNvSpPr/>
          <p:nvPr/>
        </p:nvSpPr>
        <p:spPr>
          <a:xfrm>
            <a:off x="623409" y="5482146"/>
            <a:ext cx="11190049" cy="1003898"/>
          </a:xfrm>
          <a:prstGeom prst="rect">
            <a:avLst/>
          </a:prstGeom>
          <a:solidFill>
            <a:srgbClr val="CCE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/>
              <a:t>Investment Ops Database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E9757-D744-7880-FDE5-AA39EDE0BECC}"/>
              </a:ext>
            </a:extLst>
          </p:cNvPr>
          <p:cNvSpPr/>
          <p:nvPr/>
        </p:nvSpPr>
        <p:spPr>
          <a:xfrm>
            <a:off x="609603" y="1162651"/>
            <a:ext cx="1870587" cy="104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Planner Desktop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59A96-2741-EB67-2BE1-583857A0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99" y="504825"/>
            <a:ext cx="11102703" cy="405624"/>
          </a:xfrm>
        </p:spPr>
        <p:txBody>
          <a:bodyPr>
            <a:normAutofit fontScale="90000"/>
          </a:bodyPr>
          <a:lstStyle/>
          <a:p>
            <a:r>
              <a:rPr lang="en-GB" dirty="0"/>
              <a:t>Application and Integration Architecture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BD2C-66E4-C48B-2FBF-45224421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JAN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5AE5C-7178-3C6D-EA8D-93DCEECB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Capability 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70022-80DD-2638-BCD2-F3FCE4AB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0888-38C8-49C1-8DC3-BC3FDB3FFCCF}" type="slidenum">
              <a:rPr lang="en-GB" smtClean="0"/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B7D3E-9EAD-E309-D0DF-0DD1A7DC825B}"/>
              </a:ext>
            </a:extLst>
          </p:cNvPr>
          <p:cNvSpPr txBox="1"/>
          <p:nvPr/>
        </p:nvSpPr>
        <p:spPr>
          <a:xfrm rot="20803283">
            <a:off x="5683367" y="1355563"/>
            <a:ext cx="2321392" cy="461665"/>
          </a:xfrm>
          <a:prstGeom prst="rect">
            <a:avLst/>
          </a:prstGeom>
          <a:solidFill>
            <a:srgbClr val="FFFFCC"/>
          </a:solidFill>
          <a:ln w="12700" cap="rnd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Use a layered architecture diagram to show components and interfaces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E2D82-5873-2DEF-ED9D-935B9B7B4C0B}"/>
              </a:ext>
            </a:extLst>
          </p:cNvPr>
          <p:cNvSpPr/>
          <p:nvPr/>
        </p:nvSpPr>
        <p:spPr>
          <a:xfrm>
            <a:off x="796415" y="1542878"/>
            <a:ext cx="1496961" cy="4891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44F6A8-4B05-D356-8E6C-10BC953FF6A0}"/>
              </a:ext>
            </a:extLst>
          </p:cNvPr>
          <p:cNvSpPr/>
          <p:nvPr/>
        </p:nvSpPr>
        <p:spPr>
          <a:xfrm>
            <a:off x="609603" y="2336063"/>
            <a:ext cx="11127218" cy="18524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/>
              <a:t>Investment  Ops Service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72EC3F-B750-17A4-30D4-D8D963DF1BCF}"/>
              </a:ext>
            </a:extLst>
          </p:cNvPr>
          <p:cNvSpPr/>
          <p:nvPr/>
        </p:nvSpPr>
        <p:spPr>
          <a:xfrm>
            <a:off x="796415" y="2682753"/>
            <a:ext cx="3304685" cy="12912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/>
              <a:t>Web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AE2AE-F1EC-C85A-0E0D-F13AFBB21E76}"/>
              </a:ext>
            </a:extLst>
          </p:cNvPr>
          <p:cNvSpPr/>
          <p:nvPr/>
        </p:nvSpPr>
        <p:spPr>
          <a:xfrm>
            <a:off x="801400" y="5808281"/>
            <a:ext cx="4859979" cy="453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Instructions of Investment trades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D0CB52-A6F6-171A-4322-31FD368CECDE}"/>
              </a:ext>
            </a:extLst>
          </p:cNvPr>
          <p:cNvSpPr/>
          <p:nvPr/>
        </p:nvSpPr>
        <p:spPr>
          <a:xfrm>
            <a:off x="6374385" y="5808281"/>
            <a:ext cx="1630925" cy="4325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Staff resourcing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0EF389-B6D2-064A-34E0-2EA3DA7ACD48}"/>
              </a:ext>
            </a:extLst>
          </p:cNvPr>
          <p:cNvSpPr/>
          <p:nvPr/>
        </p:nvSpPr>
        <p:spPr>
          <a:xfrm>
            <a:off x="4246323" y="2688805"/>
            <a:ext cx="5520447" cy="12944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/>
              <a:t>Application Logic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8DAD66-D69C-2CA4-014C-FD81631F0FA4}"/>
              </a:ext>
            </a:extLst>
          </p:cNvPr>
          <p:cNvSpPr/>
          <p:nvPr/>
        </p:nvSpPr>
        <p:spPr>
          <a:xfrm>
            <a:off x="4517940" y="3061055"/>
            <a:ext cx="1388794" cy="6046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Workflow 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490F17-91FD-BAE3-D3EC-5B8FDBCF171C}"/>
              </a:ext>
            </a:extLst>
          </p:cNvPr>
          <p:cNvSpPr/>
          <p:nvPr/>
        </p:nvSpPr>
        <p:spPr>
          <a:xfrm>
            <a:off x="6340593" y="3061055"/>
            <a:ext cx="1388795" cy="6046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Workforce 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557644-7EF2-9C75-C7BF-4B88CC0999CB}"/>
              </a:ext>
            </a:extLst>
          </p:cNvPr>
          <p:cNvSpPr/>
          <p:nvPr/>
        </p:nvSpPr>
        <p:spPr>
          <a:xfrm>
            <a:off x="1027478" y="3061055"/>
            <a:ext cx="2888852" cy="6046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Serves forms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0E423-4D00-ED64-E60A-E9022BCB13D7}"/>
              </a:ext>
            </a:extLst>
          </p:cNvPr>
          <p:cNvSpPr/>
          <p:nvPr/>
        </p:nvSpPr>
        <p:spPr>
          <a:xfrm>
            <a:off x="2679297" y="1162613"/>
            <a:ext cx="1870587" cy="104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Inv. Ops Desktop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EEBE8E-C804-20AD-93D5-5F82819D0FD6}"/>
              </a:ext>
            </a:extLst>
          </p:cNvPr>
          <p:cNvSpPr/>
          <p:nvPr/>
        </p:nvSpPr>
        <p:spPr>
          <a:xfrm>
            <a:off x="2866109" y="1542840"/>
            <a:ext cx="1496961" cy="5068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0F3303-2852-BB4D-2149-17ED37B5C91E}"/>
              </a:ext>
            </a:extLst>
          </p:cNvPr>
          <p:cNvSpPr/>
          <p:nvPr/>
        </p:nvSpPr>
        <p:spPr>
          <a:xfrm>
            <a:off x="7858823" y="4447640"/>
            <a:ext cx="2195842" cy="877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/>
              <a:t>Existing Systems:</a:t>
            </a:r>
          </a:p>
          <a:p>
            <a:pPr algn="ctr"/>
            <a:r>
              <a:rPr lang="en-GB" sz="1400" dirty="0"/>
              <a:t>Connect, HR, Outlook</a:t>
            </a:r>
            <a:endParaRPr lang="en-GB" dirty="0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88E61EC3-668B-0A8F-D62F-17D2B191D315}"/>
              </a:ext>
            </a:extLst>
          </p:cNvPr>
          <p:cNvSpPr/>
          <p:nvPr/>
        </p:nvSpPr>
        <p:spPr>
          <a:xfrm>
            <a:off x="1489588" y="2049997"/>
            <a:ext cx="484632" cy="1025080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5C451749-DB56-06DE-CC19-49E970B7C006}"/>
              </a:ext>
            </a:extLst>
          </p:cNvPr>
          <p:cNvSpPr/>
          <p:nvPr/>
        </p:nvSpPr>
        <p:spPr>
          <a:xfrm>
            <a:off x="2959064" y="2051377"/>
            <a:ext cx="484632" cy="1047591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1C7AA00B-602C-C311-B7EB-7E79670677D7}"/>
              </a:ext>
            </a:extLst>
          </p:cNvPr>
          <p:cNvSpPr/>
          <p:nvPr/>
        </p:nvSpPr>
        <p:spPr>
          <a:xfrm>
            <a:off x="1843554" y="3665739"/>
            <a:ext cx="484632" cy="2199051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23BB3E2C-5562-E052-BFDA-FBEBE122D9DA}"/>
              </a:ext>
            </a:extLst>
          </p:cNvPr>
          <p:cNvSpPr/>
          <p:nvPr/>
        </p:nvSpPr>
        <p:spPr>
          <a:xfrm>
            <a:off x="4501563" y="3667401"/>
            <a:ext cx="484632" cy="2140880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395D97EE-5E9A-36D7-B456-10EFC1A0D8B8}"/>
              </a:ext>
            </a:extLst>
          </p:cNvPr>
          <p:cNvSpPr/>
          <p:nvPr/>
        </p:nvSpPr>
        <p:spPr>
          <a:xfrm>
            <a:off x="7395308" y="3643611"/>
            <a:ext cx="484632" cy="2199051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2C90377A-C143-C016-C4A1-A98C76AF2922}"/>
              </a:ext>
            </a:extLst>
          </p:cNvPr>
          <p:cNvSpPr/>
          <p:nvPr/>
        </p:nvSpPr>
        <p:spPr>
          <a:xfrm>
            <a:off x="8529272" y="3775587"/>
            <a:ext cx="484632" cy="774055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3C2CFD-52AA-288E-BE5A-C5D80B43B3A6}"/>
              </a:ext>
            </a:extLst>
          </p:cNvPr>
          <p:cNvSpPr txBox="1"/>
          <p:nvPr/>
        </p:nvSpPr>
        <p:spPr>
          <a:xfrm>
            <a:off x="1882205" y="4126002"/>
            <a:ext cx="116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01F9E2-8916-80C2-5905-CE4533114858}"/>
              </a:ext>
            </a:extLst>
          </p:cNvPr>
          <p:cNvSpPr txBox="1"/>
          <p:nvPr/>
        </p:nvSpPr>
        <p:spPr>
          <a:xfrm>
            <a:off x="2859489" y="2336025"/>
            <a:ext cx="116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A4FC3F-46DB-9040-6A8B-BE39E165997E}"/>
              </a:ext>
            </a:extLst>
          </p:cNvPr>
          <p:cNvSpPr txBox="1"/>
          <p:nvPr/>
        </p:nvSpPr>
        <p:spPr>
          <a:xfrm>
            <a:off x="1409432" y="2336025"/>
            <a:ext cx="116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792D7-358B-4C49-481C-973CE41E3FE2}"/>
              </a:ext>
            </a:extLst>
          </p:cNvPr>
          <p:cNvSpPr txBox="1"/>
          <p:nvPr/>
        </p:nvSpPr>
        <p:spPr>
          <a:xfrm>
            <a:off x="4540148" y="4114660"/>
            <a:ext cx="116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SQL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C38AEE-AD67-D729-9478-19590C7FD297}"/>
              </a:ext>
            </a:extLst>
          </p:cNvPr>
          <p:cNvSpPr txBox="1"/>
          <p:nvPr/>
        </p:nvSpPr>
        <p:spPr>
          <a:xfrm>
            <a:off x="7409750" y="4110325"/>
            <a:ext cx="116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5B81F-F2AA-3F75-AB88-5E0E6903A101}"/>
              </a:ext>
            </a:extLst>
          </p:cNvPr>
          <p:cNvSpPr txBox="1"/>
          <p:nvPr/>
        </p:nvSpPr>
        <p:spPr>
          <a:xfrm>
            <a:off x="8564745" y="4118488"/>
            <a:ext cx="116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API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F280B4-37F4-BBAB-7339-6BCDA4B56336}"/>
              </a:ext>
            </a:extLst>
          </p:cNvPr>
          <p:cNvSpPr/>
          <p:nvPr/>
        </p:nvSpPr>
        <p:spPr>
          <a:xfrm>
            <a:off x="9906146" y="2682753"/>
            <a:ext cx="1388795" cy="1281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Performance data staging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059FBC-1BA5-1AB1-8838-A5D8D5D81C5E}"/>
              </a:ext>
            </a:extLst>
          </p:cNvPr>
          <p:cNvSpPr/>
          <p:nvPr/>
        </p:nvSpPr>
        <p:spPr>
          <a:xfrm>
            <a:off x="8950924" y="5808281"/>
            <a:ext cx="2559391" cy="4325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Staged performance data</a:t>
            </a:r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0E996478-AB57-8A72-02C2-B9341D326135}"/>
              </a:ext>
            </a:extLst>
          </p:cNvPr>
          <p:cNvSpPr/>
          <p:nvPr/>
        </p:nvSpPr>
        <p:spPr>
          <a:xfrm>
            <a:off x="10335960" y="3713498"/>
            <a:ext cx="484632" cy="2199051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C49B98-2028-E3FD-CE40-956F8038F065}"/>
              </a:ext>
            </a:extLst>
          </p:cNvPr>
          <p:cNvSpPr txBox="1"/>
          <p:nvPr/>
        </p:nvSpPr>
        <p:spPr>
          <a:xfrm>
            <a:off x="10349901" y="4188545"/>
            <a:ext cx="116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59395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2E9B0B3E7AA247AB12B0FE01F0DC95" ma:contentTypeVersion="4" ma:contentTypeDescription="Create a new document." ma:contentTypeScope="" ma:versionID="c16813e6d70c85c4fabac2564aeb84fa">
  <xsd:schema xmlns:xsd="http://www.w3.org/2001/XMLSchema" xmlns:xs="http://www.w3.org/2001/XMLSchema" xmlns:p="http://schemas.microsoft.com/office/2006/metadata/properties" xmlns:ns2="6d55e2ff-5e65-48fe-92df-91d731d57ba8" targetNamespace="http://schemas.microsoft.com/office/2006/metadata/properties" ma:root="true" ma:fieldsID="b5bc0af3d9a6a6334aefedb1d41219ba" ns2:_="">
    <xsd:import namespace="6d55e2ff-5e65-48fe-92df-91d731d57b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55e2ff-5e65-48fe-92df-91d731d57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79DF2E-6C7C-4362-A63C-30A3F2DA29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63DBD3-1134-4B39-946B-4C6180A1E3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55e2ff-5e65-48fe-92df-91d731d57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D9E004-31CE-4801-94AD-BAEBD6BDB04B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6d55e2ff-5e65-48fe-92df-91d731d57ba8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29847</TotalTime>
  <Words>1587</Words>
  <Application>Microsoft Office PowerPoint</Application>
  <PresentationFormat>Widescreen</PresentationFormat>
  <Paragraphs>386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Montserrat</vt:lpstr>
      <vt:lpstr>Roboto Condensed</vt:lpstr>
      <vt:lpstr>Roboto Light</vt:lpstr>
      <vt:lpstr>Trebuchet MS</vt:lpstr>
      <vt:lpstr>Wingdings</vt:lpstr>
      <vt:lpstr>Wingdings 3</vt:lpstr>
      <vt:lpstr>Facet</vt:lpstr>
      <vt:lpstr>PowerPoint Presentation</vt:lpstr>
      <vt:lpstr>Guidance - remove this page</vt:lpstr>
      <vt:lpstr>Contents</vt:lpstr>
      <vt:lpstr>Management Summary</vt:lpstr>
      <vt:lpstr>Management Summary – Conceptual Solution</vt:lpstr>
      <vt:lpstr>Management Summary – Solution Scope</vt:lpstr>
      <vt:lpstr>Strategic Fit in the Enterprise - Overview</vt:lpstr>
      <vt:lpstr>Strategic Fit in the Enterprise – Impact Review</vt:lpstr>
      <vt:lpstr>Application and Integration Architecture Design</vt:lpstr>
      <vt:lpstr>Conceptual Data Design</vt:lpstr>
      <vt:lpstr>Infrastructure and Security Overview</vt:lpstr>
      <vt:lpstr>Solution Assessment</vt:lpstr>
      <vt:lpstr>Technology Assessment</vt:lpstr>
      <vt:lpstr>Document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Grady</dc:creator>
  <cp:lastModifiedBy>Gerrit Hoekstra</cp:lastModifiedBy>
  <cp:revision>7</cp:revision>
  <cp:lastPrinted>2023-02-06T15:19:56Z</cp:lastPrinted>
  <dcterms:created xsi:type="dcterms:W3CDTF">2021-01-23T13:18:44Z</dcterms:created>
  <dcterms:modified xsi:type="dcterms:W3CDTF">2025-02-28T15:29:40Z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0x010100FD2E9B0B3E7AA247AB12B0FE01F0DC95</vt:lpwstr>
  </property>
  <property fmtid="{D5CDD505-2E9C-101B-9397-08002B2CF9AE}" pid="3" name="MediaServiceImageTags">
    <vt:lpwstr/>
  </property>
</Properties>
</file>