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smtClean="0"/>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166460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50627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1909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2114485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434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smtClean="0"/>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244590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977589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smtClean="0"/>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170938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42075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FA0AD0E5-C605-4081-A777-E22ABF7DE5F4}" type="datetimeFigureOut">
              <a:rPr lang="pl-PL" smtClean="0"/>
              <a:t>29.11.2022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52439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FA0AD0E5-C605-4081-A777-E22ABF7DE5F4}" type="datetimeFigureOut">
              <a:rPr lang="pl-PL" smtClean="0"/>
              <a:t>29.11.2022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402081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FA0AD0E5-C605-4081-A777-E22ABF7DE5F4}" type="datetimeFigureOut">
              <a:rPr lang="pl-PL" smtClean="0"/>
              <a:t>29.11.2022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4062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FA0AD0E5-C605-4081-A777-E22ABF7DE5F4}" type="datetimeFigureOut">
              <a:rPr lang="pl-PL" smtClean="0"/>
              <a:t>29.11.2022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14720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AD0E5-C605-4081-A777-E22ABF7DE5F4}" type="datetimeFigureOut">
              <a:rPr lang="pl-PL" smtClean="0"/>
              <a:t>29.11.2022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346140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smtClean="0"/>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FA0AD0E5-C605-4081-A777-E22ABF7DE5F4}" type="datetimeFigureOut">
              <a:rPr lang="pl-PL" smtClean="0"/>
              <a:t>29.11.2022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339451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FA0AD0E5-C605-4081-A777-E22ABF7DE5F4}" type="datetimeFigureOut">
              <a:rPr lang="pl-PL" smtClean="0"/>
              <a:t>29.11.2022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02571ED-F664-42AF-B797-9FAA6708197B}" type="slidenum">
              <a:rPr lang="pl-PL" smtClean="0"/>
              <a:t>‹#›</a:t>
            </a:fld>
            <a:endParaRPr lang="pl-PL"/>
          </a:p>
        </p:txBody>
      </p:sp>
    </p:spTree>
    <p:extLst>
      <p:ext uri="{BB962C8B-B14F-4D97-AF65-F5344CB8AC3E}">
        <p14:creationId xmlns:p14="http://schemas.microsoft.com/office/powerpoint/2010/main" val="243751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smtClean="0"/>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0AD0E5-C605-4081-A777-E22ABF7DE5F4}" type="datetimeFigureOut">
              <a:rPr lang="pl-PL" smtClean="0"/>
              <a:t>29.11.2022</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2571ED-F664-42AF-B797-9FAA6708197B}" type="slidenum">
              <a:rPr lang="pl-PL" smtClean="0"/>
              <a:t>‹#›</a:t>
            </a:fld>
            <a:endParaRPr lang="pl-PL"/>
          </a:p>
        </p:txBody>
      </p:sp>
    </p:spTree>
    <p:extLst>
      <p:ext uri="{BB962C8B-B14F-4D97-AF65-F5344CB8AC3E}">
        <p14:creationId xmlns:p14="http://schemas.microsoft.com/office/powerpoint/2010/main" val="93696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pPr algn="ctr"/>
            <a:r>
              <a:rPr lang="pl-PL" sz="6600" b="1" dirty="0" smtClean="0"/>
              <a:t>Metody Wykonywania danych</a:t>
            </a:r>
            <a:endParaRPr lang="pl-PL" sz="6600" b="1" dirty="0"/>
          </a:p>
        </p:txBody>
      </p:sp>
      <p:sp>
        <p:nvSpPr>
          <p:cNvPr id="3" name="Podtytuł 2"/>
          <p:cNvSpPr>
            <a:spLocks noGrp="1"/>
          </p:cNvSpPr>
          <p:nvPr>
            <p:ph type="subTitle" idx="1"/>
          </p:nvPr>
        </p:nvSpPr>
        <p:spPr>
          <a:xfrm>
            <a:off x="1141307" y="5222927"/>
            <a:ext cx="7766936" cy="1096899"/>
          </a:xfrm>
        </p:spPr>
        <p:txBody>
          <a:bodyPr/>
          <a:lstStyle/>
          <a:p>
            <a:pPr>
              <a:lnSpc>
                <a:spcPct val="300000"/>
              </a:lnSpc>
            </a:pPr>
            <a:r>
              <a:rPr lang="pl-PL" dirty="0" smtClean="0"/>
              <a:t>Karol Piwowarski 3aTi</a:t>
            </a:r>
            <a:endParaRPr lang="pl-PL" dirty="0"/>
          </a:p>
        </p:txBody>
      </p:sp>
    </p:spTree>
    <p:extLst>
      <p:ext uri="{BB962C8B-B14F-4D97-AF65-F5344CB8AC3E}">
        <p14:creationId xmlns:p14="http://schemas.microsoft.com/office/powerpoint/2010/main" val="2686998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242600" y="397357"/>
            <a:ext cx="6637866" cy="1278466"/>
          </a:xfrm>
        </p:spPr>
        <p:txBody>
          <a:bodyPr>
            <a:noAutofit/>
          </a:bodyPr>
          <a:lstStyle/>
          <a:p>
            <a:pPr algn="ctr"/>
            <a:r>
              <a:rPr lang="pl-PL" sz="4800" b="1" dirty="0"/>
              <a:t>Sortowanie bąbelkowe</a:t>
            </a:r>
          </a:p>
        </p:txBody>
      </p:sp>
      <p:sp>
        <p:nvSpPr>
          <p:cNvPr id="6" name="Symbol zastępczy tekstu 5"/>
          <p:cNvSpPr>
            <a:spLocks noGrp="1"/>
          </p:cNvSpPr>
          <p:nvPr>
            <p:ph type="body" sz="half" idx="2"/>
          </p:nvPr>
        </p:nvSpPr>
        <p:spPr>
          <a:xfrm>
            <a:off x="910090" y="2049287"/>
            <a:ext cx="3854528" cy="2584449"/>
          </a:xfrm>
        </p:spPr>
        <p:txBody>
          <a:bodyPr>
            <a:normAutofit lnSpcReduction="10000"/>
          </a:bodyPr>
          <a:lstStyle/>
          <a:p>
            <a:r>
              <a:rPr lang="pl-PL" dirty="0"/>
              <a:t>Sortowanie bąbelkowe jest bardzo łatwe - sprawdzamy czy następny element tablicy jest większy od aktualnego, jeżeli tak, to zamieniamy te elementy miejscami. Aby skrócić czas wykonywania całego algorytmu kosztem dłuższego czasu przejścia przez jedną pętlę, można utworzyć flagę przechowującą zmiany. Flaga jest zerowana na wejściu w pętli, w </a:t>
            </a:r>
            <a:r>
              <a:rPr lang="pl-PL" dirty="0" smtClean="0"/>
              <a:t>przypadku </a:t>
            </a:r>
            <a:r>
              <a:rPr lang="pl-PL" dirty="0"/>
              <a:t>zmiany jest ona podnoszona. Po wykonaniu pętli sprawdzamy czy zaszła zmiana, jeżeli</a:t>
            </a:r>
            <a:br>
              <a:rPr lang="pl-PL" dirty="0"/>
            </a:br>
            <a:r>
              <a:rPr lang="pl-PL" dirty="0"/>
              <a:t>nie to kończymy sortowanie.</a:t>
            </a:r>
          </a:p>
        </p:txBody>
      </p:sp>
      <p:pic>
        <p:nvPicPr>
          <p:cNvPr id="13" name="Symbol zastępczy zawartości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652" y="1916282"/>
            <a:ext cx="1770611" cy="1770611"/>
          </a:xfrm>
        </p:spPr>
      </p:pic>
      <p:pic>
        <p:nvPicPr>
          <p:cNvPr id="2" name="Obraz 1"/>
          <p:cNvPicPr>
            <a:picLocks noChangeAspect="1"/>
          </p:cNvPicPr>
          <p:nvPr/>
        </p:nvPicPr>
        <p:blipFill>
          <a:blip r:embed="rId3"/>
          <a:stretch>
            <a:fillRect/>
          </a:stretch>
        </p:blipFill>
        <p:spPr>
          <a:xfrm>
            <a:off x="4180190" y="4060357"/>
            <a:ext cx="4715533" cy="2048161"/>
          </a:xfrm>
          <a:prstGeom prst="rect">
            <a:avLst/>
          </a:prstGeom>
        </p:spPr>
      </p:pic>
    </p:spTree>
    <p:extLst>
      <p:ext uri="{BB962C8B-B14F-4D97-AF65-F5344CB8AC3E}">
        <p14:creationId xmlns:p14="http://schemas.microsoft.com/office/powerpoint/2010/main" val="165781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85069" y="625149"/>
            <a:ext cx="8624609" cy="1278466"/>
          </a:xfrm>
        </p:spPr>
        <p:txBody>
          <a:bodyPr>
            <a:normAutofit fontScale="90000"/>
          </a:bodyPr>
          <a:lstStyle/>
          <a:p>
            <a:pPr algn="ctr"/>
            <a:r>
              <a:rPr lang="pl-PL" sz="5300" b="1" dirty="0"/>
              <a:t>Sortowanie przez wstawianie</a:t>
            </a:r>
            <a:r>
              <a:rPr lang="pl-PL" b="1" dirty="0"/>
              <a:t/>
            </a:r>
            <a:br>
              <a:rPr lang="pl-PL" b="1" dirty="0"/>
            </a:br>
            <a:endParaRPr lang="pl-PL" dirty="0"/>
          </a:p>
        </p:txBody>
      </p:sp>
      <p:pic>
        <p:nvPicPr>
          <p:cNvPr id="5" name="Symbol zastępczy zawartości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975" y="2399058"/>
            <a:ext cx="1809793" cy="1809793"/>
          </a:xfrm>
        </p:spPr>
      </p:pic>
      <p:sp>
        <p:nvSpPr>
          <p:cNvPr id="4" name="Symbol zastępczy tekstu 3"/>
          <p:cNvSpPr>
            <a:spLocks noGrp="1"/>
          </p:cNvSpPr>
          <p:nvPr>
            <p:ph type="body" sz="half" idx="2"/>
          </p:nvPr>
        </p:nvSpPr>
        <p:spPr>
          <a:xfrm>
            <a:off x="1142846" y="2188528"/>
            <a:ext cx="3854528" cy="2584449"/>
          </a:xfrm>
        </p:spPr>
        <p:txBody>
          <a:bodyPr/>
          <a:lstStyle/>
          <a:p>
            <a:r>
              <a:rPr lang="pl-PL" dirty="0"/>
              <a:t>Najpierw bierzemy dowolny element ze zbioru nieposortowanego. Następnie porównujemy go z kolejnymi elementami zbioru posortowanego, aż nie napotkamy elementu równego lub większego, bądź nie znajdziemy się na początku/końcu zbioru posortowanego. Wyciągnięty element wstawiamy na miejsce gdzie skończyliśmy porównywać.</a:t>
            </a:r>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373" y="4429240"/>
            <a:ext cx="2095500" cy="1257300"/>
          </a:xfrm>
          <a:prstGeom prst="rect">
            <a:avLst/>
          </a:prstGeom>
        </p:spPr>
      </p:pic>
    </p:spTree>
    <p:extLst>
      <p:ext uri="{BB962C8B-B14F-4D97-AF65-F5344CB8AC3E}">
        <p14:creationId xmlns:p14="http://schemas.microsoft.com/office/powerpoint/2010/main" val="3999657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93712" y="758771"/>
            <a:ext cx="8150782" cy="1278466"/>
          </a:xfrm>
        </p:spPr>
        <p:txBody>
          <a:bodyPr>
            <a:normAutofit fontScale="90000"/>
          </a:bodyPr>
          <a:lstStyle/>
          <a:p>
            <a:r>
              <a:rPr lang="pl-PL" sz="4800" b="1" dirty="0"/>
              <a:t>Sortowanie przez wybieranie</a:t>
            </a:r>
            <a:r>
              <a:rPr lang="pl-PL" b="1" dirty="0"/>
              <a:t/>
            </a:r>
            <a:br>
              <a:rPr lang="pl-PL" b="1" dirty="0"/>
            </a:br>
            <a:endParaRPr lang="pl-PL" dirty="0"/>
          </a:p>
        </p:txBody>
      </p:sp>
      <p:pic>
        <p:nvPicPr>
          <p:cNvPr id="5" name="Symbol zastępczy zawartości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6882" y="2777069"/>
            <a:ext cx="1744246" cy="1744246"/>
          </a:xfrm>
        </p:spPr>
      </p:pic>
      <p:sp>
        <p:nvSpPr>
          <p:cNvPr id="4" name="Symbol zastępczy tekstu 3"/>
          <p:cNvSpPr>
            <a:spLocks noGrp="1"/>
          </p:cNvSpPr>
          <p:nvPr>
            <p:ph type="body" sz="half" idx="2"/>
          </p:nvPr>
        </p:nvSpPr>
        <p:spPr/>
        <p:txBody>
          <a:bodyPr/>
          <a:lstStyle/>
          <a:p>
            <a:r>
              <a:rPr lang="pl-PL" dirty="0"/>
              <a:t>Sortowanie te polega na wyszukaniu najmniejszego elementu z całej tablicy i wstawieniu go na następny element posortowanej tablicy.</a:t>
            </a:r>
            <a:br>
              <a:rPr lang="pl-PL" dirty="0"/>
            </a:br>
            <a:r>
              <a:rPr lang="pl-PL" dirty="0"/>
              <a:t>Gdy najmniejszy element zamienimy na największy, wówczas tablica będzie posortowana od największego do najmniejszego elementu.</a:t>
            </a:r>
          </a:p>
        </p:txBody>
      </p:sp>
    </p:spTree>
    <p:extLst>
      <p:ext uri="{BB962C8B-B14F-4D97-AF65-F5344CB8AC3E}">
        <p14:creationId xmlns:p14="http://schemas.microsoft.com/office/powerpoint/2010/main" val="720197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77661" y="881149"/>
            <a:ext cx="7909713" cy="998146"/>
          </a:xfrm>
        </p:spPr>
        <p:txBody>
          <a:bodyPr>
            <a:normAutofit fontScale="90000"/>
          </a:bodyPr>
          <a:lstStyle/>
          <a:p>
            <a:pPr algn="ctr"/>
            <a:r>
              <a:rPr lang="pl-PL" sz="5300" b="1" dirty="0"/>
              <a:t>Sortowanie szybkie</a:t>
            </a:r>
            <a:r>
              <a:rPr lang="pl-PL" b="1" dirty="0"/>
              <a:t/>
            </a:r>
            <a:br>
              <a:rPr lang="pl-PL" b="1" dirty="0"/>
            </a:br>
            <a:r>
              <a:rPr lang="pl-PL" b="1" dirty="0"/>
              <a:t/>
            </a:r>
            <a:br>
              <a:rPr lang="pl-PL" b="1" dirty="0"/>
            </a:br>
            <a:endParaRPr lang="pl-PL" dirty="0"/>
          </a:p>
        </p:txBody>
      </p:sp>
      <p:pic>
        <p:nvPicPr>
          <p:cNvPr id="5" name="Symbol zastępczy zawartości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8564" y="1680098"/>
            <a:ext cx="1711804" cy="1711804"/>
          </a:xfrm>
        </p:spPr>
      </p:pic>
      <p:sp>
        <p:nvSpPr>
          <p:cNvPr id="4" name="Symbol zastępczy tekstu 3"/>
          <p:cNvSpPr>
            <a:spLocks noGrp="1"/>
          </p:cNvSpPr>
          <p:nvPr>
            <p:ph type="body" sz="half" idx="2"/>
          </p:nvPr>
        </p:nvSpPr>
        <p:spPr>
          <a:xfrm>
            <a:off x="1218236" y="2536000"/>
            <a:ext cx="3854528" cy="2584449"/>
          </a:xfrm>
        </p:spPr>
        <p:txBody>
          <a:bodyPr/>
          <a:lstStyle/>
          <a:p>
            <a:r>
              <a:rPr lang="pl-PL" dirty="0"/>
              <a:t>Na początku wybiera się tzw. element osiowy (pewien element tablicy np. jej środek), po czym na początek tablicy przenoszone są wszystkie elementy mniejsze od niego, na koniec większe, a w powstałe między tymi obszarami puste miejsca trafia wybrany element. Następnie sortuje się osobno początkową i końcową część tablicy.</a:t>
            </a:r>
          </a:p>
        </p:txBody>
      </p:sp>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966" y="3828224"/>
            <a:ext cx="2667000" cy="2038350"/>
          </a:xfrm>
          <a:prstGeom prst="rect">
            <a:avLst/>
          </a:prstGeom>
        </p:spPr>
      </p:pic>
    </p:spTree>
    <p:extLst>
      <p:ext uri="{BB962C8B-B14F-4D97-AF65-F5344CB8AC3E}">
        <p14:creationId xmlns:p14="http://schemas.microsoft.com/office/powerpoint/2010/main" val="3431389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ctrTitle"/>
          </p:nvPr>
        </p:nvSpPr>
        <p:spPr>
          <a:xfrm>
            <a:off x="1440565" y="1440258"/>
            <a:ext cx="7766936" cy="1646302"/>
          </a:xfrm>
        </p:spPr>
        <p:txBody>
          <a:bodyPr/>
          <a:lstStyle/>
          <a:p>
            <a:pPr algn="ctr"/>
            <a:r>
              <a:rPr lang="pl-PL" b="1" dirty="0" smtClean="0"/>
              <a:t>Dziękuje za uwagę!!!</a:t>
            </a:r>
            <a:endParaRPr lang="pl-PL" b="1" dirty="0"/>
          </a:p>
        </p:txBody>
      </p:sp>
      <p:sp>
        <p:nvSpPr>
          <p:cNvPr id="6" name="Podtytuł 5"/>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3181032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207</Words>
  <Application>Microsoft Office PowerPoint</Application>
  <PresentationFormat>Panoramiczny</PresentationFormat>
  <Paragraphs>11</Paragraphs>
  <Slides>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6</vt:i4>
      </vt:variant>
    </vt:vector>
  </HeadingPairs>
  <TitlesOfParts>
    <vt:vector size="10" baseType="lpstr">
      <vt:lpstr>Arial</vt:lpstr>
      <vt:lpstr>Trebuchet MS</vt:lpstr>
      <vt:lpstr>Wingdings 3</vt:lpstr>
      <vt:lpstr>Faseta</vt:lpstr>
      <vt:lpstr>Metody Wykonywania danych</vt:lpstr>
      <vt:lpstr>Sortowanie bąbelkowe</vt:lpstr>
      <vt:lpstr>Sortowanie przez wstawianie </vt:lpstr>
      <vt:lpstr>Sortowanie przez wybieranie </vt:lpstr>
      <vt:lpstr>Sortowanie szybkie  </vt:lpstr>
      <vt:lpstr>Dziękuje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Metody Wykonywania danych</dc:title>
  <dc:creator>uczen</dc:creator>
  <cp:lastModifiedBy>uczen</cp:lastModifiedBy>
  <cp:revision>6</cp:revision>
  <dcterms:created xsi:type="dcterms:W3CDTF">2022-11-23T14:22:06Z</dcterms:created>
  <dcterms:modified xsi:type="dcterms:W3CDTF">2022-11-29T13:14:02Z</dcterms:modified>
</cp:coreProperties>
</file>