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C7C9BD-2C56-430E-8EA1-D5E8834AB96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0696-96E8-4E22-B1F3-16300E9710D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9CD3-9B80-496D-B206-4340543B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eofascent.com/2019/0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core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asp.net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asp.net core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asp.net </a:t>
            </a:r>
            <a:r>
              <a:rPr lang="en-US" dirty="0" err="1" smtClean="0"/>
              <a:t>Frameword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Asp.net core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asp.net </a:t>
            </a:r>
            <a:r>
              <a:rPr lang="en-US" sz="2000" dirty="0" err="1" smtClean="0"/>
              <a:t>frameword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Asp.net core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cú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hệt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asp.net </a:t>
            </a:r>
            <a:r>
              <a:rPr lang="en-US" sz="2000" dirty="0" err="1" smtClean="0"/>
              <a:t>frameword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đào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.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version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Asp.net core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linux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vượt</a:t>
            </a:r>
            <a:r>
              <a:rPr lang="en-US" sz="2000" dirty="0" smtClean="0"/>
              <a:t> </a:t>
            </a:r>
            <a:r>
              <a:rPr lang="en-US" sz="2000" dirty="0" err="1" smtClean="0"/>
              <a:t>trội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asp.net </a:t>
            </a:r>
            <a:r>
              <a:rPr lang="en-US" sz="2000" dirty="0" err="1" smtClean="0"/>
              <a:t>Frameword</a:t>
            </a:r>
            <a:r>
              <a:rPr lang="en-US" sz="2000" dirty="0" smtClean="0"/>
              <a:t>.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Cloud Server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amazon service, Azure…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Asp.net core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triệu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asp.net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4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 smtClean="0">
                <a:hlinkClick r:id="rId2"/>
              </a:rPr>
              <a:t>Với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bản</a:t>
            </a:r>
            <a:r>
              <a:rPr lang="en-US" dirty="0" smtClean="0">
                <a:hlinkClick r:id="rId2"/>
              </a:rPr>
              <a:t> </a:t>
            </a:r>
            <a:r>
              <a:rPr lang="en-US" b="1" dirty="0"/>
              <a:t>ASP.NET Core 2.2 </a:t>
            </a:r>
            <a:endParaRPr lang="en-US" dirty="0" smtClean="0">
              <a:hlinkClick r:id="rId2"/>
            </a:endParaRPr>
          </a:p>
          <a:p>
            <a:pPr marL="228600" lvl="1">
              <a:spcBef>
                <a:spcPts val="1000"/>
              </a:spcBef>
            </a:pPr>
            <a:r>
              <a:rPr lang="en-US" sz="2000" dirty="0" smtClean="0"/>
              <a:t>February 4th, 2019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: </a:t>
            </a:r>
            <a:r>
              <a:rPr lang="en-US" sz="2000" dirty="0" smtClean="0"/>
              <a:t>https://www.ageofascent.com/2019/02/04/asp-net-core-saturating-10gbe-at-7-million-requests-per-second</a:t>
            </a:r>
          </a:p>
          <a:p>
            <a:r>
              <a:rPr lang="en-US" sz="1800" dirty="0" err="1" smtClean="0"/>
              <a:t>Nhìn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tục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chuẩn</a:t>
            </a:r>
            <a:r>
              <a:rPr lang="en-US" sz="1800" dirty="0" smtClean="0"/>
              <a:t> </a:t>
            </a:r>
            <a:r>
              <a:rPr lang="en-US" sz="1800" dirty="0" err="1" smtClean="0"/>
              <a:t>TechEmpower</a:t>
            </a:r>
            <a:r>
              <a:rPr lang="en-US" sz="1800" dirty="0" smtClean="0"/>
              <a:t>, ASP.NET 2.2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chủ</a:t>
            </a:r>
            <a:r>
              <a:rPr lang="en-US" sz="1800" dirty="0" smtClean="0"/>
              <a:t> web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thứ</a:t>
            </a:r>
            <a:r>
              <a:rPr lang="en-US" sz="1800" dirty="0" smtClean="0"/>
              <a:t> 3 (</a:t>
            </a:r>
            <a:r>
              <a:rPr lang="en-US" sz="1800" dirty="0" err="1" smtClean="0"/>
              <a:t>giảm</a:t>
            </a:r>
            <a:r>
              <a:rPr lang="en-US" sz="1800" dirty="0" smtClean="0"/>
              <a:t> 0,046%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);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đáp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7 </a:t>
            </a:r>
            <a:r>
              <a:rPr lang="en-US" sz="1800" dirty="0" err="1" smtClean="0"/>
              <a:t>triệu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HTTP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giây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: 14 Core, 28 HT, 32 GB RAM</a:t>
            </a:r>
          </a:p>
          <a:p>
            <a:r>
              <a:rPr lang="vi-VN" sz="1800" dirty="0" smtClean="0"/>
              <a:t>x1.78 nhanh hơn ngnix</a:t>
            </a:r>
          </a:p>
          <a:p>
            <a:r>
              <a:rPr lang="vi-VN" sz="1800" dirty="0" smtClean="0"/>
              <a:t>x2.93 nhanh hơn so với Servlet Java (x7.76 nhanh hơn Servlet trên Tomcat)</a:t>
            </a:r>
          </a:p>
          <a:p>
            <a:r>
              <a:rPr lang="vi-VN" sz="1800" dirty="0" smtClean="0"/>
              <a:t>x7.36 nhanh hơn gói mạng / http</a:t>
            </a:r>
          </a:p>
          <a:p>
            <a:r>
              <a:rPr lang="vi-VN" sz="1800" dirty="0" smtClean="0"/>
              <a:t>x8,06 nhanh hơn node.js chạy dưới dạng cụm gồm 28 quy trình (vì node.js là một luồng)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92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sạo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4.0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PC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MVC.</a:t>
            </a:r>
          </a:p>
          <a:p>
            <a:pPr lvl="1"/>
            <a:r>
              <a:rPr lang="en-US" dirty="0" smtClean="0"/>
              <a:t>MVC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junior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MVC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DEV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HTML,CSS,Java</a:t>
            </a:r>
            <a:r>
              <a:rPr lang="en-US" dirty="0" smtClean="0"/>
              <a:t> script,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FontEnd</a:t>
            </a:r>
            <a:r>
              <a:rPr lang="en-US" dirty="0" smtClean="0"/>
              <a:t> (View)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vveefbackend</a:t>
            </a:r>
            <a:r>
              <a:rPr lang="en-US" dirty="0" smtClean="0"/>
              <a:t> (C#,</a:t>
            </a:r>
            <a:r>
              <a:rPr lang="en-US" dirty="0" err="1" smtClean="0"/>
              <a:t>Java,SQL,Design</a:t>
            </a:r>
            <a:r>
              <a:rPr lang="en-US" dirty="0" smtClean="0"/>
              <a:t> Pattern…)</a:t>
            </a:r>
          </a:p>
          <a:p>
            <a:pPr lvl="1"/>
            <a:r>
              <a:rPr lang="en-US" dirty="0" smtClean="0"/>
              <a:t>MVC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logic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controller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view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mobile, PC</a:t>
            </a:r>
          </a:p>
        </p:txBody>
      </p:sp>
    </p:spTree>
    <p:extLst>
      <p:ext uri="{BB962C8B-B14F-4D97-AF65-F5344CB8AC3E}">
        <p14:creationId xmlns:p14="http://schemas.microsoft.com/office/powerpoint/2010/main" val="18707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API + Web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domain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junior dev </a:t>
            </a:r>
            <a:r>
              <a:rPr lang="en-US" dirty="0" err="1" smtClean="0"/>
              <a:t>đến</a:t>
            </a:r>
            <a:r>
              <a:rPr lang="en-US" dirty="0" smtClean="0"/>
              <a:t> senior dev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backend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webclient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Angular 2+, React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fontend</a:t>
            </a:r>
            <a:endParaRPr lang="en-US" dirty="0" smtClean="0"/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view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fresher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view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frameword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unites client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MVC</a:t>
            </a:r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control client</a:t>
            </a:r>
          </a:p>
        </p:txBody>
      </p:sp>
    </p:spTree>
    <p:extLst>
      <p:ext uri="{BB962C8B-B14F-4D97-AF65-F5344CB8AC3E}">
        <p14:creationId xmlns:p14="http://schemas.microsoft.com/office/powerpoint/2010/main" val="292986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Giới thiệu</vt:lpstr>
      <vt:lpstr>ASP.NET Core</vt:lpstr>
      <vt:lpstr>Hiệu năng của asp.net core</vt:lpstr>
      <vt:lpstr>Tại sạo lại sử dụng web api thay MVC</vt:lpstr>
      <vt:lpstr>Lợi ích khi sử dụng WEB API + Web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Ha Nguyen Thi Thu</dc:creator>
  <cp:lastModifiedBy>Ha Nguyen Thi Thu</cp:lastModifiedBy>
  <cp:revision>7</cp:revision>
  <dcterms:created xsi:type="dcterms:W3CDTF">2019-08-02T02:06:01Z</dcterms:created>
  <dcterms:modified xsi:type="dcterms:W3CDTF">2019-08-02T02:40:55Z</dcterms:modified>
</cp:coreProperties>
</file>