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4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6ABD-468D-414A-A2FA-FCA5A4FC683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16C6-4F67-4153-9ECB-29813521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linux-package-manager/rhel/sdk-2.2.108" TargetMode="External"/><Relationship Id="rId2" Type="http://schemas.openxmlformats.org/officeDocument/2006/relationships/hyperlink" Target="https://dotnet.microsoft.com/download/dotnet-core/2.2#sdk-2.2.10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dotnet.microsoft.com/download/thank-you/dotnet-sdk-2.2.401-macos-x64-install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53017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azure-data-studio/download?view=sql-server-2017" TargetMode="External"/><Relationship Id="rId5" Type="http://schemas.openxmlformats.org/officeDocument/2006/relationships/hyperlink" Target="https://go.microsoft.com/fwlink/?linkid=2098501" TargetMode="External"/><Relationship Id="rId4" Type="http://schemas.openxmlformats.org/officeDocument/2006/relationships/hyperlink" Target="https://go.microsoft.com/fwlink/?linkid=209844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@angular/cli/v/8.2.0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tool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core (2.2)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</a:t>
            </a:r>
          </a:p>
          <a:p>
            <a:pPr lvl="2"/>
            <a:r>
              <a:rPr lang="en-US" dirty="0" smtClean="0"/>
              <a:t>Window: </a:t>
            </a:r>
            <a:r>
              <a:rPr lang="en-US" dirty="0" smtClean="0">
                <a:hlinkClick r:id="rId2"/>
              </a:rPr>
              <a:t>https://dotnet.microsoft.com/download/dotnet-core/2.2#sdk-2.2.108</a:t>
            </a:r>
            <a:endParaRPr lang="en-US" dirty="0" smtClean="0"/>
          </a:p>
          <a:p>
            <a:pPr lvl="2"/>
            <a:r>
              <a:rPr lang="en-US" dirty="0" smtClean="0"/>
              <a:t>Linux: </a:t>
            </a:r>
            <a:r>
              <a:rPr lang="en-US" dirty="0" smtClean="0">
                <a:hlinkClick r:id="rId3"/>
              </a:rPr>
              <a:t>https://dotnet.microsoft.com/download/linux-package-manager/rhel/sdk-2.2.108</a:t>
            </a:r>
            <a:endParaRPr lang="en-US" dirty="0" smtClean="0"/>
          </a:p>
          <a:p>
            <a:pPr lvl="2"/>
            <a:r>
              <a:rPr lang="en-US" dirty="0" smtClean="0"/>
              <a:t>MAC: </a:t>
            </a:r>
            <a:r>
              <a:rPr lang="en-US" dirty="0" smtClean="0">
                <a:hlinkClick r:id="rId4"/>
              </a:rPr>
              <a:t>https://dotnet.microsoft.com/download/thank-you/dotnet-sdk-2.2.401-macos-x64-installer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Click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tải</a:t>
            </a:r>
            <a:r>
              <a:rPr lang="en-US" sz="2000" dirty="0" smtClean="0"/>
              <a:t> </a:t>
            </a:r>
            <a:r>
              <a:rPr lang="en-US" sz="2000" dirty="0"/>
              <a:t>SDK </a:t>
            </a:r>
            <a:r>
              <a:rPr lang="en-US" sz="2000" dirty="0" smtClean="0"/>
              <a:t>2.2.401</a:t>
            </a:r>
            <a:endParaRPr lang="en-US" dirty="0" smtClean="0"/>
          </a:p>
          <a:p>
            <a:r>
              <a:rPr lang="en-US" sz="2400" dirty="0" smtClean="0"/>
              <a:t>Visual studio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website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smtClean="0"/>
              <a:t>Window: </a:t>
            </a:r>
            <a:r>
              <a:rPr lang="en-US" sz="1600" dirty="0" smtClean="0">
                <a:hlinkClick r:id="rId5"/>
              </a:rPr>
              <a:t>https://visualstudio.microsoft.com/downloads/</a:t>
            </a:r>
            <a:endParaRPr lang="en-US" sz="16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smtClean="0"/>
              <a:t>MAC: </a:t>
            </a:r>
            <a:r>
              <a:rPr lang="en-US" sz="1600" dirty="0" smtClean="0">
                <a:hlinkClick r:id="rId5"/>
              </a:rPr>
              <a:t>https://visualstudio.microsoft.com/downloads/</a:t>
            </a:r>
            <a:r>
              <a:rPr lang="en-US" sz="1600" dirty="0" smtClean="0"/>
              <a:t> -&gt;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tab Mac</a:t>
            </a:r>
            <a:endParaRPr lang="en-US" sz="16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tải</a:t>
            </a:r>
            <a:r>
              <a:rPr lang="en-US" sz="1600" dirty="0" smtClean="0"/>
              <a:t> </a:t>
            </a:r>
            <a:r>
              <a:rPr lang="en-US" sz="1600" dirty="0" err="1" smtClean="0"/>
              <a:t>bản</a:t>
            </a:r>
            <a:r>
              <a:rPr lang="en-US" sz="1600" dirty="0" smtClean="0"/>
              <a:t> </a:t>
            </a:r>
            <a:r>
              <a:rPr lang="en-US" sz="1600" b="1" dirty="0" smtClean="0"/>
              <a:t>Visual </a:t>
            </a:r>
            <a:r>
              <a:rPr lang="en-US" sz="1600" b="1" smtClean="0"/>
              <a:t>Studio 2019 </a:t>
            </a:r>
            <a:r>
              <a:rPr lang="en-US"/>
              <a:t>Community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8764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 2016 or 2017 &amp; Azure data studio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SQL Server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website: </a:t>
            </a:r>
            <a:r>
              <a:rPr lang="en-US" dirty="0" smtClean="0">
                <a:hlinkClick r:id="rId2"/>
              </a:rPr>
              <a:t>https://www.microsoft.com/en-us/sql-server/sql-server-downloads</a:t>
            </a:r>
            <a:endParaRPr lang="en-US" dirty="0" smtClean="0"/>
          </a:p>
          <a:p>
            <a:pPr lvl="2"/>
            <a:r>
              <a:rPr lang="en-US" dirty="0" smtClean="0"/>
              <a:t>Window: </a:t>
            </a:r>
            <a:r>
              <a:rPr lang="en-US" dirty="0">
                <a:hlinkClick r:id="rId3"/>
              </a:rPr>
              <a:t>https://go.microsoft.com/fwlink/?</a:t>
            </a:r>
            <a:r>
              <a:rPr lang="en-US" dirty="0" smtClean="0">
                <a:hlinkClick r:id="rId3"/>
              </a:rPr>
              <a:t>linkid=853017</a:t>
            </a:r>
            <a:endParaRPr lang="en-US" dirty="0" smtClean="0"/>
          </a:p>
          <a:p>
            <a:pPr lvl="2"/>
            <a:r>
              <a:rPr lang="en-US" dirty="0" smtClean="0"/>
              <a:t>Linux</a:t>
            </a:r>
            <a:r>
              <a:rPr lang="en-US" dirty="0" smtClean="0"/>
              <a:t>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Linux</a:t>
            </a:r>
          </a:p>
          <a:p>
            <a:pPr lvl="2"/>
            <a:r>
              <a:rPr lang="en-US" dirty="0" smtClean="0"/>
              <a:t>MAC: </a:t>
            </a:r>
            <a:r>
              <a:rPr lang="en-US" dirty="0" err="1" smtClean="0"/>
              <a:t>Chọn</a:t>
            </a:r>
            <a:r>
              <a:rPr lang="en-US" dirty="0" smtClean="0"/>
              <a:t>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Azure data studio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Window: </a:t>
            </a:r>
            <a:r>
              <a:rPr lang="en-US" dirty="0" smtClean="0">
                <a:hlinkClick r:id="rId4"/>
              </a:rPr>
              <a:t>https://go.microsoft.com/fwlink/?linkid=2098449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Linux: https://go.microsoft.com/fwlink/?linkid=2098279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MAC: </a:t>
            </a:r>
            <a:r>
              <a:rPr lang="en-US" dirty="0" smtClean="0">
                <a:hlinkClick r:id="rId5"/>
              </a:rPr>
              <a:t>https://go.microsoft.com/fwlink/?linkid=2098501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Link chi </a:t>
            </a:r>
            <a:r>
              <a:rPr lang="en-US" dirty="0" err="1" smtClean="0"/>
              <a:t>tiết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https://docs.microsoft.com/en-us/sql/azure-data-studio/download?view=sql-server-2017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website: </a:t>
            </a:r>
            <a:r>
              <a:rPr lang="en-US" dirty="0" smtClean="0">
                <a:hlinkClick r:id="rId2"/>
              </a:rPr>
              <a:t>https://nodejs.org/en/download/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tab TLS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r>
              <a:rPr lang="en-US" dirty="0"/>
              <a:t>Angular </a:t>
            </a:r>
            <a:r>
              <a:rPr lang="en-US" dirty="0" smtClean="0"/>
              <a:t>CLI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admin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: </a:t>
            </a:r>
            <a:r>
              <a:rPr lang="en-US" dirty="0" err="1"/>
              <a:t>npm</a:t>
            </a:r>
            <a:r>
              <a:rPr lang="en-US" dirty="0"/>
              <a:t> install -g @</a:t>
            </a:r>
            <a:r>
              <a:rPr lang="en-US" dirty="0" smtClean="0"/>
              <a:t>angular/cli@</a:t>
            </a:r>
            <a:r>
              <a:rPr lang="en-US" u="sng" dirty="0" smtClean="0">
                <a:hlinkClick r:id="rId3" tooltip="8.2.0"/>
              </a:rPr>
              <a:t>8.2.0</a:t>
            </a:r>
            <a:endParaRPr lang="en-US" u="sng" dirty="0"/>
          </a:p>
          <a:p>
            <a:r>
              <a:rPr lang="en-US" u="sng" dirty="0" smtClean="0"/>
              <a:t>Visual Studio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err="1" smtClean="0"/>
              <a:t>Truy</a:t>
            </a:r>
            <a:r>
              <a:rPr lang="en-US" u="sng" dirty="0" smtClean="0"/>
              <a:t> </a:t>
            </a:r>
            <a:r>
              <a:rPr lang="en-US" u="sng" dirty="0" err="1" smtClean="0"/>
              <a:t>cập</a:t>
            </a:r>
            <a:r>
              <a:rPr lang="en-US" u="sng" dirty="0" smtClean="0"/>
              <a:t> website: </a:t>
            </a:r>
            <a:r>
              <a:rPr lang="en-US" dirty="0" smtClean="0">
                <a:hlinkClick r:id="rId4"/>
              </a:rPr>
              <a:t>https://code.visualstudio.com/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89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Hướng Dẫn Cách Cài đặt</vt:lpstr>
      <vt:lpstr>Backend</vt:lpstr>
      <vt:lpstr>Database</vt:lpstr>
      <vt:lpstr>Fontend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Cách Cài đặt</dc:title>
  <dc:creator>Ha Nguyen Thi Thu</dc:creator>
  <cp:lastModifiedBy>Ha Nguyen Thi Thu</cp:lastModifiedBy>
  <cp:revision>9</cp:revision>
  <dcterms:created xsi:type="dcterms:W3CDTF">2019-08-02T02:41:27Z</dcterms:created>
  <dcterms:modified xsi:type="dcterms:W3CDTF">2019-08-03T07:17:39Z</dcterms:modified>
</cp:coreProperties>
</file>